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00" r:id="rId2"/>
    <p:sldId id="301" r:id="rId3"/>
    <p:sldId id="304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96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8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輪迴生死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一、地獄人滿為患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現在地獄人滿為患，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一些罪魂也想得大道，可是他們犯太大的罪業，沒有辦法得此大道。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人生無常，要創造永恆之慧命，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人生真正的苦不是外在環境，而是輪迴生死；人生真正的快樂，並不是在於有錢財，而是在於能超生了死。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輪迴生死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二、世上成佛最可貴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世界上什麼花最尊貴？是蓮花，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蓮花很潔白，雖然生長在很髒的爛泥巴中，但能展現美麗花朵，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希望賢士們要學習蓮花的精神，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能夠幸運得道，要好好展現美麗的人生，好好行功立德，更要學著吃素。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81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輪迴生死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三、無知的人最可憐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剛剛吾佛有講，無知的人最可憐，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沒有求道之前是無知，吃了很多眾生的肉，因無知而吃眾生的肉，造了很多罪業，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現在知道了，不要再殺害動物的性命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，因為人和動物的靈性是一樣的，因此要學習吃素，不要貪圖口腹之慾。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18550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2944</TotalTime>
  <Words>255</Words>
  <Application>Microsoft Office PowerPoint</Application>
  <PresentationFormat>如螢幕大小 (16:9)</PresentationFormat>
  <Paragraphs>18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不要再輪迴生死 悟見講</vt:lpstr>
      <vt:lpstr>不要再輪迴生死 悟見講</vt:lpstr>
      <vt:lpstr>不要再輪迴生死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681</cp:revision>
  <dcterms:created xsi:type="dcterms:W3CDTF">2014-02-15T05:50:45Z</dcterms:created>
  <dcterms:modified xsi:type="dcterms:W3CDTF">2021-02-10T00:34:12Z</dcterms:modified>
  <cp:contentStatus/>
</cp:coreProperties>
</file>