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9" r:id="rId2"/>
    <p:sldId id="335" r:id="rId3"/>
    <p:sldId id="330" r:id="rId4"/>
    <p:sldId id="331" r:id="rId5"/>
    <p:sldId id="341" r:id="rId6"/>
    <p:sldId id="340" r:id="rId7"/>
    <p:sldId id="336" r:id="rId8"/>
    <p:sldId id="338" r:id="rId9"/>
    <p:sldId id="337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天命就是求道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「吾十有五而志于學，三十而立，四十而不惑，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五十而知天命，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六十而耳順，七十而從心所欲，不踰矩。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註：佛的心境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而從心所欲，不踰矩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2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二、儒家的正道信仰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攻乎異端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，斯害也已！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子曰：「非其鬼而祭之，諂也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。見義不為，無勇也。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子張問：「十世可知也？」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子曰：「殷因於夏禮，所損益，可知也；周因於殷禮，所損益，可知也；其或繼周者，雖百世可知也。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子曰：「溫故而知新，可以為師矣。」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0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儒家之治世思想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子曰：「為政以德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，譬如北辰，居其所而眾星共之。」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「道之以政，齊之以刑，民免而無恥；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道之以德，齊之以禮，有恥且格。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三、儒家之治世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公問曰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：「何為則民服？」孔子對曰：「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舉直錯諸枉，則民服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；舉枉錯諸直，則民不服。」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季康子問：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「使民敬、忠以勸，如之何？」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子曰：「臨之以莊則敬，孝慈則忠，舉善而教不能，則勸。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4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四、儒家弟子之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「詩三百，一言以蔽之，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思無邪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子曰：「吾與回言終日，不違如愚。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退而省其私，亦足以發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。回也，不愚。」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子曰：「視其所以，觀其所由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，察其所安。人焉廋哉？人焉廋哉？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子貢問君子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。子曰：「先行其言，而後從之。」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子曰：「君子周而不比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，小人比而不周。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16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儒家之學道精神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「學而不思則罔，思而不學則殆。」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「由！誨女知之乎？知之為知之，不知為不知，是知也。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2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五、行正道就有福祿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子張學干祿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「多聞闕疑，慎言其餘，則寡尤；多見闕殆，慎行其餘，則寡悔。言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寡尤，行寡悔，祿在其中矣。」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孝道思想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孟懿子問孝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。子曰：「無違。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遲御，子告之曰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：「孟孫問孝於我，我對曰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遲曰：「何謂也？」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生事之以禮；死葬之以禮，祭之以禮。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6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為政天道解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六、儒家的孝道思想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武伯問孝。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子曰：「父母唯其疾之憂。」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子游問孝。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子曰：「今之孝者，是謂能養。至於犬馬，皆能有養；不敬，何以別乎？」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子夏問孝。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子曰：「色難。有事弟子服其勞，有酒食先生饌，曾是以為孝乎？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6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2554</TotalTime>
  <Words>777</Words>
  <Application>Microsoft Office PowerPoint</Application>
  <PresentationFormat>如螢幕大小 (16:9)</PresentationFormat>
  <Paragraphs>48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論語為政天道解 悟見講</vt:lpstr>
      <vt:lpstr>論語為政天道解 悟見講</vt:lpstr>
      <vt:lpstr>論語為政天道解 悟見講</vt:lpstr>
      <vt:lpstr>論語為政天道解 悟見講</vt:lpstr>
      <vt:lpstr>論語為政天道解 悟見講</vt:lpstr>
      <vt:lpstr>論語為政天道解 悟見講</vt:lpstr>
      <vt:lpstr>論語為政天道解 悟見講</vt:lpstr>
      <vt:lpstr>論語為政天道解 悟見講</vt:lpstr>
      <vt:lpstr>論語為政天道解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487</cp:revision>
  <dcterms:created xsi:type="dcterms:W3CDTF">2014-02-15T05:50:45Z</dcterms:created>
  <dcterms:modified xsi:type="dcterms:W3CDTF">2019-01-17T06:18:55Z</dcterms:modified>
  <cp:contentStatus/>
</cp:coreProperties>
</file>