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341" r:id="rId2"/>
    <p:sldId id="342" r:id="rId3"/>
    <p:sldId id="353" r:id="rId4"/>
    <p:sldId id="352" r:id="rId5"/>
    <p:sldId id="351" r:id="rId6"/>
    <p:sldId id="350" r:id="rId7"/>
    <p:sldId id="349" r:id="rId8"/>
    <p:sldId id="348" r:id="rId9"/>
    <p:sldId id="347" r:id="rId10"/>
    <p:sldId id="346" r:id="rId11"/>
    <p:sldId id="345" r:id="rId12"/>
    <p:sldId id="344" r:id="rId13"/>
    <p:sldId id="343" r:id="rId14"/>
    <p:sldId id="304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-10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2019/1/22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2019/1/22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51298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論語新說八佾篇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、孔子之任重道遠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儀封人請見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。曰：「君子之至於斯也，吾未嘗不得見也。」從者見之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「二三子，何患於喪乎？天下之無道也久矣，天將以夫子為木鐸。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459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51298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論語新說八佾篇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十、孔子論人之善惡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子曰：「管仲之器小哉！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」或曰：「管仲儉乎？」曰：「管氏有三歸，官事不攝，焉得儉？」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然則管仲知禮乎？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」曰：「邦君樹塞門，管氏亦樹塞門；邦君為兩君之好，有反坫，管氏亦有反坫。管氏而知禮，孰不知禮？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415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51298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論語新說八佾篇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十一、孔子之處事態度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哀公問社於宰我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。宰我對曰：「夏后氏以松，殷人以柏，周人以栗，曰使民戰栗。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聞之曰：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「成事不說，遂事不諫，既往不咎。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2251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51298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論語新說八佾篇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十二、君子以德性為本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子夏問曰：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巧笑倩兮，美目盼兮，素以為絢兮。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何謂也？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曰：「繪事後素。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」曰：「禮後乎？」子曰：「起予者商也！始可與言詩已矣。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773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51298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論語新說八佾篇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十三、孔子已是佛心境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子語魯大師樂。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曰：「樂其可知也：始作，翕如也；從之，純如也，皦如也，繹如也，以成。」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子謂韶，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「盡美矣，又盡善也。」謂武，「盡美矣，未盡善也」。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042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51298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論語新說八佾篇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二、儒家拜神之真義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祭如在，祭神如神在。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子曰：「吾不與祭，如不祭。」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王孫賈問曰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：「與其媚奧，寧媚於竈，何謂也？」子曰：「不然，獲罪於天，無所禱也。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219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51298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論語新說八佾篇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三、以善良本性為本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子曰：「人而不仁，如禮何？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人而不仁，如樂何？」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林放問禮之本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。子曰：「大哉問！禮，與其奢也，寧儉；喪，與其易也，寧戚。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334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51298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論語新說八佾篇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四、主敬存誠合乎禮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子入大廟，每事問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。或曰：「孰謂鄹人之子知禮乎？入大廟，每事問。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聞之曰：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「是禮也。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698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51298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論語新說八佾篇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五、素位而行才合禮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孔子謂季氏：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「八佾舞於庭，是可忍也，孰不可忍也？」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三家者以雍徹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。子曰：「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相維辟公，天子穆穆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，奚取於三家之堂？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811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51298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論語新說八佾篇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六、順天則昌逆天則亡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季氏旅於泰山。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子謂冉有曰：「女弗能救與？」對曰：「不能。」子曰：「嗚呼！曾謂泰山，不如林放乎？」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「禘自既灌而往者，吾不欲觀之矣。」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或問禘之說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。子曰：「不知也。知其說者之於天下也，其如示諸斯乎！」指其掌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111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51298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論語新說八佾篇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七、禮法不可廢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子貢欲去告朔之餼羊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。子曰：「賜也，爾愛其羊，我愛其禮。」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子曰：「夏禮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，吾能言之，杞不足徵也；殷禮，吾能言之，宋不足徵也。文獻不足故也，足則吾能徵之矣。」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子曰：「周監於二代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，郁郁乎文哉！吾從周。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477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51298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論語新說八佾篇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八、君子之修為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「君子無所爭，必也射乎！揖讓而升，下而飲，其爭也君子。」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「射不主皮，為力不同科，古之道也。」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「關雎，樂而不淫，哀而不傷。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658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51298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論語新說八佾篇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九、儒家之治世思想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定公問：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「君使臣，臣事君，如之何？」孔子對曰：「君使臣以禮，臣事君以忠。」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子曰：「居上不寬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，為禮不敬，臨喪不哀，吾何以觀之哉？」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子曰：「事君盡禮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，人以為諂也。」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子曰：「夷狄之有君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，不如諸夏之亡也。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642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2393</TotalTime>
  <Words>1109</Words>
  <Application>Microsoft Office PowerPoint</Application>
  <PresentationFormat>如螢幕大小 (16:9)</PresentationFormat>
  <Paragraphs>62</Paragraphs>
  <Slides>14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論語新說八佾篇 悟見講</vt:lpstr>
      <vt:lpstr>論語新說八佾篇 悟見講</vt:lpstr>
      <vt:lpstr>論語新說八佾篇 悟見講</vt:lpstr>
      <vt:lpstr>論語新說八佾篇 悟見講</vt:lpstr>
      <vt:lpstr>論語新說八佾篇 悟見講</vt:lpstr>
      <vt:lpstr>論語新說八佾篇 悟見講</vt:lpstr>
      <vt:lpstr>論語新說八佾篇 悟見講</vt:lpstr>
      <vt:lpstr>論語新說八佾篇 悟見講</vt:lpstr>
      <vt:lpstr>論語新說八佾篇 悟見講</vt:lpstr>
      <vt:lpstr>論語新說八佾篇 悟見講</vt:lpstr>
      <vt:lpstr>論語新說八佾篇 悟見講</vt:lpstr>
      <vt:lpstr>論語新說八佾篇 悟見講</vt:lpstr>
      <vt:lpstr>論語新說八佾篇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495</cp:revision>
  <dcterms:created xsi:type="dcterms:W3CDTF">2014-02-15T05:50:45Z</dcterms:created>
  <dcterms:modified xsi:type="dcterms:W3CDTF">2019-01-22T02:27:57Z</dcterms:modified>
  <cp:contentStatus/>
</cp:coreProperties>
</file>