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330" r:id="rId2"/>
    <p:sldId id="331" r:id="rId3"/>
    <p:sldId id="341" r:id="rId4"/>
    <p:sldId id="340" r:id="rId5"/>
    <p:sldId id="339" r:id="rId6"/>
    <p:sldId id="338" r:id="rId7"/>
    <p:sldId id="337" r:id="rId8"/>
    <p:sldId id="304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6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2019/1/16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2019/1/16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而天道解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、儒家的求道觀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子曰：「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學而時習之，不亦說乎？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有朋自遠方來，不亦樂乎？人不知而不慍，不亦君子乎？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而天道解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二、儒家的孝道思想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有子曰：「其為人也孝弟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，而好犯上者，鮮矣；不好犯上，而好作亂者，未之有也。君子務本，本立而道生。孝弟也者，其為仁之本與！」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曾子曰：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「慎終追遠，民德歸厚矣。」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子曰：「父在，觀其志；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父沒，觀其行；三年無改於父之道，可謂孝矣。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4959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而天道解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三、儒家之修為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子曰：「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巧言令色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，鮮矣仁！」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子曰：「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君子不重則不威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，學則不固。主忠信，無友不如己者，過則勿憚改。」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子禽問於子貢曰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：「夫子至於是邦也，必聞其政，求之與？抑與之與？」子貢曰：「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夫子溫、良、恭、儉、讓以得之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。夫子之求之也，其諸異乎人之求之與？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886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而天道解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有子曰：「禮之用，和為貴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。先王之道斯為美，小大由之。有所不行，知和而和，不以禮節之，亦不可行也。」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子曰：「君子食無求飽，居無求安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，敏於事而慎於言，就有道而正焉，可謂好學也已。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552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而天道解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子貢曰：「貧而無諂，富而無驕，何如？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」子曰：「可也。未若貧而樂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，富而好禮者也。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貢曰：「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詩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云：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如切如磋，如琢如磨。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其斯之謂與？」子曰：「賜也，始可與言詩已矣！告諸往而知來者。」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523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而天道解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四、儒家之省察功夫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曾子曰：「吾日三省吾身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：為人謀而不忠乎？與朋友交而不信乎？傳不習乎？」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子曰：「不患人之不己知，患不知人也。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237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而天道解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五、儒家的人道思想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子曰：「弟子入則孝，出則弟，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謹而信，汎愛眾，而親仁。行有餘力，則以學文。」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子夏曰：「賢賢易色，事父母能竭其力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，事君能致其身，與朋友交言而有信。雖曰未學，吾必謂之學矣。」</a:t>
            </a:r>
          </a:p>
        </p:txBody>
      </p:sp>
    </p:spTree>
    <p:extLst>
      <p:ext uri="{BB962C8B-B14F-4D97-AF65-F5344CB8AC3E}">
        <p14:creationId xmlns:p14="http://schemas.microsoft.com/office/powerpoint/2010/main" val="211620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2365</TotalTime>
  <Words>636</Words>
  <Application>Microsoft Office PowerPoint</Application>
  <PresentationFormat>如螢幕大小 (16:9)</PresentationFormat>
  <Paragraphs>32</Paragraphs>
  <Slides>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論語學而天道解 悟見講</vt:lpstr>
      <vt:lpstr>論語學而天道解 悟見講</vt:lpstr>
      <vt:lpstr>論語學而天道解 悟見講</vt:lpstr>
      <vt:lpstr>論語學而天道解 悟見講</vt:lpstr>
      <vt:lpstr>論語學而天道解 悟見講</vt:lpstr>
      <vt:lpstr>論語學而天道解 悟見講</vt:lpstr>
      <vt:lpstr>論語學而天道解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478</cp:revision>
  <dcterms:created xsi:type="dcterms:W3CDTF">2014-02-15T05:50:45Z</dcterms:created>
  <dcterms:modified xsi:type="dcterms:W3CDTF">2019-01-16T01:02:33Z</dcterms:modified>
  <cp:contentStatus/>
</cp:coreProperties>
</file>