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30" r:id="rId2"/>
    <p:sldId id="332" r:id="rId3"/>
    <p:sldId id="345" r:id="rId4"/>
    <p:sldId id="343" r:id="rId5"/>
    <p:sldId id="344" r:id="rId6"/>
    <p:sldId id="342" r:id="rId7"/>
    <p:sldId id="341" r:id="rId8"/>
    <p:sldId id="340" r:id="rId9"/>
    <p:sldId id="339" r:id="rId10"/>
    <p:sldId id="338" r:id="rId11"/>
    <p:sldId id="337" r:id="rId12"/>
    <p:sldId id="336" r:id="rId13"/>
    <p:sldId id="335" r:id="rId14"/>
    <p:sldId id="334" r:id="rId15"/>
    <p:sldId id="333" r:id="rId16"/>
    <p:sldId id="331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公冶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謂公冶長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，「可妻也。雖在縲絏之中，非其罪也。」以其子妻之。（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謂南容，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「邦有道不廢，邦無道免於刑戮。」以其兄之子妻之。（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謂子賤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，「君子哉若人！魯無君子者，斯焉取斯？」（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5.3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公冶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文子三思而後行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。子聞之，曰：「再，斯可矣。」（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5.20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曰：「甯武子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，邦有道，則知；邦無道，則愚。其知可及也；其愚不可及也。」（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5.21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在陳曰：「歸與！歸與！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吾黨之小子狂簡，斐然成章，不知所以裁之。」（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5.22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45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公冶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曰：「伯夷、叔齊不念舊惡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，怨是用希。」（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5.23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曰：「孰謂微生高直！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或乞醃焉，乞諸其鄰而與之。」（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5.24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曰：「巧言、令色、足恭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，左丘明恥之，丘亦恥之。匿怨而友其人，左丘明恥之，丘亦恥之。」（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5.25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018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公冶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顏淵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、季路侍。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子曰：「盍各言爾志？」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子路曰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：「願車馬、衣輕裘，與朋友共，蔽之而無憾。」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顏淵曰：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「願無伐善，無施勞。」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子路曰：「願聞子之志。」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子曰：「老者安之，朋友信之，少者懷之。」（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5.26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923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公冶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曰：「已矣乎！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吾未見能見其過，而自訟者也。」（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5.27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曰：「十室之邑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，必有忠信如丘者焉，不如丘之好學也。」（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5.28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159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公冶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128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公冶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17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</a:t>
            </a:r>
            <a:r>
              <a:rPr lang="en-US" altLang="zh-TW" sz="40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公冶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貢問曰：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「賜也何如？」子曰：「女，器也。」曰：「何器也？」曰：「瑚璉也。」（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5.4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曰：「雍也仁而不佞。」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子曰：「焉用佞？禦人以口給，屢憎於人。不知其仁，焉用佞？」（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5.5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159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公冶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使漆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雕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。對曰：「吾斯之未能信。」子說。（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5.6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曰：「道不行，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乘桴浮于海。從我者，其由與？」子路聞之喜。子曰：「由也好勇過我，無所取材。」（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5.7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256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公冶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武伯問子路仁乎？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子曰：「不知也。」又問。子曰：「由也，千乘之國，可使治其賦也，不知其仁也。」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「求也何如？」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子曰：「求也，千室之邑，百乘之家，可使為之宰也，不知其仁也。」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「赤也何如？」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子曰：「赤也，束帶立於朝，可使與賓客言也，不知其仁也。」（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5.8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48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公冶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謂子貢曰：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「女與回也，孰愈？」對曰：「賜也，何敢望回？回也，聞一以知十；賜也，聞一知二。」子曰：「弗如也；吾與女，弗如也。」（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予晝寢。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子曰：「朽木不可雕也，糞土之牆不可朽也。於予與何誅？」子曰：「始吾於人也，聽其言而信其行；今吾於人也，聽其言而觀其行。於予與改是。」（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5.10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22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公冶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曰：「吾未見剛者。」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或對曰：「申棖。」子曰：「棖也慾，焉得剛？」（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5.11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貢曰：「我不欲人之加諸我也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，吾亦欲無加諸人。」子曰：「賜也，非爾所及也。」（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5.12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貢曰：「夫子之文章，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可得而聞也；夫子之言性與天道，不可得而聞也。」（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5.13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98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公冶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路有聞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，未之能行，唯恐有聞。（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5.14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貢問曰：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「孔文子何以謂之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也？」子曰：「敏而好學，不恥下問，是以謂之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也。」（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5.15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謂子產，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「有君子之道四焉：其行己也恭，其事上也敬，其養民也惠，其使民也義。」（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5.16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688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公冶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「晏平仲善與人交，久而敬之。」（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5.17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「藏文仲居蔡，山節藻梲，何如其知也？」（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5.18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519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公冶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張問曰：「令尹子文三仕為令尹，無喜色；三已之，無慍色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。舊令尹之政，必以告新令尹。何如？」子曰：「忠矣。」曰：「仁矣乎？」曰：「未知；焉得仁！」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「崔子殺齊君，陳文子有馬十乘，棄而違之。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至於他邦，則曰，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猶吾大崔子也。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違之；之一邦，則又曰：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猶吾大夫崔子也。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違之。何如？」子曰：「清矣。」曰：「仁矣乎？」子曰：「未之；焉得仁？」（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5.19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65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2386</TotalTime>
  <Words>1369</Words>
  <Application>Microsoft Office PowerPoint</Application>
  <PresentationFormat>如螢幕大小 (16:9)</PresentationFormat>
  <Paragraphs>50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論語公冶長道解 悟見講</vt:lpstr>
      <vt:lpstr>論語公冶長道解 悟見講</vt:lpstr>
      <vt:lpstr>論語公冶長道解 悟見講</vt:lpstr>
      <vt:lpstr>論語公冶長道解 悟見講</vt:lpstr>
      <vt:lpstr>論語公冶長道解 悟見講</vt:lpstr>
      <vt:lpstr>論語公冶長道解 悟見講</vt:lpstr>
      <vt:lpstr>論語公冶長道解 悟見講</vt:lpstr>
      <vt:lpstr>論語公冶長道解 悟見講</vt:lpstr>
      <vt:lpstr>論語公冶長道解 悟見講</vt:lpstr>
      <vt:lpstr>論語公冶長道解 悟見講</vt:lpstr>
      <vt:lpstr>論語公冶長道解 悟見講</vt:lpstr>
      <vt:lpstr>論語公冶長道解 悟見講</vt:lpstr>
      <vt:lpstr>論語公冶長道解 悟見講</vt:lpstr>
      <vt:lpstr>論語公冶長道解 悟見講</vt:lpstr>
      <vt:lpstr>論語公冶長道解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498</cp:revision>
  <dcterms:created xsi:type="dcterms:W3CDTF">2014-02-15T05:50:45Z</dcterms:created>
  <dcterms:modified xsi:type="dcterms:W3CDTF">2019-02-15T00:06:27Z</dcterms:modified>
  <cp:contentStatus/>
</cp:coreProperties>
</file>