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96" r:id="rId2"/>
    <p:sldId id="307" r:id="rId3"/>
    <p:sldId id="297" r:id="rId4"/>
    <p:sldId id="306" r:id="rId5"/>
    <p:sldId id="308" r:id="rId6"/>
    <p:sldId id="309" r:id="rId7"/>
    <p:sldId id="305" r:id="rId8"/>
    <p:sldId id="311" r:id="rId9"/>
    <p:sldId id="304" r:id="rId10"/>
    <p:sldId id="312" r:id="rId11"/>
    <p:sldId id="303" r:id="rId12"/>
    <p:sldId id="302" r:id="rId13"/>
    <p:sldId id="313" r:id="rId14"/>
    <p:sldId id="301" r:id="rId15"/>
    <p:sldId id="300" r:id="rId16"/>
    <p:sldId id="314" r:id="rId17"/>
    <p:sldId id="299" r:id="rId18"/>
    <p:sldId id="298" r:id="rId19"/>
    <p:sldId id="317" r:id="rId20"/>
    <p:sldId id="316" r:id="rId21"/>
    <p:sldId id="318" r:id="rId22"/>
    <p:sldId id="315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、孔子之求道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孔子適周，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將問禮於老子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所言者，其人與骨皆已朽矣，獨其言在耳。且君子得其時則駕，不得其時則蓬累而行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孔子傳道於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道後，「唯」一聲，代表讚嘆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，如同佛陀、孔子、惠能大師之讚嘆一樣，讚嘆道的殊勝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08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六、得孔門心法不易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孔子另一弟子子貢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，錯失了得道的機會，感嘆的說：「夫子之文章，可得而聞也。夫子之言性與天道，不可得而聞也。」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言性與天道，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就是心法，乃代代祖師心心相印的正法。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七、曾參的忠恕之道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曾參曰：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「夫子之道，忠恕而已矣。」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盡己之心叫做忠，推己及人叫做恕，己所不欲，勿施於人，也叫恕。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無上法」的盡己之心是「明明德」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70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七、曾參的忠恕之道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其心者知其性也，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盡心是盡己之力。要和本性連在一起，也就是率其性，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盡己之心一定要知性，知性才能事天。才能天人合一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48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八、曾子的大學之道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大學之道在明明德，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在親民，在止於至善。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知止而後有定，定而後能靜，靜而後能安，安而後能慮，慮而後能得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有本末，事有終始，知所先後，則近道矣。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格物、致知、誠意、正心、修身、齊家、治國、平天下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九、子思的中庸心法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中庸第一章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天命之謂性；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率性之謂道；修道之謂教。道也者，不可須臾離也；可離，非道也。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是故君子戒慎乎其所不睹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，恐懼乎其所不聞。莫見乎隱，莫顯乎微。故君子慎其獨也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00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九、子思的中庸心法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中庸第一章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喜怒哀樂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之未發，謂之中。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發而皆中節，謂之和。中也者，天下之大本也。和也者，天下之達道也。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致中和，天地位焉，萬物育焉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9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十、子思論至誠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中庸第二十二章唯天下至誠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唯天下至誠，為能盡其性。能盡其性，則能盡人之性。能盡人之性，則能盡物之性。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能盡物之性，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則可以贊天地之化育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贊天地之化育，則可以與天地參矣。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01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十一、孟子的心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「學問之道無他，求其放心而已矣。」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 人之所不學而能者，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其良能也；所不慮而知者，其良知也。 孩提之童無不知愛其親者，及其長也，無不知敬其兄也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。親親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，仁也；敬長，義也；無他，達之天下也。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6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十一、孟子的心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孟子曰：盡其心者，知其性也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。知其性，則知天矣。存其心，養其性，所以事天也。夭壽不貳，修身以俟之，所以立命也。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曰：萬物皆備于我矣。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反身而誠，樂莫大焉。強恕而行，求仁莫近焉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3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、孔子之求道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聞之，良賈深藏若虛，君子盛德，容貌若愚。去子之驕氣與多欲，態色與淫志，是皆無益於子之身。吾所以告子，若是而已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史記・老子韓非列傳第三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24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十一、孟子的心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曰：行之而不著焉，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習矣而不察焉，終身由之而不知其道者，眾也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2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十一、孟子的心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曰：尊德樂義，則可以囂囂矣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。故士窮不失義，達不離道。窮不失義，故士得己焉；達不離道，故民不失望焉。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曰：古之人，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得志，澤加于民；不得志，修身見于世。窮則獨善其身，達則兼善天下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1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十一、孟子的心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 廣土眾民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，君子欲之，所樂不存焉；中天下而立，定四海之民，君子樂之，所性不存焉。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君子所性，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雖大行不加焉，雖窮居不損焉，分定故也。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君子所性，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仁義禮智根于心，其生色也睟然見于面，盎于背，施于四體，四體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不言而喻。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57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二、孔子猶龍之嘆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孔子去，謂弟子曰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，吾知其能飛；魚，吾知其能游；獸，吾知其能走。走者可以為罔，游者可以為綸，飛者可以為矰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龍吾不能知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，其乘風雲而上天。吾今日見老子，其猶龍邪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（史記・老子韓非列傳第三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3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三、執中為儒家心法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咨！爾舜！天之曆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數在爾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躬，允執厥中，四海困窮，天祿永終。」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又，子曰：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「舜其大知也與，舜好問而好察爾言，隱惡而揚善，執其兩端，用其中於民，其斯以為舜乎！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13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三、執中為儒家心法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又舜傳禹曰：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「人心惟危，道心惟微，惟精惟一，允執厥中。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「中」為堯、舜、禹、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湯、文、武、周公、孔子、顏子、曾子、子思、孟子相傳之心法。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6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三、執中為儒家心法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「中」為吾人性靈之所在地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，知此至善寶地，方為真知，而後有定。緡蠻黃鳥尚止於丘隅，吾人豈可不如緡蠻黃鳥乎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中，始能發為永不偏倚之美德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，故孔子極度讚美中庸之德之美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00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四、孔子的矩是道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「矩」就是叫人守禮，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由人守禮，天道弟子蒙明師指玄後，知其所止。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「止」是什麼，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止是指止於至善，受明師一指點，點的這個地方是你至善之處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66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四、孔子的矩是道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止而後有定，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定而後能靜，能安、能慮、能得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孔子所自述的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「七十而從心所欲，不踰矩。」一念一行完全不離規矩，完全合乎德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8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五、孔子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顏回得一善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，則拳拳服膺。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子曰：「參乎，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吾道一以貫之。」曾子曰：「唯。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出，門人問：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「何謂也？」曾子曰：「夫子之道，忠恕而已矣。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40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580</TotalTime>
  <Words>1383</Words>
  <Application>Microsoft Office PowerPoint</Application>
  <PresentationFormat>如螢幕大小 (16:9)</PresentationFormat>
  <Paragraphs>90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  <vt:lpstr>傳統文化與天道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311</cp:revision>
  <dcterms:created xsi:type="dcterms:W3CDTF">2014-02-15T05:50:45Z</dcterms:created>
  <dcterms:modified xsi:type="dcterms:W3CDTF">2018-06-11T02:39:57Z</dcterms:modified>
  <cp:contentStatus/>
</cp:coreProperties>
</file>