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29" r:id="rId2"/>
    <p:sldId id="335" r:id="rId3"/>
    <p:sldId id="330" r:id="rId4"/>
    <p:sldId id="336" r:id="rId5"/>
    <p:sldId id="334" r:id="rId6"/>
    <p:sldId id="333" r:id="rId7"/>
    <p:sldId id="337" r:id="rId8"/>
    <p:sldId id="332" r:id="rId9"/>
    <p:sldId id="338" r:id="rId10"/>
    <p:sldId id="331" r:id="rId11"/>
    <p:sldId id="30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傳統文化在天道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、天道玄奧代代傳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天道玄奧代代傳 真理不離良心圓 三皇五帝秉此妙 安治人世得正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周公道一貫 孔孟集成率性丹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世尊法輪大藏滿 拈花微笑不可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傳統文化在天道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六、衆生迷不知天道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孔孟聖道，性理真傳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，三寶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心法。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白陽揚宣，祖師鴻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慈，大同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皆歡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法運際，人心痴頑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崇拜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迷信，真理失傳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訛引訛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144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傳統文化在天道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、天道玄奧代代傳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五帝：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軒轅黃帝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顓頊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帝嚳、堯、舜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三皇五帝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皆是道統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前東方十八代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伏羲、神農、黃帝、少昊、顓頊、帝嚳、堯、舜、禹、伊尹、湯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望、文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周公、老子、孔子、顏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曾子、子思、孟子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69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傳統文化在天道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二、印心是佛稱大乘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二八祖師西方全 菩提初祖東土還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無字真經誰人覺 慧可印心在一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無一物慧能訣 勤以拂拭神秀宣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印心是佛稱大乘 豈可獨善作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羅漢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07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傳統文化在天道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二十八代祖師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釋迦牟尼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初祖 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摩訶迦葉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尊者、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二祖 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阿難陀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尊者、、、一直傳到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第二十八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 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達摩祖師，再把道統傳回中國。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7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傳統文化在天道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三、一指大覺出迷凡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性尊法界太虛穿 無所不在寸土觀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不識自心學萬法 一弗是處尋玄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關本是祖竅處 一指大覺出迷凡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自古大道有費隱 四難要破靠佛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19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傳統文化在天道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四、如今大開普度天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如今大開普度天 道降火宅人人歡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末法儒宗來應運 平收萬教人道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理玄妙明師指 率性為道良覺寬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三綱五常八正守 十惡皆棄學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42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傳統文化在天道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四、如今大開普度天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三綱：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君臣、父子、夫婦。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五常：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仁義禮智信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八正道：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正見、正思惟、正語、正業、正命、正精進、正念、正定。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十惡：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殺、盜、淫、惡口、兩舌、綺語、妄語、貪、嗔、痴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69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傳統文化在天道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五、十八明師天命在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各教真理本一圓 莫可分別互諍干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爾我合同慶相會 共同努力助天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開荒把理化 挽救既倒正人寰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十八明師天命在 維護正法整天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67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傳統文化在天道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五、十八明師天命在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後東方十八代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達摩初祖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二祖神光→三祖僧燦→四祖道信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→五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祖宏忍→六祖惠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、馬七祖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羅公八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代黃祖→十代吳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何公十一→十二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公→十三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徐鶴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天十四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代→十五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一→清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十六→十七路祖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→十八弓長、子系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00B0F0"/>
              </a:solidFill>
              <a:ea typeface="全真細隸書" panose="02010609000101010101" pitchFamily="49" charset="-120"/>
            </a:endParaRPr>
          </a:p>
          <a:p>
            <a:endParaRPr lang="zh-TW" altLang="en-US" sz="3600" dirty="0">
              <a:solidFill>
                <a:srgbClr val="00B0F0"/>
              </a:solidFill>
              <a:ea typeface="全真細隸書" panose="02010609000101010101" pitchFamily="49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312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2433</TotalTime>
  <Words>528</Words>
  <Application>Microsoft Office PowerPoint</Application>
  <PresentationFormat>如螢幕大小 (16:9)</PresentationFormat>
  <Paragraphs>59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全真細隸書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傳統文化在天道 悟見講</vt:lpstr>
      <vt:lpstr>傳統文化在天道 悟見講</vt:lpstr>
      <vt:lpstr>傳統文化在天道 悟見講</vt:lpstr>
      <vt:lpstr>傳統文化在天道 悟見講</vt:lpstr>
      <vt:lpstr>傳統文化在天道 悟見講</vt:lpstr>
      <vt:lpstr>傳統文化在天道 悟見講</vt:lpstr>
      <vt:lpstr>傳統文化在天道 悟見講</vt:lpstr>
      <vt:lpstr>傳統文化在天道 悟見講</vt:lpstr>
      <vt:lpstr>傳統文化在天道 悟見講</vt:lpstr>
      <vt:lpstr>傳統文化在天道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463</cp:revision>
  <dcterms:created xsi:type="dcterms:W3CDTF">2014-02-15T05:50:45Z</dcterms:created>
  <dcterms:modified xsi:type="dcterms:W3CDTF">2018-12-03T03:47:16Z</dcterms:modified>
  <cp:contentStatus/>
</cp:coreProperties>
</file>