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892" autoAdjust="0"/>
    <p:restoredTop sz="94660"/>
  </p:normalViewPr>
  <p:slideViewPr>
    <p:cSldViewPr snapToGrid="0">
      <p:cViewPr varScale="1">
        <p:scale>
          <a:sx n="70" d="100"/>
          <a:sy n="70" d="100"/>
        </p:scale>
        <p:origin x="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186C95-F270-4B02-B645-915D7B9B8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812C6C4-8272-401A-B928-B8A9B6DC68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205B216-7172-417A-AA4A-5E4DCDAB0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6146349-AC6A-4D7B-A68A-503A37674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A3F550-C603-4FA3-B58C-11C5D6568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312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2F0043-A6B8-441F-AC5A-4EAC1DC2A9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11D7EA-9DDB-4831-8A24-21D9BEDB3A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974568-E9BE-4527-9BCC-CEC5D6891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7FE5EB7-8CBF-4906-B82D-C2D927F68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35B8F3A-7879-4F1F-ACE5-1768CC959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1619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2492D67-3E5F-44CF-9A1E-8C7348D4BF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B6E75D9-CF4D-4F12-9AC0-B90342DE8E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4090D4-2AA7-4FBB-98D7-E4599CCEE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34C8AB0-B932-49F2-B579-B58FC1B22F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571825B-B41D-4FCB-8BEE-85D30D7C7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78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D94B75-20AE-4357-A888-D3658110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6234E4E-EBA0-43A1-A4F8-79BE5ED411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B6D01A5-997C-4FE8-AE1F-51E46A909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431BE98-3E2E-4120-8078-5CDB889B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F171AE8-4F9E-4692-96A2-521FDB0C1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5431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14D5B1-037C-44F2-8108-CF8505713F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2C121FE-C934-4512-A3C7-1E3761630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8DCEB00-801C-4F0D-AE42-FF0464AF6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60719C0-A338-4FCE-B481-E594096BB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2829CE-8A57-4312-ACE0-27315652F6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876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6A5072-9DAB-4719-A8E7-397EA85BE9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B0D8E0-6F0C-43D2-ADBB-F740451D3B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E2899E1-20C7-49CC-8974-B8B3FA5910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25166D9-25C1-4445-9BA8-6F5DB8D62E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787B267-C03B-4B2D-A780-281770F9B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CB14589-0F8B-4D3E-94FA-B9F12AC93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3136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6654921-F513-49E7-B18F-1E6FDBB77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FFA9FA9-F1B8-4684-AAFF-81495131A0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A62BE30-6AA5-4ED1-96B0-813F634930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317356-6625-4F91-84B1-082BB0AA1E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35E4DFD-5217-42D5-ACA5-D0181F204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38371198-6F2F-40B3-8328-6304D302A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B1A5E99-1A11-4643-AE70-92CEA61DC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F2770E1-86B2-4C97-888B-A3DECA6F5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0021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477A4E-4654-4BEC-B1FF-B7EC7EA67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4B297BC-D625-4D32-A89C-3505DA86B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AFFDE0A-3179-484D-839B-2029ECDED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B2E3CE0E-0A93-46EE-8F52-D79C663D6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3285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2713B581-E7D3-4678-A93D-35C8A605B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CDC550E-FDBB-492B-A9B7-92C050C13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BEF9083-E366-49AC-BE27-BA45B9843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900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26183E-4D75-452F-A3A7-35DB497223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D50ECD-7DFD-4B65-B66B-FFD9E467A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3F5BAC1-8760-462C-9F10-5A3B6314E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B6A011B-5591-433F-BB04-B207ECD24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CD4B0A6-0903-4E54-B15C-1792D515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B9D472-18AE-4FA8-9DF8-7D0679A0E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645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9D0562-A0DA-4D2F-9613-4A3EA34502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EBC2094-075D-4CB8-BDEC-C764D2FB1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89883FE-C1BB-48C3-81F5-D22B74827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B778A40-F83D-4225-9503-B0664DDA2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531E96E-0DE8-4E8D-B4A9-9827AEAB9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8B5BDE8-B247-482D-92C2-585874D2D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838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ADFA3A5-01CA-473B-9C36-16E63C487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43BCBDA-D8BB-4ADF-88DA-8591245AD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58573C-253A-40E5-8834-5A37B2AC9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31074-2F1C-44C4-AC7D-1AFDF29E6856}" type="datetimeFigureOut">
              <a:rPr lang="cs-CZ" smtClean="0"/>
              <a:t>08.08.2019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86DA3EA-B313-4730-AB60-28FB799555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FD0137F-5EDA-4438-8B7D-54B68C2B44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9935A-1BFA-4CC9-AF85-52A61D0EDCA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8165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652236AC-9F95-4553-A2DF-5565BAF30635}"/>
              </a:ext>
            </a:extLst>
          </p:cNvPr>
          <p:cNvSpPr/>
          <p:nvPr/>
        </p:nvSpPr>
        <p:spPr>
          <a:xfrm>
            <a:off x="-1" y="0"/>
            <a:ext cx="12191999" cy="2711540"/>
          </a:xfrm>
          <a:prstGeom prst="rect">
            <a:avLst/>
          </a:prstGeom>
          <a:solidFill>
            <a:srgbClr val="FF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/>
              <a:t>Business model </a:t>
            </a:r>
            <a:r>
              <a:rPr lang="cs-CZ" sz="6600" b="1" dirty="0" err="1"/>
              <a:t>canvas</a:t>
            </a:r>
            <a:endParaRPr lang="cs-CZ" sz="6600" b="1" dirty="0"/>
          </a:p>
          <a:p>
            <a:pPr algn="ctr"/>
            <a:r>
              <a:rPr lang="cs-CZ" sz="4800" b="1" dirty="0"/>
              <a:t>(Plátno obchodního modelu)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386683E-7183-4360-A5AD-D175EF0EA7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9995" y="5879736"/>
            <a:ext cx="4342188" cy="96369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972B113-4D41-47CF-A40F-57D8F4F88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9936" y="2854415"/>
            <a:ext cx="2402305" cy="2378282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F41216C0-8FF4-40CB-A31E-AB525144B0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11540"/>
            <a:ext cx="6636928" cy="439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01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4FE9D027-1B0B-4DC2-B0CD-F47F11E0971C}"/>
              </a:ext>
            </a:extLst>
          </p:cNvPr>
          <p:cNvSpPr txBox="1"/>
          <p:nvPr/>
        </p:nvSpPr>
        <p:spPr>
          <a:xfrm rot="10800000">
            <a:off x="0" y="6492875"/>
            <a:ext cx="12192000" cy="365125"/>
          </a:xfrm>
          <a:prstGeom prst="rect">
            <a:avLst/>
          </a:prstGeom>
          <a:solidFill>
            <a:srgbClr val="FD9803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1312A2DD-9DFA-444F-8B18-A423E10F5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637" y="23247"/>
            <a:ext cx="9124725" cy="644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508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11">
            <a:extLst>
              <a:ext uri="{FF2B5EF4-FFF2-40B4-BE49-F238E27FC236}">
                <a16:creationId xmlns:a16="http://schemas.microsoft.com/office/drawing/2014/main" id="{5004B7E1-D1DC-4AA7-BD31-83F810762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14450"/>
            <a:ext cx="12208735" cy="8107363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E984D8ED-E78F-4E73-9211-85B24233AC65}"/>
              </a:ext>
            </a:extLst>
          </p:cNvPr>
          <p:cNvSpPr txBox="1"/>
          <p:nvPr/>
        </p:nvSpPr>
        <p:spPr>
          <a:xfrm rot="10800000">
            <a:off x="0" y="6492875"/>
            <a:ext cx="12192000" cy="365125"/>
          </a:xfrm>
          <a:prstGeom prst="rect">
            <a:avLst/>
          </a:prstGeom>
          <a:solidFill>
            <a:srgbClr val="FD9803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D10F79FA-18C7-4CDE-9ED4-7AFAB35DFD07}"/>
              </a:ext>
            </a:extLst>
          </p:cNvPr>
          <p:cNvSpPr/>
          <p:nvPr/>
        </p:nvSpPr>
        <p:spPr>
          <a:xfrm>
            <a:off x="-1" y="0"/>
            <a:ext cx="12191999" cy="1314450"/>
          </a:xfrm>
          <a:prstGeom prst="rect">
            <a:avLst/>
          </a:prstGeom>
          <a:solidFill>
            <a:srgbClr val="FF8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600" b="1" dirty="0"/>
              <a:t>Business model </a:t>
            </a:r>
            <a:r>
              <a:rPr lang="cs-CZ" sz="6600" b="1" dirty="0" err="1"/>
              <a:t>canvas</a:t>
            </a:r>
            <a:endParaRPr lang="cs-CZ" sz="6600" b="1" dirty="0"/>
          </a:p>
        </p:txBody>
      </p:sp>
    </p:spTree>
    <p:extLst>
      <p:ext uri="{BB962C8B-B14F-4D97-AF65-F5344CB8AC3E}">
        <p14:creationId xmlns:p14="http://schemas.microsoft.com/office/powerpoint/2010/main" val="1818012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D360DDB4-20E1-4975-969E-0858D56654B3}"/>
              </a:ext>
            </a:extLst>
          </p:cNvPr>
          <p:cNvSpPr txBox="1"/>
          <p:nvPr/>
        </p:nvSpPr>
        <p:spPr>
          <a:xfrm rot="10800000">
            <a:off x="0" y="6492875"/>
            <a:ext cx="12192000" cy="365125"/>
          </a:xfrm>
          <a:prstGeom prst="rect">
            <a:avLst/>
          </a:prstGeom>
          <a:solidFill>
            <a:srgbClr val="FD9803"/>
          </a:solidFill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B45F455E-1D21-48DE-84B7-AC5447847C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3637" y="23247"/>
            <a:ext cx="9124725" cy="644813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D9724A2C-7404-4D4F-94A8-3DF289E9ECE3}"/>
              </a:ext>
            </a:extLst>
          </p:cNvPr>
          <p:cNvSpPr txBox="1"/>
          <p:nvPr/>
        </p:nvSpPr>
        <p:spPr>
          <a:xfrm>
            <a:off x="1533637" y="1492990"/>
            <a:ext cx="184404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Partneři poskytující obsah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TV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Filmy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Zprávy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4D11AE8-2DDB-4379-B8B7-78B68EB2AB22}"/>
              </a:ext>
            </a:extLst>
          </p:cNvPr>
          <p:cNvSpPr txBox="1"/>
          <p:nvPr/>
        </p:nvSpPr>
        <p:spPr>
          <a:xfrm>
            <a:off x="3449522" y="1066800"/>
            <a:ext cx="184404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Vývoj platformy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Správa datových center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AE261205-F34A-40F0-9EDB-D22DB3569E6A}"/>
              </a:ext>
            </a:extLst>
          </p:cNvPr>
          <p:cNvSpPr txBox="1"/>
          <p:nvPr/>
        </p:nvSpPr>
        <p:spPr>
          <a:xfrm>
            <a:off x="3449523" y="3844083"/>
            <a:ext cx="18440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Platforma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Facebook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Počítače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9EB26AF-E7A6-420C-A490-1F0A8F6AF51F}"/>
              </a:ext>
            </a:extLst>
          </p:cNvPr>
          <p:cNvSpPr txBox="1"/>
          <p:nvPr/>
        </p:nvSpPr>
        <p:spPr>
          <a:xfrm>
            <a:off x="5293566" y="1258760"/>
            <a:ext cx="1604869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Spojení s přáteli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Objevování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err="1"/>
              <a:t>Seberepre-zentace</a:t>
            </a:r>
            <a:endParaRPr lang="cs-CZ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/>
              <a:t>Individuali-zované</a:t>
            </a:r>
            <a:r>
              <a:rPr lang="cs-CZ" b="1" dirty="0"/>
              <a:t>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Platby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9C3A51DB-A1CB-4F8C-822D-889B4E042018}"/>
              </a:ext>
            </a:extLst>
          </p:cNvPr>
          <p:cNvSpPr txBox="1"/>
          <p:nvPr/>
        </p:nvSpPr>
        <p:spPr>
          <a:xfrm>
            <a:off x="6898435" y="1224548"/>
            <a:ext cx="18440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Jsme na jedné lodi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Nové možnosti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3926675B-F203-47F8-AB77-B42F619FB8E2}"/>
              </a:ext>
            </a:extLst>
          </p:cNvPr>
          <p:cNvSpPr txBox="1"/>
          <p:nvPr/>
        </p:nvSpPr>
        <p:spPr>
          <a:xfrm>
            <a:off x="8802492" y="1258760"/>
            <a:ext cx="177220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Uživatelé internetu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Inzerenti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Vývojáři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63F060FB-B305-4E80-938B-7DB6F6950887}"/>
              </a:ext>
            </a:extLst>
          </p:cNvPr>
          <p:cNvSpPr txBox="1"/>
          <p:nvPr/>
        </p:nvSpPr>
        <p:spPr>
          <a:xfrm>
            <a:off x="6898435" y="3567084"/>
            <a:ext cx="191588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Web, mobilní aplikace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Inzeráty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Nástroje pro vývojáře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35BDF669-F213-4B94-9938-7D5B3C592082}"/>
              </a:ext>
            </a:extLst>
          </p:cNvPr>
          <p:cNvSpPr txBox="1"/>
          <p:nvPr/>
        </p:nvSpPr>
        <p:spPr>
          <a:xfrm>
            <a:off x="3449522" y="5144038"/>
            <a:ext cx="26464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Datacentra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Výzkum a vývoj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Marketing a prodej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Administrativa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1645138F-9E96-4F08-8E7B-14902BD8E26F}"/>
              </a:ext>
            </a:extLst>
          </p:cNvPr>
          <p:cNvSpPr txBox="1"/>
          <p:nvPr/>
        </p:nvSpPr>
        <p:spPr>
          <a:xfrm>
            <a:off x="6192723" y="5276074"/>
            <a:ext cx="26464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Příjmy z reklamy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/>
              <a:t>Provize z plateb</a:t>
            </a:r>
          </a:p>
        </p:txBody>
      </p:sp>
    </p:spTree>
    <p:extLst>
      <p:ext uri="{BB962C8B-B14F-4D97-AF65-F5344CB8AC3E}">
        <p14:creationId xmlns:p14="http://schemas.microsoft.com/office/powerpoint/2010/main" val="35075036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65</Words>
  <Application>Microsoft Office PowerPoint</Application>
  <PresentationFormat>Širokoúhlá obrazovka</PresentationFormat>
  <Paragraphs>31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jambi</dc:creator>
  <cp:lastModifiedBy>Anna</cp:lastModifiedBy>
  <cp:revision>11</cp:revision>
  <dcterms:created xsi:type="dcterms:W3CDTF">2019-07-22T13:32:12Z</dcterms:created>
  <dcterms:modified xsi:type="dcterms:W3CDTF">2019-08-08T07:28:04Z</dcterms:modified>
</cp:coreProperties>
</file>