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E1F66-8EC5-4564-935D-646D6EA32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208AD6-B76E-46F3-A46D-D7DBE8C6E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0D28B2-97E8-44BC-809E-F93372E1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521916-BCF8-4056-99A1-484471B2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A10117-EC43-4BE8-8156-22CA84A7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09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DBF70-AC72-45DB-884E-1854ED378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85C50A-AAF8-4A23-BC2C-4E7A6DD2D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367F56-5A62-4F29-A140-01D7EAE2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BE4378-EC6C-4805-8785-B770BFC73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695871-1653-47AD-980F-AB0CAA32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51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5F6BC7-59F6-495D-BD64-E68AD511F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FD1B1F-DE7F-484E-A498-72FDBE470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425FF7-DFA0-4A11-8976-2C9EE95A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56B175-7E69-4CEE-B324-8605CD42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704144-256B-4FED-A293-BFD9C8F1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9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3F04E-D686-4BA1-8277-E7D7400E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E3D8A9-E2A3-424D-82A4-FBF5A7182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9CA253-3802-4014-B10E-494C2F6E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1AB7DA-AF78-4171-B2CD-8F5C01A5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CDACF7-989F-40DB-8711-9684FD03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56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EA2D9-A04E-4FFF-8D7F-63326444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1881A2-A183-4792-85C5-CC439F66D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ADD005-DE73-4D75-9573-FF5C49A55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184750-1829-4574-95C6-1154CAAD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2188F8-3F1F-48ED-83FE-9DF1336A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94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82892-2D1F-40EC-9F3D-2BB95D02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F43FF-3371-4DE4-8C89-567298785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78CC9F-21FC-4D83-965D-850757CD4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79C7C3-A3C7-4C53-8A65-654B27FA2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8F8C47-2BA5-4CC8-B19A-DFFCAD67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4E274B-684B-4853-B43F-3E0D2409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56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80B53-85D5-4FA2-A1DE-42289D606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6D94EA-CD1A-41BF-BA1E-B74A83E88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16A44E-C0F5-4E04-AFF8-F6C10FB1C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FDF1BA-16F3-4966-ACE0-47AFDFBFB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99F9054-62CD-4EC4-8B32-133409232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3982C9-6AFB-4730-9F4D-1738E101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3DEC05-C8BF-4D70-BE40-59099D4B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8C14E54-10FC-45D9-A383-A19E1024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50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32C39-12AB-4748-8D2F-AAEE4C0CD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6C79A8-BFDC-4B74-AB59-C2558708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46D185-0806-4EC1-BCA3-882832DF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75D55-B215-4BCA-8588-F3478AE40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23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C0CF0D-D6A0-4A32-B194-94A7698B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9B6FFA-CF86-4B3C-A89D-2D63A196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FA38AD0-DAAE-4C34-8420-0AAC8143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58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842A8-01CF-48CE-8A45-0423F9B8A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52D3EC-E59A-48E1-9D5C-5CE94E0F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96D060-CCDF-4D99-8BE4-7ADA56FA0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F38847-C8D5-4755-9996-3C099991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870D9A-3A16-4AC6-AA0E-3655012E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F29B2B-BAD8-48AE-9982-3BE4BE556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75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9B3CC-E0DB-4898-8021-73F96002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656A05A-592A-4081-B0C0-9147337E2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4EAE93-EABA-4F0B-BDC2-6757B5474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CA48B8D-9A9B-456D-BB45-9B242EA0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9E40E9-6E38-4326-B680-40FDA9BBF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6D4D4D-1ABB-4CA5-BBE3-3A2386C6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53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42A58E2-2E20-4724-8B39-B7FF08B6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C84E05-BF19-4C11-ADED-F4F9BD172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DA0C7D-FA86-4F29-8C51-1CC90EE2E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3769-F5A7-4570-8E78-B02E26479F88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5930A-93F1-4C42-BE0E-C9F10762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DBDE54-590F-421A-A60A-88B505CEF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358BA-4F60-4081-8F9C-90C47561B1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24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806AA-F602-4B4D-BC1C-26CCD1F229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Odpady v době pandemie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37E3952-A23E-417C-8BD0-28321A269A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61F6B4A-A377-49B5-85F2-373A72684250}"/>
              </a:ext>
            </a:extLst>
          </p:cNvPr>
          <p:cNvSpPr txBox="1"/>
          <p:nvPr/>
        </p:nvSpPr>
        <p:spPr>
          <a:xfrm>
            <a:off x="400050" y="2667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5.4 Odpady v době pandemie</a:t>
            </a:r>
            <a:endParaRPr lang="cs-CZ" dirty="0"/>
          </a:p>
          <a:p>
            <a:r>
              <a:rPr lang="cs-CZ" i="1" dirty="0"/>
              <a:t>2.1 Tematický blok č. 1 (Produkce a recyklace odpadů)</a:t>
            </a:r>
            <a:endParaRPr lang="cs-CZ" dirty="0"/>
          </a:p>
          <a:p>
            <a:r>
              <a:rPr lang="cs-CZ" i="1" dirty="0"/>
              <a:t>2.1.1 Téma č. 1 (Demonstrace produkce odpadů)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84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187A2-033C-4AB6-85E5-5F84AF8E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zásady pro domácnosti bez nakažených osob (a bez nařízených karanténních opatření)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C5D7EF-AC84-4578-8265-DB7E1C72E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Třiďte odpad.</a:t>
            </a:r>
          </a:p>
          <a:p>
            <a:r>
              <a:rPr lang="cs-CZ" dirty="0"/>
              <a:t>Jednorázové ochranné pomůcky (roušky/rukavice) odkládejte do směsného komunálního odpadu. Vždy je vložte do uzavíratelného plastového obalu (např. sáčku, který zavážete). </a:t>
            </a:r>
          </a:p>
          <a:p>
            <a:r>
              <a:rPr lang="cs-CZ" dirty="0"/>
              <a:t>Nikdy neodkládejte pytle s odpady pouze k popelnicím</a:t>
            </a:r>
            <a:br>
              <a:rPr lang="cs-CZ" dirty="0"/>
            </a:br>
            <a:r>
              <a:rPr lang="cs-CZ" dirty="0"/>
              <a:t>a kontejnerům, ale vždy přímo dovnitř.</a:t>
            </a:r>
          </a:p>
          <a:p>
            <a:r>
              <a:rPr lang="cs-CZ" dirty="0"/>
              <a:t>Před manipulací a po manipulaci s odpady si vždy umyjte ruce mýdlem a teplou vodou po dobu minimálně čtyřiceti sekund, případně použijte dezinfekční gel. </a:t>
            </a:r>
          </a:p>
        </p:txBody>
      </p:sp>
    </p:spTree>
    <p:extLst>
      <p:ext uri="{BB962C8B-B14F-4D97-AF65-F5344CB8AC3E}">
        <p14:creationId xmlns:p14="http://schemas.microsoft.com/office/powerpoint/2010/main" val="35721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187A2-033C-4AB6-85E5-5F84AF8E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Základní zásady pro domácnosti s potvrzenou nákazou (případně s nařízenou karanténou)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C5D7EF-AC84-4578-8265-DB7E1C72E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Odpad netřiďte – odpad představuje riziko. S každým odpadem</a:t>
            </a:r>
            <a:br>
              <a:rPr lang="cs-CZ" dirty="0"/>
            </a:br>
            <a:r>
              <a:rPr lang="cs-CZ" dirty="0"/>
              <a:t>v takovéto domácnosti je nutné zacházet jako s infikovaným odpadem.</a:t>
            </a:r>
          </a:p>
          <a:p>
            <a:r>
              <a:rPr lang="cs-CZ" dirty="0"/>
              <a:t>Platí všechna předchozí doporučení a navíc: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sz="2800" dirty="0"/>
              <a:t>Doporučená tloušťka plastového pytle je 0,2 mm. Obaly z tenčího materiálu je vhodné zdvojit (použít dva pytle zároveň).</a:t>
            </a:r>
          </a:p>
          <a:p>
            <a:pPr marL="457200" lvl="1" indent="0">
              <a:buNone/>
            </a:pPr>
            <a:r>
              <a:rPr lang="cs-CZ" sz="2800" dirty="0"/>
              <a:t> </a:t>
            </a:r>
          </a:p>
          <a:p>
            <a:pPr lvl="1"/>
            <a:r>
              <a:rPr lang="cs-CZ" sz="2800" dirty="0"/>
              <a:t>Pytle vždy pevně zavažte a povrch vnějšího pytle dezinfikujte. </a:t>
            </a:r>
          </a:p>
        </p:txBody>
      </p:sp>
    </p:spTree>
    <p:extLst>
      <p:ext uri="{BB962C8B-B14F-4D97-AF65-F5344CB8AC3E}">
        <p14:creationId xmlns:p14="http://schemas.microsoft.com/office/powerpoint/2010/main" val="42692969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194</Words>
  <Application>Microsoft Office PowerPoint</Application>
  <PresentationFormat>Širokoúhlá obrazovka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Odpady v době pandemie</vt:lpstr>
      <vt:lpstr>Základní zásady pro domácnosti bez nakažených osob (a bez nařízených karanténních opatření)</vt:lpstr>
      <vt:lpstr>Základní zásady pro domácnosti s potvrzenou nákazou (případně s nařízenou karanténou)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Jaké množství odpadu produkujeme?</dc:title>
  <dc:creator>Soňa Vyskočilová</dc:creator>
  <cp:lastModifiedBy>HP</cp:lastModifiedBy>
  <cp:revision>17</cp:revision>
  <dcterms:created xsi:type="dcterms:W3CDTF">2020-06-15T08:26:23Z</dcterms:created>
  <dcterms:modified xsi:type="dcterms:W3CDTF">2021-11-22T19:55:40Z</dcterms:modified>
</cp:coreProperties>
</file>