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2" r:id="rId5"/>
    <p:sldId id="263" r:id="rId6"/>
    <p:sldId id="264" r:id="rId7"/>
    <p:sldId id="266" r:id="rId8"/>
    <p:sldId id="267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74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3E1F66-8EC5-4564-935D-646D6EA326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6208AD6-B76E-46F3-A46D-D7DBE8C6E8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00D28B2-97E8-44BC-809E-F93372E13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3769-F5A7-4570-8E78-B02E26479F88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D521916-BCF8-4056-99A1-484471B2F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A10117-EC43-4BE8-8156-22CA84A7E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58BA-4F60-4081-8F9C-90C47561B1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090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DDBF70-AC72-45DB-884E-1854ED378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485C50A-AAF8-4A23-BC2C-4E7A6DD2D7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367F56-5A62-4F29-A140-01D7EAE28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3769-F5A7-4570-8E78-B02E26479F88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ABE4378-EC6C-4805-8785-B770BFC73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695871-1653-47AD-980F-AB0CAA32F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58BA-4F60-4081-8F9C-90C47561B1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6513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25F6BC7-59F6-495D-BD64-E68AD511FF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BFD1B1F-DE7F-484E-A498-72FDBE470D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6425FF7-DFA0-4A11-8976-2C9EE95A9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3769-F5A7-4570-8E78-B02E26479F88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56B175-7E69-4CEE-B324-8605CD428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C704144-256B-4FED-A293-BFD9C8F1F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58BA-4F60-4081-8F9C-90C47561B1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791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93F04E-D686-4BA1-8277-E7D7400E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E3D8A9-E2A3-424D-82A4-FBF5A7182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9CA253-3802-4014-B10E-494C2F6EF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3769-F5A7-4570-8E78-B02E26479F88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A1AB7DA-AF78-4171-B2CD-8F5C01A51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CCDACF7-989F-40DB-8711-9684FD033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58BA-4F60-4081-8F9C-90C47561B1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6562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CEA2D9-A04E-4FFF-8D7F-633264445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71881A2-A183-4792-85C5-CC439F66DF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1ADD005-DE73-4D75-9573-FF5C49A55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3769-F5A7-4570-8E78-B02E26479F88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2184750-1829-4574-95C6-1154CAADA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02188F8-3F1F-48ED-83FE-9DF1336A5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58BA-4F60-4081-8F9C-90C47561B1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0943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782892-2D1F-40EC-9F3D-2BB95D02D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8F43FF-3371-4DE4-8C89-5672987855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478CC9F-21FC-4D83-965D-850757CD48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E79C7C3-A3C7-4C53-8A65-654B27FA2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3769-F5A7-4570-8E78-B02E26479F88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38F8C47-2BA5-4CC8-B19A-DFFCAD674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F4E274B-684B-4853-B43F-3E0D2409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58BA-4F60-4081-8F9C-90C47561B1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564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D80B53-85D5-4FA2-A1DE-42289D606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16D94EA-CD1A-41BF-BA1E-B74A83E880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B16A44E-C0F5-4E04-AFF8-F6C10FB1C0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DFDF1BA-16F3-4966-ACE0-47AFDFBFB0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99F9054-62CD-4EC4-8B32-133409232A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D3982C9-6AFB-4730-9F4D-1738E101B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3769-F5A7-4570-8E78-B02E26479F88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B3DEC05-C8BF-4D70-BE40-59099D4BF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8C14E54-10FC-45D9-A383-A19E10240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58BA-4F60-4081-8F9C-90C47561B1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6503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332C39-12AB-4748-8D2F-AAEE4C0CD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E6C79A8-BFDC-4B74-AB59-C25587089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3769-F5A7-4570-8E78-B02E26479F88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C46D185-0806-4EC1-BCA3-882832DFF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A075D55-B215-4BCA-8588-F3478AE40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58BA-4F60-4081-8F9C-90C47561B1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4234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AC0CF0D-D6A0-4A32-B194-94A7698B9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3769-F5A7-4570-8E78-B02E26479F88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69B6FFA-CF86-4B3C-A89D-2D63A1962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FA38AD0-DAAE-4C34-8420-0AAC81437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58BA-4F60-4081-8F9C-90C47561B1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4585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B842A8-01CF-48CE-8A45-0423F9B8A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52D3EC-E59A-48E1-9D5C-5CE94E0F4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896D060-CCDF-4D99-8BE4-7ADA56FA0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CF38847-C8D5-4755-9996-3C0999917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3769-F5A7-4570-8E78-B02E26479F88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A870D9A-3A16-4AC6-AA0E-3655012E6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4F29B2B-BAD8-48AE-9982-3BE4BE556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58BA-4F60-4081-8F9C-90C47561B1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755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99B3CC-E0DB-4898-8021-73F960024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656A05A-592A-4081-B0C0-9147337E23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24EAE93-EABA-4F0B-BDC2-6757B5474A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CA48B8D-9A9B-456D-BB45-9B242EA06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3769-F5A7-4570-8E78-B02E26479F88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C9E40E9-6E38-4326-B680-40FDA9BBF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E6D4D4D-1ABB-4CA5-BBE3-3A2386C6E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58BA-4F60-4081-8F9C-90C47561B1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5534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42A58E2-2E20-4724-8B39-B7FF08B63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8C84E05-BF19-4C11-ADED-F4F9BD172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5DA0C7D-FA86-4F29-8C51-1CC90EE2EF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83769-F5A7-4570-8E78-B02E26479F88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05930A-93F1-4C42-BE0E-C9F10762AE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EDBDE54-590F-421A-A60A-88B505CEFE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358BA-4F60-4081-8F9C-90C47561B1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0242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0806AA-F602-4B4D-BC1C-26CCD1F229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40000"/>
            <a:ext cx="9144000" cy="1350665"/>
          </a:xfrm>
        </p:spPr>
        <p:txBody>
          <a:bodyPr>
            <a:normAutofit/>
          </a:bodyPr>
          <a:lstStyle/>
          <a:p>
            <a:r>
              <a:rPr lang="cs-CZ" sz="8000" b="1" dirty="0"/>
              <a:t>Copywriter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935D890-34A1-4A86-8879-1F697D00FC3E}"/>
              </a:ext>
            </a:extLst>
          </p:cNvPr>
          <p:cNvSpPr txBox="1"/>
          <p:nvPr/>
        </p:nvSpPr>
        <p:spPr>
          <a:xfrm>
            <a:off x="400050" y="266700"/>
            <a:ext cx="518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/>
              <a:t>5.13 Copywriter</a:t>
            </a:r>
            <a:endParaRPr lang="cs-CZ" dirty="0"/>
          </a:p>
          <a:p>
            <a:r>
              <a:rPr lang="cs-CZ" i="1" dirty="0"/>
              <a:t>2.4 Tematický blok č. 4 (Omezování odpadů – DIY)</a:t>
            </a:r>
            <a:endParaRPr lang="cs-CZ" dirty="0"/>
          </a:p>
          <a:p>
            <a:r>
              <a:rPr lang="cs-CZ" i="1" dirty="0"/>
              <a:t>2.4.4 Téma č. 4 (Ideální webové stránky)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9846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6052E3-D348-4472-9F14-83E958CC5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7100" y="0"/>
            <a:ext cx="5257800" cy="1325563"/>
          </a:xfrm>
        </p:spPr>
        <p:txBody>
          <a:bodyPr/>
          <a:lstStyle/>
          <a:p>
            <a:r>
              <a:rPr lang="cs-CZ" dirty="0"/>
              <a:t>Kdo je to copywriter?</a:t>
            </a:r>
          </a:p>
        </p:txBody>
      </p:sp>
    </p:spTree>
    <p:extLst>
      <p:ext uri="{BB962C8B-B14F-4D97-AF65-F5344CB8AC3E}">
        <p14:creationId xmlns:p14="http://schemas.microsoft.com/office/powerpoint/2010/main" val="1386233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6052E3-D348-4472-9F14-83E958CC5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6620" y="0"/>
            <a:ext cx="5257800" cy="1325563"/>
          </a:xfrm>
        </p:spPr>
        <p:txBody>
          <a:bodyPr/>
          <a:lstStyle/>
          <a:p>
            <a:r>
              <a:rPr lang="cs-CZ" dirty="0"/>
              <a:t>Kdo je to copywriter?</a:t>
            </a:r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647737AF-EA25-4CEE-B964-1540109FE335}"/>
              </a:ext>
            </a:extLst>
          </p:cNvPr>
          <p:cNvSpPr txBox="1">
            <a:spLocks/>
          </p:cNvSpPr>
          <p:nvPr/>
        </p:nvSpPr>
        <p:spPr>
          <a:xfrm>
            <a:off x="1249680" y="1899920"/>
            <a:ext cx="9692640" cy="3058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3200" dirty="0"/>
              <a:t>Tvůrce reklamních a marketingových textů.</a:t>
            </a:r>
          </a:p>
          <a:p>
            <a:pPr algn="ctr"/>
            <a:r>
              <a:rPr lang="cs-CZ" sz="3200" dirty="0"/>
              <a:t>Copywriter píše texty reklam, webových stránek, newsletterů, tiskových zpráv apod. a také vymýšlí slogany a názvy produktů. </a:t>
            </a:r>
          </a:p>
        </p:txBody>
      </p:sp>
    </p:spTree>
    <p:extLst>
      <p:ext uri="{BB962C8B-B14F-4D97-AF65-F5344CB8AC3E}">
        <p14:creationId xmlns:p14="http://schemas.microsoft.com/office/powerpoint/2010/main" val="2847687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6052E3-D348-4472-9F14-83E958CC5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8080" y="0"/>
            <a:ext cx="7355840" cy="1325563"/>
          </a:xfrm>
        </p:spPr>
        <p:txBody>
          <a:bodyPr/>
          <a:lstStyle/>
          <a:p>
            <a:r>
              <a:rPr lang="cs-CZ" dirty="0"/>
              <a:t>Jaké jsou zásady copywritingu?</a:t>
            </a:r>
          </a:p>
        </p:txBody>
      </p:sp>
    </p:spTree>
    <p:extLst>
      <p:ext uri="{BB962C8B-B14F-4D97-AF65-F5344CB8AC3E}">
        <p14:creationId xmlns:p14="http://schemas.microsoft.com/office/powerpoint/2010/main" val="3279127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>
            <a:extLst>
              <a:ext uri="{FF2B5EF4-FFF2-40B4-BE49-F238E27FC236}">
                <a16:creationId xmlns:a16="http://schemas.microsoft.com/office/drawing/2014/main" id="{647737AF-EA25-4CEE-B964-1540109FE335}"/>
              </a:ext>
            </a:extLst>
          </p:cNvPr>
          <p:cNvSpPr txBox="1">
            <a:spLocks/>
          </p:cNvSpPr>
          <p:nvPr/>
        </p:nvSpPr>
        <p:spPr>
          <a:xfrm>
            <a:off x="1249680" y="1899920"/>
            <a:ext cx="9692640" cy="3058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cs-CZ" sz="3200" dirty="0"/>
              <a:t>Gramatická správnost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cs-CZ" sz="3200" dirty="0"/>
              <a:t>Důležité informace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cs-CZ" sz="3200" dirty="0"/>
              <a:t>Důvěryhodnost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cs-CZ" sz="3200" dirty="0"/>
              <a:t>Originalita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cs-CZ" sz="3200" dirty="0"/>
              <a:t>Čtivost</a:t>
            </a: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4A392CE8-FA28-45F0-B141-A8EC1561324A}"/>
              </a:ext>
            </a:extLst>
          </p:cNvPr>
          <p:cNvSpPr txBox="1">
            <a:spLocks/>
          </p:cNvSpPr>
          <p:nvPr/>
        </p:nvSpPr>
        <p:spPr>
          <a:xfrm>
            <a:off x="2387600" y="0"/>
            <a:ext cx="735584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Jaké jsou zásady copywritingu?</a:t>
            </a:r>
          </a:p>
        </p:txBody>
      </p:sp>
    </p:spTree>
    <p:extLst>
      <p:ext uri="{BB962C8B-B14F-4D97-AF65-F5344CB8AC3E}">
        <p14:creationId xmlns:p14="http://schemas.microsoft.com/office/powerpoint/2010/main" val="3773027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6052E3-D348-4472-9F14-83E958CC5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9360" y="0"/>
            <a:ext cx="7193280" cy="1325563"/>
          </a:xfrm>
        </p:spPr>
        <p:txBody>
          <a:bodyPr/>
          <a:lstStyle/>
          <a:p>
            <a:r>
              <a:rPr lang="cs-CZ" dirty="0"/>
              <a:t>Jak být dobrým copywriterem?</a:t>
            </a:r>
          </a:p>
        </p:txBody>
      </p:sp>
    </p:spTree>
    <p:extLst>
      <p:ext uri="{BB962C8B-B14F-4D97-AF65-F5344CB8AC3E}">
        <p14:creationId xmlns:p14="http://schemas.microsoft.com/office/powerpoint/2010/main" val="2557717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037AA950-D799-4352-BF0C-559046F22FED}"/>
              </a:ext>
            </a:extLst>
          </p:cNvPr>
          <p:cNvSpPr txBox="1">
            <a:spLocks/>
          </p:cNvSpPr>
          <p:nvPr/>
        </p:nvSpPr>
        <p:spPr>
          <a:xfrm>
            <a:off x="2499360" y="0"/>
            <a:ext cx="719328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Jak být dobrým copywriterem?</a:t>
            </a:r>
            <a:endParaRPr lang="cs-CZ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C13187B1-8DC0-4F8F-804E-26A21187614B}"/>
              </a:ext>
            </a:extLst>
          </p:cNvPr>
          <p:cNvSpPr txBox="1">
            <a:spLocks/>
          </p:cNvSpPr>
          <p:nvPr/>
        </p:nvSpPr>
        <p:spPr>
          <a:xfrm>
            <a:off x="609600" y="1899920"/>
            <a:ext cx="11054080" cy="3058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/>
              <a:t>Zamyslet se nad tím, co přesně zákazník potřebuje.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/>
              <a:t>Používat krátké věty a běžné výrazy.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/>
              <a:t>Nadpisy a slogany zvolit zcela konkrétní.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/>
              <a:t>Výsledný text přečíst nahlas – zamyslet se nad každým slovem.</a:t>
            </a:r>
          </a:p>
        </p:txBody>
      </p:sp>
    </p:spTree>
    <p:extLst>
      <p:ext uri="{BB962C8B-B14F-4D97-AF65-F5344CB8AC3E}">
        <p14:creationId xmlns:p14="http://schemas.microsoft.com/office/powerpoint/2010/main" val="2558571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037AA950-D799-4352-BF0C-559046F22FED}"/>
              </a:ext>
            </a:extLst>
          </p:cNvPr>
          <p:cNvSpPr txBox="1">
            <a:spLocks/>
          </p:cNvSpPr>
          <p:nvPr/>
        </p:nvSpPr>
        <p:spPr>
          <a:xfrm>
            <a:off x="3373120" y="0"/>
            <a:ext cx="544576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err="1"/>
              <a:t>Copywritingové</a:t>
            </a:r>
            <a:r>
              <a:rPr lang="cs-CZ" dirty="0"/>
              <a:t> cvičení</a:t>
            </a: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C13187B1-8DC0-4F8F-804E-26A21187614B}"/>
              </a:ext>
            </a:extLst>
          </p:cNvPr>
          <p:cNvSpPr txBox="1">
            <a:spLocks/>
          </p:cNvSpPr>
          <p:nvPr/>
        </p:nvSpPr>
        <p:spPr>
          <a:xfrm>
            <a:off x="609600" y="1899920"/>
            <a:ext cx="11054080" cy="4399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/>
              <a:t>Na internetu (např. Facebook nebo Instagram) najděte jakoukoli obrázkovou reklamu s textem (nesmí se jednat o video).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/>
              <a:t>Reklamu zachyťte pomocí nástroje Výstřižek.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/>
              <a:t>Pokuste se reklamu </a:t>
            </a:r>
            <a:r>
              <a:rPr lang="cs-CZ" sz="3200" dirty="0" err="1"/>
              <a:t>přetextovat</a:t>
            </a:r>
            <a:r>
              <a:rPr lang="cs-CZ" sz="320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0762056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160</Words>
  <Application>Microsoft Office PowerPoint</Application>
  <PresentationFormat>Širokoúhlá obrazovka</PresentationFormat>
  <Paragraphs>28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Copywriter</vt:lpstr>
      <vt:lpstr>Kdo je to copywriter?</vt:lpstr>
      <vt:lpstr>Kdo je to copywriter?</vt:lpstr>
      <vt:lpstr>Jaké jsou zásady copywritingu?</vt:lpstr>
      <vt:lpstr>Prezentace aplikace PowerPoint</vt:lpstr>
      <vt:lpstr>Jak být dobrým copywriterem?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Jaké množství odpadu produkujeme?</dc:title>
  <dc:creator>Soňa Vyskočilová</dc:creator>
  <cp:lastModifiedBy>HP</cp:lastModifiedBy>
  <cp:revision>21</cp:revision>
  <dcterms:created xsi:type="dcterms:W3CDTF">2020-06-15T08:26:23Z</dcterms:created>
  <dcterms:modified xsi:type="dcterms:W3CDTF">2021-11-22T20:00:21Z</dcterms:modified>
</cp:coreProperties>
</file>