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E9"/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E2B93-D9E4-4B84-9237-0E18DEF8D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EC7C3-AACD-4255-956F-E00BB6559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32E9-32DD-4E04-97B8-5CBE2294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D54D8-37FD-4091-9D82-040EC0AF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D747-5131-4BCE-AE05-EFF43EBB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78EF-A114-4F1A-8DA5-5716C40B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0187E-8048-4F03-8B78-249E621EA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78664-EB54-4181-8192-52B1A37B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4374-983B-44EA-BEC3-CD788F6B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05326-2AF3-447F-9D62-F2625CF8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6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C6A533-1DBE-4320-B1FE-640F2C103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486B4-7F28-400E-96DC-FC7FAF23A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FD9F-79F1-4560-8FCF-3A15A495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88078-40C0-467A-8120-453946F8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54D38-0EA6-4A36-AB6A-A2B97C8E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E86B-B2DD-4CF3-8FAD-CC9EDC8E5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0B5D-50B5-4435-94A6-5150DF21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45DFB-913F-4BC8-A40B-0A9887D5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624FC-51C9-4338-85B0-F95F310D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218DF-D7CC-436A-929E-3855E4FB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5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24BF-0A67-4023-9A0C-8BC313C42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871DE-FA17-45CA-A1D1-8DF4763EA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6D253-C110-4A26-ABD5-F83D69A2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BF9F7-437E-4A0F-9CAC-06242CE8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4FCDA-64F0-41A6-A2BD-C47C376B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8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4389-5E63-47D7-9D7B-C7273B72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C34CE-D560-4A4C-ABDC-821D8CEBF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5F301-D5D1-4EB8-B7A9-32542CE67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27F81-5A4E-45DD-A984-6CADD1EB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6F13F-45EE-4101-9D84-673CE7D9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9ED9F-F5A6-4B17-8204-5AFFAA77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45E6-7C2E-4F13-9197-2A246081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F0E03-3C35-4178-B5E3-628D455E8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2077-6A4B-4660-807B-71A1B71CB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CAC84-AC12-40B6-A34A-FEF645B0E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D2017-2DCF-43A8-B179-C60D0FEBE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945CD-5D7C-4DB7-A128-74F2F65C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B4213-D305-4624-93A0-CF97318B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9C53B8-008B-4694-8EA6-7B659210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7DEBB-FBFA-41C3-AE99-1D9E8F62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53ED77-90E5-4913-B39F-4171509A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CF534-F63C-49C3-AD06-79341A35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F65D1-9674-46EB-BBEC-BDC59008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4F26F-C944-48ED-A717-82D7802B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B8DC0-57D3-4D0C-8890-5B755123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BD6B4-86B2-4F75-B9F0-24987348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E1268-1554-4257-A86B-CABC34EB4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F509-29E1-47F3-832B-F5D7ED51C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171E-6E51-4159-8E3E-A13F27DBF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94439-BDC1-4FE7-A8A7-2F2E6DD7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9E0A4-A50F-4FF6-B93F-B68C4C03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2FAAF-1D28-430A-A626-2175DE9B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7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47FC-2312-4D2F-AE5F-5F4458AD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49181-D7DF-4304-BF29-86F1A5CC6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70248-CADD-4613-97FA-87EE4A94C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D1DC1-A1E5-480F-90B2-C526F891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79D43-6601-48BF-9D8F-7623AD37E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412EF-4ECD-4252-8911-BB5F76AF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A2B07-65EF-477D-BD09-D051F390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56C83-FB0E-472D-9D8C-837577B82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3B501-D5C0-4ECC-99F5-4D78320EA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6E6C-74E3-40D9-A374-4F97C1DC5C0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8210-ACFF-4D3B-B150-9EFA89BAB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D3728-915F-412C-AB97-5960305EC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3CCC-EF13-4069-AB99-D971F0B7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6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5D9EE9-ED7B-4ED0-B77E-6E77AC81B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709"/>
            <a:ext cx="4635062" cy="64388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469081-DAA9-4ED7-AD69-10B202DC69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827"/>
          <a:stretch/>
        </p:blipFill>
        <p:spPr>
          <a:xfrm>
            <a:off x="8779097" y="15435"/>
            <a:ext cx="3412903" cy="2238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F6C396-BE31-467E-AD1B-C31257D7A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2199" y="1972987"/>
            <a:ext cx="4197570" cy="4880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58A43D-CDCC-43A1-99D3-002C0E3EFF7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69"/>
          <a:stretch/>
        </p:blipFill>
        <p:spPr>
          <a:xfrm>
            <a:off x="5847079" y="1039722"/>
            <a:ext cx="4009997" cy="58028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D71BFA-2153-4CB1-8302-EAA99D83B2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6284" y="2105126"/>
            <a:ext cx="2964743" cy="2396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AB94CC-593C-4A47-8AB8-F51E647FD6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7302" y="4349560"/>
            <a:ext cx="44646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Bahena, Mario</dc:creator>
  <cp:lastModifiedBy>Bahena, Mario</cp:lastModifiedBy>
  <cp:revision>3</cp:revision>
  <dcterms:created xsi:type="dcterms:W3CDTF">2023-02-08T13:41:54Z</dcterms:created>
  <dcterms:modified xsi:type="dcterms:W3CDTF">2023-02-08T13:45:18Z</dcterms:modified>
</cp:coreProperties>
</file>