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23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6544-6C8B-4531-82BC-56C085B03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3EA0F-C1FD-4173-9494-B40A0BC77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A561C-D721-4C99-8CBC-F8831063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D0B7-7617-4F5D-BC23-B7A8BF669D2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BE647-9494-4716-88F0-28625281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4D7A2-F0B9-4FE5-8FA3-DDB8F2D4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B66E-D4FE-492F-BFB1-07A27490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99E2-BC9A-4FB0-8DC5-C545D21D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B78CB-2C19-4399-A8EF-BD15EBF69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B91AF-7E31-4218-8D30-8275F82C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D0B7-7617-4F5D-BC23-B7A8BF669D2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C7445-2CF8-4C8D-A33A-F1AB26C6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B42C2-B6F8-42A2-A0FB-2143A449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B66E-D4FE-492F-BFB1-07A27490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9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40BA0-A77A-44B7-B948-D939B8D4D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EA932-C40E-4C4C-8A5D-4C8B52304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0DB48-F7D2-4114-A731-DFBB2494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D0B7-7617-4F5D-BC23-B7A8BF669D2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1697-49D9-48A9-8C06-A2FD63FF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E8F8F-FFCE-4CD1-BA08-775FACFF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B66E-D4FE-492F-BFB1-07A27490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3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B9C0-5F42-43B4-BF57-0BFF4C0E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EFE7-E9E1-41C7-BB73-DF0D3A61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5B5B6-F69E-4F1E-9821-C953F850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D0B7-7617-4F5D-BC23-B7A8BF669D2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367B6-EA50-44E7-AE8A-C4CC6142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B9C47-1595-4B60-848D-EDE45FED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B66E-D4FE-492F-BFB1-07A27490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9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B321-D105-4F69-96A6-1E7ED720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80A00-6379-43C6-B3A9-173E58D4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E9554-5F4B-462E-8074-3A22C61D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D0B7-7617-4F5D-BC23-B7A8BF669D2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F059A-4689-4B1A-96F9-32D0B52B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DC549-433C-42DF-81B2-3F9B1D74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B66E-D4FE-492F-BFB1-07A27490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3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ACE-E943-4A83-929F-B300E29B6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13308-3907-4716-8BF7-02FC3266B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1E0FE-D20F-4FF4-9135-D55D0E710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1EE1-A33A-4327-9154-090014F1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D0B7-7617-4F5D-BC23-B7A8BF669D2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0E28B-8D71-48C3-97F2-6277C130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382C-379C-4A54-B3DB-F274CB28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B66E-D4FE-492F-BFB1-07A27490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8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8EAFF-93C2-49FB-8CDB-223ACAB0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1D207-9C49-4C17-AD8A-1B074DA1B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9AE2-FE95-4BB7-A177-DD1A50470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07089-647E-438B-B240-36C37540A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2082E-17A7-4E6D-AFB2-8E1F34062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BEC89-412A-477A-A035-337A7C62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D0B7-7617-4F5D-BC23-B7A8BF669D2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B7F37-BE2D-498B-B17B-92ED527A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5EA8EE-AFA3-479E-B6CA-68955FDD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B66E-D4FE-492F-BFB1-07A27490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96323-94F1-48C6-9426-E0B5C13B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74DF7-80FC-4208-9D6A-DDCD8E6A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D0B7-7617-4F5D-BC23-B7A8BF669D2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A6B4D-0425-4CFE-98E3-316B551A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5023A-700D-408C-A6B6-466A3551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B66E-D4FE-492F-BFB1-07A27490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2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52D03-9F99-403C-B575-935FAB0D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D0B7-7617-4F5D-BC23-B7A8BF669D2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68AFC3-C241-45FD-968D-3B19EF4E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1E45C-5AB5-4164-ADFF-324D936F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B66E-D4FE-492F-BFB1-07A27490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1428-FD57-4F91-B9C0-69A57588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D2C3E-430F-4A01-8D6D-6EC2947B9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F056B-49CB-48B3-921C-F437656C1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61458-4CA7-4ACD-8122-647F14AE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D0B7-7617-4F5D-BC23-B7A8BF669D2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7CCF5-55E7-4DC9-90EC-95539307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44E24-1835-41C7-8E49-63787A66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B66E-D4FE-492F-BFB1-07A27490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2845-E6A9-456A-9E7A-C1A21203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9ADD9-E732-4A25-B5D6-FD2373ECA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9562C-BFA1-414D-9454-5A22CF75F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F6EC4-3D40-487B-8EEB-C011ED25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D0B7-7617-4F5D-BC23-B7A8BF669D2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0CA16-D288-4040-AC0A-C5B3891A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600DC-287F-4BA3-B7C5-CFCA76E0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B66E-D4FE-492F-BFB1-07A27490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8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F5608-8A07-4E05-9BDD-62237D64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F2BFE-153F-46A5-89BF-22B205213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370E3-4C21-4F59-899E-024366BA4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D0B7-7617-4F5D-BC23-B7A8BF669D2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5BB90-7F7E-4FB7-8AE3-FA6E2CB1E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20181-342E-4472-B85E-A7E6E0D2D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B66E-D4FE-492F-BFB1-07A27490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BDC5F2-09CA-4817-850C-DC2F15B16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92"/>
          <a:stretch/>
        </p:blipFill>
        <p:spPr>
          <a:xfrm>
            <a:off x="8070743" y="61144"/>
            <a:ext cx="3968857" cy="6796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EE365B-0302-49EC-A51F-25B615CDC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5"/>
          <a:stretch/>
        </p:blipFill>
        <p:spPr>
          <a:xfrm>
            <a:off x="4393484" y="850548"/>
            <a:ext cx="3068299" cy="4436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6ACD32-8D5F-457B-AEA2-9CBDCDB7B4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02"/>
          <a:stretch/>
        </p:blipFill>
        <p:spPr>
          <a:xfrm>
            <a:off x="30771" y="122734"/>
            <a:ext cx="3850194" cy="4211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90CA1C-0643-4D8E-8B08-C774C3AB0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305" y="550511"/>
            <a:ext cx="2561850" cy="9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6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20E7A6-EEF7-44A9-9F91-B17FAB29C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4848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C9EA0C-C1A4-485C-8F8D-EEE1D2CF3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2"/>
          <a:stretch/>
        </p:blipFill>
        <p:spPr>
          <a:xfrm>
            <a:off x="4330437" y="516532"/>
            <a:ext cx="3725241" cy="5596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53687-A890-4E32-BC44-B150818EA3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76"/>
          <a:stretch/>
        </p:blipFill>
        <p:spPr>
          <a:xfrm>
            <a:off x="8055678" y="314325"/>
            <a:ext cx="4136322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5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60993-0FD7-41A6-A791-3B9A8251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0241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E3087-0E0A-4021-92F5-F96D95AAE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83" y="0"/>
            <a:ext cx="327620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DA4B62-40BC-4517-9E86-00ADC821C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635" y="0"/>
            <a:ext cx="4248150" cy="434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F68B46-256D-4DB0-A9E4-D8F1154391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903"/>
          <a:stretch/>
        </p:blipFill>
        <p:spPr>
          <a:xfrm>
            <a:off x="8550047" y="1695450"/>
            <a:ext cx="3641953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9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9A628-6055-46D5-B338-D258D9C40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" y="182840"/>
            <a:ext cx="4124279" cy="3432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2F030E-CAB2-416C-9D60-F6124BE20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05" y="259147"/>
            <a:ext cx="3955595" cy="6416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9BDDA-1B07-49AA-9848-E9BED1C9F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5" y="3615416"/>
            <a:ext cx="3750653" cy="3059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CCDD5-2F4E-4FF0-89F3-171CF2F8A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689" y="182840"/>
            <a:ext cx="5110837" cy="53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2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Bahena, Mario</dc:creator>
  <cp:lastModifiedBy>Bahena, Mario</cp:lastModifiedBy>
  <cp:revision>5</cp:revision>
  <dcterms:created xsi:type="dcterms:W3CDTF">2023-01-18T13:20:19Z</dcterms:created>
  <dcterms:modified xsi:type="dcterms:W3CDTF">2023-01-18T13:34:15Z</dcterms:modified>
</cp:coreProperties>
</file>