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409" r:id="rId2"/>
    <p:sldId id="42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  <a:srgbClr val="CD4014"/>
    <a:srgbClr val="F26815"/>
    <a:srgbClr val="33348E"/>
    <a:srgbClr val="FFF9C7"/>
    <a:srgbClr val="0C7D5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86481" autoAdjust="0"/>
  </p:normalViewPr>
  <p:slideViewPr>
    <p:cSldViewPr snapToGrid="0">
      <p:cViewPr varScale="1">
        <p:scale>
          <a:sx n="96" d="100"/>
          <a:sy n="96" d="100"/>
        </p:scale>
        <p:origin x="6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99" units="cm"/>
          <inkml:channel name="Y" type="integer" max="14850" units="cm"/>
          <inkml:channel name="T" type="integer" max="2.14748E9" units="dev"/>
        </inkml:traceFormat>
        <inkml:channelProperties>
          <inkml:channelProperty channel="X" name="resolution" value="160.00363" units="1/cm"/>
          <inkml:channelProperty channel="Y" name="resolution" value="160.0043" units="1/cm"/>
          <inkml:channelProperty channel="T" name="resolution" value="1" units="1/dev"/>
        </inkml:channelProperties>
      </inkml:inkSource>
      <inkml:timestamp xml:id="ts0" timeString="2023-02-22T15:04:29.3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3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23-02-22T15:08:01.348"/>
    </inkml:context>
  </inkml:definitions>
  <inkml:trace contextRef="#ctx0" brushRef="#br0">6674 3112 0,'0'0'0,"0"0"16,0 0 0,0 0-16,3-10 0,0 3 0,0 1 0,-1 1 31,-1 1-31,1 2 16,-1-2-16,0 2 0,-1 0 15,0 2-15,0-1 16,0 1-16,0 0 0,0 0 15,-1 1-15,1-1 16,0 1-16,0 0 0,0 1 16,0 0-1,0 0-15,1 0 0,2 1 16,-3-3 0</inkml:trace>
  <inkml:trace contextRef="#ctx0" brushRef="#br0" timeOffset="2208.05">6770 3106 0,'0'0'16,"0"0"-16,0 0 0,0 0 15,0 0-15,-4-8 0,-1 0 16,0 1-16,-2-1 16,1-1-16,-2 1 15,0 1-15,-1-1 0,-1 0 16,0 0-16,-2 2 16,0 0-1,0-2-15,-1 2 0,0-1 16,0 2-16,-1 0 15,2 1-15,-1 0 16,0 0-16,-1 2 0,0-2 16,0 1-16,-2 1 15,1 0-15,-2 1 16,-1 0-16,1 0 0,-1 2 0,2-1 16,-1 1-16,-1 2 15,2-1-15,-2 1 16,1-1-16,0 2 0,2 0 15,-2 1-15,-1 0 16,-4 2-16,3-2 16,-5 3-16,1-1 0,3 0 0,-5 2 15,-1-2-15,6 1 16,-9 1-16,2 1 16,6-1-16,-9 3 0,2-1 15,-2 2-15,7-1 16,-6 3-16,6-3 15,-7 4 1,8-3-16,-7 4 0,6-4 16,1 1-16,-1 0 15,0 0-15,1-1 16,0 1-16,2 0 0,-1 0 16,2 2-16,0-1 15,1 0-15,1 1 16,0 1-16,6-3 0,-5 2 0,2 2 15,-1-1-15,-2 1 16,3 0-16,-1-1 16,4-3-16,-3 5 0,1-1 15,-1 1-15,2-1 16,-3 0-16,3 0 16,3-3-1,-4 3-15,1 2 0,5-5 16,-5 4-16,2 0 15,1 2-15,-2 0 16,4-1-16,-1-1 0,7-2 16,0 0-16,1 3 15,0-4-15,1-2 16,3 5-16,-1-5 0,4 4 0,2 0 16,0-1-16,2-2 15,2 2-15,0-3 16,2 0-16,0 0 0,0-1 15,-1 0-15,1-2 16,-3-2-16,2-1 16,-1 0-16,4-1 0,-1 1 0,2-2 15,0 1-15,0-1 16,0 1-16,0-1 16,1 0-16,4 2 0,2-1 15,7 2-15,-1-3 16,-7-1-16,8 0 15,-6 0 1,7-1-16,-6 0 0,0-3 16,5 2-16,-5-1 15,10 0-15,-1-1 16,-8-1-16,1 0 0,-1-1 16,3 1-16,6-3 15,-8 2-15,0-2 16,-3 1-16,0-1 0,-8-1 0,0-1 15,1 1-15,4-1 16,-6 1-16,0-1 16,-1 0-16,0-1 0,-1-1 15,1 1-15,3-3 16,-1 0-16,1-1 16,0 1-1,-1-2-15,0 1 0,-5 0 16,4 0-16,-1-3 15,1 1-15,0 1 16,1-2-16,-2 0 0,1 0 16,0 0-16,-2-1 15,2 0-15,-2-1 16,-1-1-16,2 1 0,-3-2 0,1 1 16,-2-1-16,-1 0 15,-2-1-15,1 0 16,-4 6-16,2-6 0,-3 5 15,0 0-15,1 0 16,-1 0-16,0 0 16,-1 1-16,1-1 0,-3 1 0,2 1 15,0-1-15,-1 2 16,0-2-16,0 2 16,0 0-16,-1 0 0,1-1 15,-1 1-15,1 0 16,-1 0-16,1-2 15,1 0 1,-2 1-16,1-2 0,1 0 16,-3-1-16,2 1 15,-2 0-15,-1 1 16,-1-1-16,-1-1 0,1 1 16,-1-1-16,-2-2 15,0 2-15,-1-2 16,-2 0-16,1 0 0,-1 1 0,1 0 15,0 0-15,-1-1 16,1 1-16,-3-4 16,2 4-16,1 0 0,0 0 15,-1-2-15,-1 2 16,2 0-16,0 1 16,-1 2-1,1-3-15,-1 3 0,2 0 16,-1-1-16,2 2 15,-1 0-15,1 1 16,0 1-16,2 1 0,-1 2 16,0 0-16,0 1 15,-1-1-15,-4 1 16,0 1-16,8 4 0</inkml:trace>
  <inkml:trace contextRef="#ctx0" brushRef="#br0" timeOffset="66941.53">10471 5880 0,'0'0'0,"0"0"0,0 0 0,0 0 0,0 0 0,0 0 0,0 0 0,0 0 15,0 0-15,0 0 0,0 0 16,0 0-16,0 0 15,0 0-15,0 0 16,0 0-16,0 0 0,0 0 16,0 0-16,0 0 15,-4 8-15,4-8 16</inkml:trace>
  <inkml:trace contextRef="#ctx0" brushRef="#br0" timeOffset="67505.53">10686 5865 0,'0'0'0,"0"0"15,0 0-15,0 0 16,0 0-16,0 0 0,0 0 16,0 0-16,0 0 15,0 0-15,0 0 0,0 0 16,0 0-16,0 0 0,0 0 16,0 0-16,0 0 15,0 0-15,0 0 0,0 0 16,0 0-16</inkml:trace>
  <inkml:trace contextRef="#ctx0" brushRef="#br0" timeOffset="68045.17">10858 5895 0,'0'0'0,"0"0"15,0 0-15,0 0 16,0 0-16,0 0 15,0 0-15,0 0 16,0 0-16,0 0 0,0 0 16</inkml:trace>
  <inkml:trace contextRef="#ctx0" brushRef="#br0" timeOffset="68981.46">12783 5933 0,'0'0'0,"0"0"16,0 0-16,0 0 15,0 0-15,0 0 0,0 0 16,0 0-16,0 0 16,0 0-16,0 0 15,0 0-15,0 0 0,0 0 16,0 0 0,0 0-16,0 0 15,0 0-15</inkml:trace>
  <inkml:trace contextRef="#ctx0" brushRef="#br0" timeOffset="69452.41">13016 5906 0,'0'0'0,"0"0"0,0 0 15,0 0-15,0 0 0,0 0 16,0 0-16,0 0 0,0 0 15,0 0-15,0 0 16,0 0-16,0 0 16,0 0-16,0 0 0,0 0 15,0 0-15,0 0 16,0 0 0</inkml:trace>
  <inkml:trace contextRef="#ctx0" brushRef="#br0" timeOffset="69915.94">13297 5923 0,'0'0'0,"0"0"16,0 0-16,0 0 0,0 0 15,0 0-15,0 0 16,0 0-16,0 0 16,0 0-16</inkml:trace>
  <inkml:trace contextRef="#ctx0" brushRef="#br0" timeOffset="70862.39">10405 10414 0,'0'0'0,"0"0"0,0 0 16,0 0-16,0 0 0,0 0 15,0 0-15,0 0 16,0 0-16,0 0 16,0 0-16,0 0 0,0 0 15,0 0-15,0 0 16</inkml:trace>
  <inkml:trace contextRef="#ctx0" brushRef="#br0" timeOffset="71310.66">10580 10424 0,'0'0'0,"0"0"15,0 0-15,0 0 16,0 0-16,0 0 0,0 0 15,0 0 1,0 0-16,0 0 16,0 0-16,0 0 15,0 0-15,0 0 0</inkml:trace>
  <inkml:trace contextRef="#ctx0" brushRef="#br0" timeOffset="71943.23">10735 10444 0,'0'0'16,"0"0"-16,0 0 0,0 0 15,0 0-15,0 0 0,0 0 16,0 0-16,0 0 16,0 0-16,0 0 15,0 0-15</inkml:trace>
  <inkml:trace contextRef="#ctx0" brushRef="#br0" timeOffset="72615.67">12544 10445 0,'0'0'0,"0"0"16,0 0-16,0 0 15,0 0-15,0 0 16,0 0-16,0 0 0,0 0 0,0 0 16,0 0-16,0 0 15,0 0-15,0 0 0</inkml:trace>
  <inkml:trace contextRef="#ctx0" brushRef="#br0" timeOffset="73019.12">12768 10449 0,'0'0'0,"0"0"0,0 0 0,0 0 0,0 0 16,0 0-16,0 0 16,0 0-1,0 0-15,0 0 16,0 0-16,0 0 0,0 0 15,0 0-15,0 0 16</inkml:trace>
  <inkml:trace contextRef="#ctx0" brushRef="#br0" timeOffset="73470.81">13006 10450 0,'0'0'0,"0"0"0,0 0 16,0 0-16,0 0 15,0 0-15,0 0 0,0 0 16,0 0-16,0 0 16,0 0-16</inkml:trace>
  <inkml:trace contextRef="#ctx0" brushRef="#br0" timeOffset="76862">10407 16055 0,'0'0'0,"0"0"0,0 0 15,0 0-15,0 0 16,0 0-16,0 0 0,0 0 16,0 0-16,0 0 15,0 0-15,0 0 0,0 0 16,0 0-16,0 0 16,0 0-16,0 0 15,0 0-15</inkml:trace>
  <inkml:trace contextRef="#ctx0" brushRef="#br0" timeOffset="77316.67">10602 16005 0,'0'0'0,"0"0"15,0 0-15,0 0 16,0 0-16,0 0 15,0 0-15,0 0 0,0 0 16,0 0-16,0 0 16,0 0-16,0 0 15,0 0-15,0 0 0,0 0 0,0 0 16</inkml:trace>
  <inkml:trace contextRef="#ctx0" brushRef="#br0" timeOffset="77702.83">10836 15981 0,'0'0'15,"0"0"-15,0 0 0,0 0 16,0 0-16,0 0 16,0 0-16,0 0 15,0 0-15,0 0 0,0 0 16,0 0 0</inkml:trace>
  <inkml:trace contextRef="#ctx0" brushRef="#br0" timeOffset="78484.03">13842 16160 0,'0'0'0,"0"0"15,0 0-15,0 0 16,0 0 0,0 0-16,0 0 15,0 0-15,0 0 0,0 0 16,0 0-16,0 0 16,0 0-16,0 0 15,0 0-15,0 0 0</inkml:trace>
  <inkml:trace contextRef="#ctx0" brushRef="#br0" timeOffset="78907.02">14121 16157 0,'0'0'0,"0"0"0,0 0 16,0 0-16,0 0 16,0 0-16,0 0 15,0 0-15,0 0 0,0 0 16,0 0-16,0 0 15,0 0-15,0 2 16,0-2 0</inkml:trace>
  <inkml:trace contextRef="#ctx0" brushRef="#br0" timeOffset="79339.5">14385 16188 0,'0'0'0,"0"0"16,0 0-16,0 0 0,0 0 15,0 0-15,0 0 16,0 0-16,0 0 16,0 0-16,0 0 15,0 0-15,0 0 0,0 0 0,0 0 32</inkml:trace>
  <inkml:trace contextRef="#ctx0" brushRef="#br0" timeOffset="87852.12">20675 16061 0,'0'0'0,"0"0"15,0 0-15,0 0 0,0 0 16,0 0-16,0 0 15,0 0-15,0 0 0,0 0 16,0 0-16,0 0 0,0 0 16,0 0-16,0 0 15,0 0-15,0 0 16,0 0-16,0 0 0,0 0 16,0 0-16</inkml:trace>
  <inkml:trace contextRef="#ctx0" brushRef="#br0" timeOffset="88208.83">20808 16071 0,'0'0'0,"0"0"0,0 0 0,0 0 31,0 0-31,0 0 16,0 0-16,0 0 0,0 0 0,0 0 15,0 0-15,0 0 16,0 0-16,0 0 0</inkml:trace>
  <inkml:trace contextRef="#ctx0" brushRef="#br0" timeOffset="88576.67">21064 16048 0,'0'0'16,"0"0"-16,0 0 15,0 0-15,0 0 0,0 0 16,0 0-16,0 0 16,0 0-16,0 0 15,0 0 1,0 0-16,1 1 0,-1-1 16</inkml:trace>
  <inkml:trace contextRef="#ctx0" brushRef="#br0" timeOffset="89363.34">24204 16133 0,'0'0'0,"0"0"16,0 0-16,0 0 0,0 0 15,0 0-15,0 0 16,0 0-16,0 0 16,0 0-16,0 0 0,0 0 15,0 0-15</inkml:trace>
  <inkml:trace contextRef="#ctx0" brushRef="#br0" timeOffset="89711.13">24482 16132 0,'0'0'15,"0"0"-15,0 0 16,0 0-16,0 0 15,0 0-15,0 0 0,0 0 16,0 0-16,0 0 16,0 0-16,0 0 0,0 0 15,0 0-15,0 0 0,13-2 16,-11 2-16</inkml:trace>
  <inkml:trace contextRef="#ctx0" brushRef="#br0" timeOffset="90043.02">24783 16085 0,'0'0'0,"0"0"0,0 0 16,0 0-16,0 0 15,0 0-15,0 0 16,0 0-16,0 0 0,0 0 16,0 0-16,0 0 15</inkml:trace>
  <inkml:trace contextRef="#ctx0" brushRef="#br0" timeOffset="90745.03">23153 10464 0,'0'0'16,"0"0"-16,0 0 0,0 0 0,0 0 15,0 0-15,0 0 16,0 0-16,0 0 16,0 0-16,0 0 0,0 0 15,0 0-15</inkml:trace>
  <inkml:trace contextRef="#ctx0" brushRef="#br0" timeOffset="91045.77">23338 10458 0,'0'0'0,"0"0"0,0 0 16,0 0-16,0 0 15,0 0-15,0 0 16,0 0-16,0 0 0,0 0 16,1 0-16</inkml:trace>
  <inkml:trace contextRef="#ctx0" brushRef="#br0" timeOffset="91383.39">23588 10495 0,'0'0'16,"0"0"-16,0 0 15,0 0-15,0 0 0,0 0 16,0 0-16,7 6 0,-7-4 15</inkml:trace>
  <inkml:trace contextRef="#ctx0" brushRef="#br0" timeOffset="92102.33">20581 10404 0,'0'0'0,"0"0"0,0 0 16,0 0-16,0 0 16,0 0-16,0 0 0,0 0 15,0 0-15,0 0 16,0 0-16,0 0 0,0 0 16,0 0-16</inkml:trace>
  <inkml:trace contextRef="#ctx0" brushRef="#br0" timeOffset="92388.86">20716 10469 0,'0'0'16,"0"0"-16,0 0 0,0 0 16,0 0-16,0 0 15,0 0-15,0 0 16,0 0-1,0 0-15</inkml:trace>
  <inkml:trace contextRef="#ctx0" brushRef="#br0" timeOffset="92573.89">20916 10481 0,'0'0'0,"0"0"16,0 0-16,0 0 15,0 0-15,0 0 0,0 0 16,0 0-16</inkml:trace>
  <inkml:trace contextRef="#ctx0" brushRef="#br0" timeOffset="93292.11">23393 5828 0,'0'0'0,"0"0"0,0 0 16,0 0-16,0 0 0,0 0 15,0 0-15,0 0 16,0 0-16,0 0 0</inkml:trace>
  <inkml:trace contextRef="#ctx0" brushRef="#br0" timeOffset="93679.19">23697 5880 0,'0'0'0,"0"0"0,0 0 15,0 0-15,0 0 16,0 0-16,0 0 15,0 0-15,0 0 0,0 0 16,0 0-16,0 0 16,0 0-16,0 0 15,0 0-15</inkml:trace>
  <inkml:trace contextRef="#ctx0" brushRef="#br0" timeOffset="94159.96">24012 5900 0,'0'0'0,"0"0"16,0 0-16,0 0 0,0 0 15,0 0-15,0 0 16,0 0-16,0 0 0</inkml:trace>
  <inkml:trace contextRef="#ctx0" brushRef="#br0" timeOffset="94784.09">20554 5896 0,'0'0'0,"0"0"0,0 0 15,0 0-15,0 0 16,0 0-16,0 0 15,0 0-15,0 0 0,0 0 16,0 0-16,0 0 16,0 0-16</inkml:trace>
  <inkml:trace contextRef="#ctx0" brushRef="#br0" timeOffset="95168.23">20730 5913 0,'0'0'0,"0"0"31,0 0-31,0 0 0,0 0 15,0 0-15,0 0 16,0 0-16,0 0 16,0 0-16,0 0 0,0 0 15</inkml:trace>
  <inkml:trace contextRef="#ctx0" brushRef="#br0" timeOffset="95503.09">20898 5975 0,'0'0'0,"0"0"15,0 0-15,0 0 0,0 0 16,0 0-16,0 0 0,0 0 15</inkml:trace>
  <inkml:trace contextRef="#ctx0" brushRef="#br0" timeOffset="167998.15">843 6454 0,'0'0'0,"0"0"16,0 0-16,0 0 16,0 0-16,0 0 0,0 0 15,0 0-15,0 0 16,0 0-1,0 0-15,0 0 16,0 0-16,0 0 0,0 0 16,0 0-16,0 0 15,0 0-15,0 0 16,0 0-16,0 0 0,-1 0 16,1 0-16,0 0 15,0 0-15,0-1 0,0 1 16,0 0-16,0 0 0,0 0 15,0 0-15,0 0 16,0 0-16,0 0 16,0 0-16,0 0 0,0 0 15,0 0-15,0 0 16,0 0 0,0 0-16,0 0 15,0 0-15,0 0 0,0 0 16,0 0-16,0 0 15</inkml:trace>
  <inkml:trace contextRef="#ctx0" brushRef="#br0" timeOffset="169486.65">1375 6445 0,'0'0'0,"0"0"0,0 0 15,0 0-15,0 0 0,0 0 16,3 10-16,2-1 16,3-2-16,-1 0 15,4 0-15,1-2 16,4 0-16,0-2 16,0-1-16,4-2 15,5 1-15,-7-3 16,10-2-16,0-1 0,3 0 15,-2-2-15,6-2 16,-4-1-16,-5 0 16,4-6-16,1 0 0,-8 0 15,0 0-15,-1-1 0,-3 0 16,-2 1-16,-2-2 16,-8 4-16,-1-1 0,-2 0 15,0 1-15,-3-1 16,-2 0-16,-2 0 15,0 1-15,-3-1 0,-4-2 16,-1 1 0,-2 4-16,-4 0 15,-1 4-15,0 2 16,-2 1-16,-1 2 0,-2 1 16,0 2-16,2 2 15,-2 3-15,2 3 16,0 5-16,-5 5 0,5 4 15,-8 7-15,6 8 0,3 1 16,6 1-16,7-7 16,-3 12-16,10-9 0,1 10 15,8-9-15,4 11 16,2-15-16,5 0 16,1-2-16,3-3 0,-1-2 15,2 0-15,4-4 0,-3-3 16,4-4-16,-9-3 15,0-4-15,0 0 0,-1-2 16,0-5-16,-5 0 16,-1 0-16,-2-1 15,-1-1-15,-1-3 0,-2-2 16,-1-2 0,-5 0-16,-2 9 15</inkml:trace>
  <inkml:trace contextRef="#ctx0" brushRef="#br0" timeOffset="170104.64">2285 6395 0,'0'0'0,"0"0"15,0 0-15,0 0 0,0 0 16,0 0-16,0 0 16,0 0-16,0 0 15,-13 4-15,-4 2 0,-2 1 16,-3 2-16,0 0 15,1 1-15,-4 1 0,6 0 16,1-1-16,4 4 0,1 0 16,3-1-16,5 0 15,2 0-15,6 1 16,6 1-16,5-1 0,2 0 16,15 7-16,3-2 15,0-4 1,5-3-16,-11-3 15,12 1-15,-11-3 0,-1 0 16,-3 1-16,-14 1 16,0-1-16,-4-1 15,-2 1-15,-2 0 0,0 0 16,-6-1-16,0 5 16,-4-1-16,-3 3 0,-2 2 15,-2-1 1,-2 1-16,0-1 0,-1 2 0,-3 2 15,2-4 1,0-1-16,2 1 0,-2-4 0,5-2 16,2-3-16,3-2 15,3-2-15,1-5 0,6-5 16,3-4-16,4-6 0,0 1 16,-9 17-16,0 0 15</inkml:trace>
  <inkml:trace contextRef="#ctx0" brushRef="#br0" timeOffset="170537.82">2747 6016 0,'1'-10'0,"-1"3"16,1 1-16,-1 4 15,3 1-15,-3 1 0,0 2 0,0 2 16,0-4-16,0 4 16,0 5-16,1 6 15,0 7-15,2 15 0,-1 6 16,2 1-16,0-1 16,1 0-16,0-2 15,1 0 1,-1-7-16,5 11 0,-2-12 15,1 12-15,-4-10 16,0-1-16,-1 3 16,0-2-16,-1 1 0,0-1 15,0-1-15,-1-2 16,1-1-16,-1-10 16,2-5-16,-1 1 0,1-3 0,-2-2 15,-1-2-15,1-2 16,-2-2-16,0-1 15,0-2-15,-3-2 0,-1-2 16,0-4-16,4 5 16</inkml:trace>
  <inkml:trace contextRef="#ctx0" brushRef="#br0" timeOffset="170792.32">2522 6486 0,'0'0'0,"9"-8"15,-1 1-15,2-2 16,4 0-16,3-3 16,1 2-16,4-4 0,3 0 15,1-1-15,3 1 16,2 0-16,0 3 0,1 2 15,-6 4-15,1 2 0,-9 7 16,-18-4-16</inkml:trace>
  <inkml:trace contextRef="#ctx0" brushRef="#br0" timeOffset="171339.61">2994 6655 0,'0'0'15,"10"2"-15,1-1 16,2-2-16,1-2 0,1-1 16,2-1-16,-1-3 0,6-2 15,-2 0-15,5-3 16,1-2-16,1-2 0,2-1 15,-7 3-15,6-6 16,-7 6-16,-1-2 16,-2 0-16,-2 2 0,-7 1 15,-4 0 1,-1 2-16,-2 1 16,-3 0-16,-2 1 15,-3 1-15,-4 1 0,-2 2 16,-3 1-16,-2 2 15,-1 3-15,0 3 16,0 2-16,2 1 0,-1 5 16,1 1-16,0 5 0,-9 14 15,1 6-15,9 0 16,8-6-16,2 9 0,8-9 16,2-2-16,5 1 15,3-3-15,2 0 16,11 3-16,0-9 0,-1-3 15,3-1-15,1-2 0,0-4 16,11 1-16,-5-8 31,7-2-31,-7-3 0,11-4 16,-12-4-16,11-5 16,-16-3-16,-29 17 0</inkml:trace>
  <inkml:trace contextRef="#ctx0" brushRef="#br0" timeOffset="171878.56">4400 6400 0,'0'0'0,"0"15"15,-1 5 1,0 3-16,-1 5 16,0 9-16,-1 8 15,2-1-15,1 3 0,3-3 16,3-12-16,3 0 15,4-1-15,0-3 16,3-2-16,2-3 0,4-5 16,-4-9-16,1 0 0,-2-3 15,3-2-15,0-2 16,-2-2-16,0-1 0,-3-5 16,6-6-16,-7 1 15,2-7-15,0-3 0,-2-1 16,-1-2-16,0-13 15,-3 0 1,-4 6-16,-1-10 16,-1 10-16,-1-10 0,-2 9 15,0-8-15,1 8 16,-1 0-16,1 0 16,2-9-16,0 9 0,0 1 15,0 3-15,0 10 16,-3 6-16,0 7 0</inkml:trace>
  <inkml:trace contextRef="#ctx0" brushRef="#br0" timeOffset="172426.34">5022 6805 0,'0'0'15,"12"2"-15,2 0 16,2-2-16,-1 0 0,2-2 16,1-5-16,-4 1 15,2-7 1,7-4-16,2-3 16,2-8-16,-3-1 0,-1-3 15,-7 8-15,2-9 16,-6 8-16,0 1 15,-2-1-15,-1 1 0,-6 6 16,-1 3-16,-2-1 16,-1 2-16,-3 0 0,-2 1 15,-4 3-15,-5 1 0,-4 3 16,-1 4-16,0 4 16,0 4-16,2 3 15,0 3-15,1-1 0,1 3 16,4 4-16,0 0 15,2 3 1,3 2-16,-1 18 16,5 8-16,8-1 0,10-4 15,-1-13-15,10 5 16,-2-11-16,1-2 16,3-1-16,0-4 0,3-2 15,0-6-15,-11-8 16,1 0-16,-2-2 0,0-3 15,7-5-15,1-1 0,-2-5 16,0-2-16,-7-5 16,-16 21-16</inkml:trace>
  <inkml:trace contextRef="#ctx0" brushRef="#br0" timeOffset="172879.52">5869 6371 0,'0'0'0,"0"0"0,0 0 16,0 0-16,0 0 15,0 0 1,-11 6-16,-5 2 16,1 3-16,-3 2 15,0 0-15,0 4 0,5-3 16,2 1-16,2 0 15,1 2-15,5 1 0,6 0 16,2 0-16,8 1 16,9 9-16,7 5 0,10-4 15,-1-6-15,3-1 0,-9-7 16,2-2-16,-5 0 16,-4-1-16,-14-2 15,-3-1-15,-3 0 0,-4-3 16,-2 2-16,-3-2 15,-2 5 1,-7 0-16,-5 6 16,-8 5-16,-11 7 0,-5-1 15,-6-2-15,3-7 16,12-6-16,1-3 16,10-6-16,4-4 0,3-1 15,3-3-15,4-4 16,5-3-16,3-1 0,0 12 15,0 0-15</inkml:trace>
  <inkml:trace contextRef="#ctx0" brushRef="#br0" timeOffset="173296.22">6425 6092 0,'15'-10'0,"-3"1"0,-3 2 0,0 2 16,-3 2-16,-2 1 16,-2 4-16,0 0 31,-4 3-31,1 5 0,-3 7 0,0 4 16,-1 15-16,-6 21 15,2-4-15,1 0 16,2-1-16,3-11 0,3 17 15,3-11-15,6 15 16,3-15-16,4 1 16,1-2-16,0-2 0,0-2 0,-3-2 15,0-2-15,-2 1 16,-6-17-16,-1-1 16,-3 0-16,-1-6 15,-1-3-15,0-3 0,-3 0 16,0-4-16,-4-4 15,-2-3 1,0-2-16,9 4 0</inkml:trace>
  <inkml:trace contextRef="#ctx0" brushRef="#br0" timeOffset="173727.61">6323 6590 0,'12'-4'16,"3"3"-16,6-2 0,-1 3 15,19-4-15,10 0 16,4 1-16,6 0 16,-23 2-1,12-2-15,-12 2 0,1 0 16,0-1-16,-1 0 15,-1-2-15,-3 1 16,0 0-16,-1-1 0,-8 1 16,9-1-16,-12 2 15,0-1-15,-1 2 16,1 1-16,-3 2 0,-2 2 0,-3 0 16,-2 1-16,-1 2 15,0 0-15,-1 5 16,-3 2-16,0 7 0,-1 2 15,0 1-15,-2 13 16,1-1-16,-3 5 16,-1-4-16,-2-7 0,1-2 0,-1 0 15,2-1-15,-1-9 16,2-5-16,0-4 16,3-5-16,-2-5 0,-1 1 15</inkml:trace>
  <inkml:trace contextRef="#ctx0" brushRef="#br0" timeOffset="173928.32">7133 6249 0,'0'0'0,"0"0"0,0 0 15,1-11-15,3 1 16,1-1-16,1 2 16,2 1-16,-8 7 0</inkml:trace>
  <inkml:trace contextRef="#ctx0" brushRef="#br0" timeOffset="174645.71">7841 6074 0,'0'0'15,"0"0"-15,0 0 16,0 0-16,4 14 0,1 6 15,-3 5-15,2 14 16,-1 9-16,-2 10 16,-3 1-16,-2-8 0,-3 1 0,2-12 15,0 1-15,1 11 16,3-12-16,2 1 16,3-1-16,4-2 0,-1-1 15,-1-13-15,-1-4 16,2-5-16,-1-2 0,-3-4 15,0-2 1,0-2-16,-3-4 16,0 0-16,0-1 15,-2-1-15,2 0 0,-1-3 16,-2-2-16,-2-3 16,0-4-16,0 0 15,-1-4-15,-5-6 16,0-2-16,-1 0 0,-2-1 0,0 2 15,1 7-15,-6-3 16,2 6-16,-2 5 0,0 2 16,0 4-16,1 1 15,1 4-15,-1 5 16,0 4-16,0 3 0,0 2 16,0 2-1,-5 12-15,6 1 16,5 2-16,5-6 15,3 0-15,4 1 0,4-1 16,4 0-16,2-1 16,4-1-16,8 3 15,-3-6-15,9 4 0,-3-9 16,9 2-16,11-4 0,-1-6 16,1-5-16,-9-4 15,-2-5-15,13-4 0,1-4 16,-8-4-16,14-13 15,-18 3-15,-17 2 16</inkml:trace>
  <inkml:trace contextRef="#ctx0" brushRef="#br0" timeOffset="175067.49">8313 6605 0,'0'0'0,"0"0"0,0 0 16,0 0-16,0 0 15,-5 18-15,-4 7 0,-1 4 16,-3 7-16,-3 6 16,4-4-16,-1 1 15,1 1-15,5-3 0,5-6 16,6-1-16,3-3 0,5-3 15,2-1-15,8-8 16,3-3-16,2-7 0,2-5 16,-1-4-16,2-3 15,8-10-15,-9-1 16,8-10-16,-15 1 0,-6 0 16,-7-4-1,-5 2-15,-8-1 16,-3 0-16,-5 4 15,-1-1-15,-5 2 0,-2 0 16,-5 0-16,-17-11 16,-4 4-16,3 14 15,-32 0-15,21 18 0,54 0 16</inkml:trace>
  <inkml:trace contextRef="#ctx0" brushRef="#br0" timeOffset="191942.23">11861 6995 0,'0'0'0</inkml:trace>
  <inkml:trace contextRef="#ctx1" brushRef="#br0">11919 7319 0,'-27'0'16,"-1"0"15,1 0-15</inkml:trace>
  <inkml:trace contextRef="#ctx1" brushRef="#br0" timeOffset="1860.7">11727 7346 0,'0'28'62,"-27"-28"-46,27 27 15,27-27 47,1 28-47,-1-28-31,28 27 16,-28-27-16,28 0 31,-27 0-31,-1 0 0,0 0 47,1 0 0,-28-27-16,0-1-15,-28 1 0,-26-28-16,-1 0 0,0 0 15,-27 28 16,27-28-31,0 28 16,0 27-16,28-28 16,0 28-1,-28 0-15,0 0 32,28 0-17,-1 0-15,1 0 16,-1 28-1,1-28-15,0 0 16,27 27 0,0 0-1,0 1 32,0-1-16,0 1-15,0-1-16,27 0 31,28 1-31,-28 27 0,1-28 16,-1 1 0,0-1-16,-27 0 15,0 1 1,28-28-1,-1 27-15,1-27 16,-28 28 15,27-28 1,0 27 14,1-27 64,-28 27-79,0 1 47,27-1 0,1-27-31,-28 28-47,27-28 63,-27 27-63,27-27 31,1 0 0,-28 27-31,27-27 31,1 28-15,-1-28-16,0 0 16,1 27-1,-1-27-15,1 28 16,-1-28 15,0 0 16</inkml:trace>
  <inkml:trace contextRef="#ctx0" brushRef="#br0" timeOffset="-209890.27">12658 7140 0,'0'0'0,"0"0"0,0 0 15,0 0-15,0 0 16,0 0-16,0 0 16,0 0-16,0 0 0,0 0 15,0 0-15,0 0 16,0 0-16,0 0 0,0 0 16,0 0-16,0 0 15,0 0-15,0 0 0,0 0 16,0-7-16,0 1 15,0 5-15,0 1 0,0 0 16,0 0-16,0-1 16,0 1-1,0 0-15,0 0 16,0 0-16,0 0 16,0-1-16,0 1 0,0 0 15,1 0-15</inkml:trace>
  <inkml:trace contextRef="#ctx0" brushRef="#br0" timeOffset="-209451.11">12500 7225 0,'0'0'0,"0"0"0,0 0 16,0 0-16,0 0 16</inkml:trace>
  <inkml:trace contextRef="#ctx0" brushRef="#br0" timeOffset="-208433.7">12711 7136 0,'0'0'16,"0"0"-1,0 0-15,0 0 0,-4-10 16,1 2-16,-2 2 16,0 1-16,-1 0 15,-1 1-15,-2 1 16,0 1-16,-1 0 0,-3 1 15,-1 2-15,0 1 16,-1 0-16,-2 2 0,1 0 0,0 2 16,-2 2-16,1 0 15,2 1-15,1 1 16,0 0-16,2 1 0,3 0 16,-1 2-16,3 0 15,2 0-15,1-1 16,4 1-1,2 1-15,2 1 0,2-1 16,3 0-16,2 0 16,4 1-16,4 3 15,1 0-15,2 1 0,1-1 16,-2-5-16,3 3 16,-2-4-16,-2-1 15,2 0-15,-1-1 0,-2 1 0,-1 0 16,-3 2-16,-6-3 15,-2 2-15,-2-2 16,-1 2-16,-3-1 0,-2 3 16,-2 0-16,-3 2 15,-3-1-15,-3 1 16,-2-2-16,-1 0 0,-3 1 0,-7 5 16,6-6-16,0-2 15,-2 1-15,1-1 16,1-2-16,-2 2 0,1-2 15,-2 0-15,1 0 16,2-1-16,1-1 16,5-3-1,4-2-15,3-6 0,6-3 16</inkml:trace>
  <inkml:trace contextRef="#ctx0" brushRef="#br0" timeOffset="-207931.85">13098 6780 0,'0'0'0,"0"0"15,0 0-15,0 0 16,0 0-16,0 0 16,0 0-16,0 0 0,0 14 15,1 1-15,-1 4 16,2 5-16,0 0 16,0 2-16,-1 2 15,0 3-15,0 6 0,-1 0 0,0 3 16,0-3-16,-1-7 15,-1 9-15,0-8 0,0 11 16,-1-11-16,2 1 16,-2 9-16,1-10 15,0 1-15,1 0 0,0-1 16,1 0-16,1-2 0,2 0 16,1-13-16,-1 0 15,-1-4-15,0 0 0,1 0 16,1-3-16,-2-1 15,1 1-15,-1-2 16,1-1-16,0-1 0,-1-1 16,1-2-1,-2-4-15,2-3 16</inkml:trace>
  <inkml:trace contextRef="#ctx0" brushRef="#br0" timeOffset="-207653">12983 7248 0,'0'0'16,"0"0"-16,0 0 0,0 0 15,10-6-15,0-1 16,4 2-1,2 1-15,3-1 16,2 2-16,2 0 0,5 0 16,0 0-16,4 2 15,-1 0-15,1 1 16,-5 1-16,-3-1 16,-24 0-16</inkml:trace>
  <inkml:trace contextRef="#ctx0" brushRef="#br0" timeOffset="-206882.8">13677 7217 0,'0'0'0,"0"0"0,0 0 15,0 0-15,0 0 16,0 0-16,0 0 0,0 0 16,0 0-16,0 0 15,0 0-15,0 0 0,-12-4 16,-1 3-16,-1 0 0,-1 1 16,2 1-16,-2 0 15,-1 3-15,-2 0 16,2 2-16,-2 3 15,4 0-15,-1 3 0,-4 5 16,5-3-16,-3 6 0,3-3 16,-1 6-16,5-4 0,3 3 15,2 0-15,3 0 16,5-2-16,1-1 16,1-1-16,2-5 0,0-1 15,2-3-15,3-2 16,0 0-1,-1-5-15,3 0 16,0-4-16,0-1 0,1-3 16,-1-2-16,-2-3 15,1 0-15,-1-3 16,-1-2-16,1 0 0,-2-2 16,-1 1-16,0 0 15,0-1-15,-1 3 0,-2-1 16,-1 4-16,-1 1 0,0 2 15,-1 3-15,-2 1 16,0 2-16,-1 1 16,1 2-16,-1 0 0,0 2 15,2 1-15,-2 3 16,2 5 0,1 1-16,-1 5 15,2 0-15,0 2 0,0 1 16,1 9-16,2-1 15,-2 0-15,0-6 16,-1 0-16,1-2 0,1 1 16,1-3-16,-1-3 15,0-1-15,1-2 0,-1-2 16,3-1-16,0-3 0,4 0 16,2-6-16,-3-4 15,-12 4-15</inkml:trace>
  <inkml:trace contextRef="#ctx0" brushRef="#br0" timeOffset="-206427.44">14721 7081 0,'0'0'0,"0"0"0,0 0 16,0 0-16,0 0 16,0 0-16,0 0 15,0 0-15,0 0 0,-8 5 0,-3 3 16,-2 4-16,0 3 15,0 3-15,2-1 16,-3 7-16,-4 7 0,1 0 16,0 1-16,2 0 15,5-7-15,-2 9 16,6-7 0,2 0-16,4 1 0,2 6 15,6-5-15,1-2 16,8 6-16,-2-7 15,8 3-15,5-1 0,-2-7 16,16 3-16,0-7 16,-8-8-16,1-5 15,-7-12-15,-28 8 0</inkml:trace>
  <inkml:trace contextRef="#ctx0" brushRef="#br0" timeOffset="-205947.65">15043 7248 0,'0'0'15,"0"0"-15,0 0 16,0 0-16,0 0 0,0 0 16,0 0-16,0 0 15,-10 12-15,1 3 16,-1 3-16,-1 5 0,1 1 15,0 6-15,-1 2 0,4 0 16,2-8-16,1 1 16,1-2-16,2 0 0,1-1 15,6-2-15,3-1 16,4-2-16,3-3 16,3-3-16,1-2 0,2-4 15,0-3-15,1-4 0,0-3 16,0-6-16,-1-3 15,-1-3-15,2-8 0,-9 4 16,-5-2-16,-3 0 16,-3 0-16,-5 2 15,-4 6-15,-6-3 0,3 4 16,-6-1 0,0-1-16,-2 2 15,-1 1-15,-1 3 16,-2 1-16,1 3 0,-1-1 15,-1 3-15,2 4 16,6 2-16,1-4 16,5 2-16</inkml:trace>
  <inkml:trace contextRef="#ctx0" brushRef="#br0" timeOffset="-205491.84">15386 7315 0,'0'0'16,"0"0"-16,5 7 15,0 2-15,1 2 16,1 1-16,-2 4 0,0 2 16,-3-2-16,1 8 15,0 0-15,-3-5 16,0 6-16,-2-5 0,2-1 15,0 1-15,0-2 0,2-3 16,-1-4-16,-1-3 0,1-1 16,0-5-16,-1-1 15,2-2-15,-1 0 16,0-3-16,-1-1 0,0 0 16,0-4-16,2-1 15,-2-2 1,0 2-16,0-4 15,0-2-15,0-2 0,0-14 16,1 0-16,-1-6 16,0-6-16,0-2 15,1 2-15,-1 13 0,1-10 16,1 9-16,0-1 16,2 1-16,3 0 0,0 1 15,3 2-15,1 0 0,-2 11 16,-9 18-16</inkml:trace>
  <inkml:trace contextRef="#ctx0" brushRef="#br0" timeOffset="-204835.26">15679 6968 0,'0'0'16,"0"0"-16,0 12 0,0-2 15,0 2-15,2 3 16,0 3-16,-1 4 16,2 3-16,1 11 0,0 11 0,0-3 15,-1-1-15,0-1 16,-2-11-16,-1 1 16,-1-2-16,0-1 0,-2-5 15,2-9-15,-2-4 16,2-2-16,1-3 15,-1 0-15,1-4 0,0-1 0,1-2 16,-1 0-16,1-2 16,-1-2-16,2-1 15,-1-2-15,0-2 0,3-6 16,0 0-16,2-5 16,1 1-16,5-15 0,3 2 31,1 2-31,4 0 0,-5 11 15,4 0-15,0 5 16,2 2-16,-1 3 16,-3 7-16,-1 2 0,-1 2 15,5 6-15,-2 2 16,2 2-16,-4 3 0,0 4 16,-3 3-16,-3 1 0,-4 2 15,-1 2-15,-2 7 16,-4-6-16,-4 5 0,-3-6 15,-2-3-15,-3 0 16,-3-4-16,-2-1 16,-1-1-16,-1-3 0,-3-3 15,-1 0 1,1-4-16,2 0 16,5-5-16,1 0 15,2-1-15,0-1 0,3 0 16,1-1-16,0-2 15,4-3-15,1-3 16,6-2-16,-2 11 0</inkml:trace>
  <inkml:trace contextRef="#ctx0" brushRef="#br0" timeOffset="-204100.9">16457 7340 0,'0'0'16,"0"0"-16,0 0 15,0 0-15,0 0 0,0 0 16,0 0-16,0 0 16,-11-6-16,-3 1 15,-1 2-15,-3 2 16,0 2-16,-1 1 0,2 1 0,-5 4 15,4-1-15,-3 4 16,4-1-16,-4 4 0,5 0 16,2 1-16,1 3 15,1 1-15,2 2 16,2 1-16,4 1 0,2 0 16,6-2-16,1 1 0,4-3 15,0-2-15,0-4 16,1-3-16,3-2 0,-2-3 15,2-1-15,-1-3 16,1-3-16,-2-2 16,2-1-16,0-3 0,-2-3 15,1-1 1,-2-2-16,0-2 16,-1 1-16,0-2 15,-1-2-15,0 1 0,-2 0 16,1 0-16,-1 1 15,-1 2-15,-1 4 16,-1 1-16,-1 4 0,-1 0 16,1 5-16,-2 0 0,0 4 15,0 0-15,0 2 0,0 1 16,-2 3-16,2 3 16,2 7-16,0 0 15,0 2-15,1 8 0,0 1 16,1 3-16,1 3 15,-1-9 1,0-1-16,-1 1 16,1-2-16,1 1 0,1-4 15,0-1-15,-1-7 16,0-4-16,2-2 16,-2 0-16,1-2 0,2-4 15,1-4-15,2-5 16,2-8-16,-5-1 0,-8 17 15</inkml:trace>
  <inkml:trace contextRef="#ctx0" brushRef="#br0" timeOffset="-203701.04">16853 6832 0,'0'0'0,"0"0"0,0 0 15,0 0-15,0 0 16,0 0-16,0 0 0,0 0 16,4 14-16,-1 7 15,0 2 1,0 3-16,0 2 16,-1 8-16,-1 4 0,-1 5 15,0 8-15,-2 3 16,-1-6-16,1-13 15,-1 0-15,2-1 0,1 1 16,1 0-16,2 2 16,2 11-16,1-12 0,1 1 15,2-5-15,-2 1 0,1-3 16,-3-13-16,-1-1 16,0-1-16,-2-2 15,1 0-15,-2-4 0,-1-1 16,0-1-16,-2-1 15,-2-3 1,-1-4-16,0-3 16,-1-6-16,6 8 0</inkml:trace>
  <inkml:trace contextRef="#ctx0" brushRef="#br0" timeOffset="-203438.6">16744 7417 0,'0'0'15,"0"0"-15,0 0 0,1-9 16,1 2-16,0 0 16,1 2-16,3 0 15,4-1-15,7 0 0,1 0 16,1 2-16,7 0 16,5 0-16,6-1 0,-2 1 31,1 1-31,-8 1 0,6 0 0,-5 2 0,8 1 15,-8 0-15,1 2 32,-2 1-32,-5 0 0,-23-4 0</inkml:trace>
  <inkml:trace contextRef="#ctx0" brushRef="#br0" timeOffset="-202731.46">17538 7362 0,'0'0'0,"0"0"15,0 0-15,0 0 0,0 0 16,0 0-16,0 0 16,0 0-16,0 0 15,-9 0-15,-1 0 0,-4 3 16,-5-2-16,-1 2 15,0 0 1,-2 3-16,0 0 16,3 0-16,-8 5 0,0 3 15,0 4-15,4 1 16,5-2-16,4 3 16,0 7-16,6-4 0,4 2 15,3-1-15,4 0 16,3 1-16,6-2 0,0-3 15,4-3-15,2-3 0,2-4 16,1-3-16,1-5 16,-2-2-16,-3-4 15,-2-1-15,-2-1 0,0-2 16,-2-2-16,1-5 16,0-2-1,-3-2-15,1-4 16,-1-3-16,2-9 0,-4 1 15,-5 7-15,0 4 16,-4 6-16,1 4 16,1 4-16,0 1 0,1 3 15,-1 1-15,0 2 16,2 1-16,-1 1 0,0 1 16,-1 0-16,1 3 0,1 0 15,-2 2-15,1 2 16,2 4-16,0 2 15,3 2-15,-1 1 0,-2-2 16,4 5-16,-3-4 16,2 5-16,-1-5 0,-1 1 0,4 4 15,-3-5-15,1 1 16,2 0-16,1 5 16,-3-5-16,3 5 15,0 1-15,-1-5 0,0-1 16,0-4-16,-8-13 15</inkml:trace>
  <inkml:trace contextRef="#ctx0" brushRef="#br0" timeOffset="-192962.93">18354 6777 0,'0'0'0,"0"0"0,0 0 16,0 0-16,0 0 15,9 0-15,1-1 16,1 0 0,0-1-16,1 0 0,-1 0 15,1-1-15,1 0 16,-1-2-16,1 0 16,0-2-16,0 0 0,0-1 15,-2-1-15,0 0 16,-1-1-16,-1 0 15,0-1-15,-3 0 0,1-1 0,-4-2 16,1 0-16,-2 0 16,-4-2-16,0 0 15,-3-1-15,-2 0 0,1 3 16,-3 1-16,0-1 16,-3 3-16,2 1 15,-1 3-15,-1 2 16,-2 1-16,1 4 15,-1 1-15,1 2 16,-1 3-16,0 3 0,1 2 16,1 1-16,2 5 15,1 0-15,2 3 16,-4 10-16,1 5 0,0 6 16,5-4-16,3-8 0,2 7 15,3-9-15,2 0 16,4 0-16,1-1 0,4-2 15,2-1-15,0-1 16,4-2-16,0 0 16,1-2-16,-1-3 0,1-1 15,-5-7 1,0-1-16,-2 0 16,0 0-16,-1-1 15,-2-3-15,1 2 0,-3-3 16,-1-1-16,-2 0 15,-1-2-15,0-2 16,-1-4-16,-1-3 0,-1 0 16,-2 11-16</inkml:trace>
  <inkml:trace contextRef="#ctx0" brushRef="#br0" timeOffset="-192327.99">19007 6553 0,'0'0'16,"0"0"-16,0 0 16,0 0-16,0 0 0,0 0 15,0 0 1,-11 4-16,-7 2 15,-2 2-15,0 1 16,-3 0-16,7 0 0,-3 3 16,4-1-16,2-1 15,1 0-15,5-1 0,2 0 16,2-1-16,3 0 16,4 1-16,3 0 0,5 1 15,2-1-15,2 0 0,1 1 16,3-1-16,3 4 15,-4-4-15,-1 1 16,1 0-16,-1 1 0,0-1 16,-1 1-16,-2 1 15,-1-1 1,-3 1-16,-2 0 16,-2-1-16,-2 3 0,-1 2 15,-4 2-15,-2 0 16,-2 1-16,-1 0 15,-3 0-15,-1 2 0,0-2 16,-4 9-16,-2-2 16,-1 0-16,2-6 0,0-1 15,0-2-15,1-3 0,3-5 16,4-2-16,1-5 16,3-4-16,6-6 15,1-4-15,-5 12 0,0 0 16,0 0-16,0 0 15,0 0 1,0 0-16,0 0 16,0 0-16,0 0 0</inkml:trace>
  <inkml:trace contextRef="#ctx0" brushRef="#br0" timeOffset="-191978.9">19382 6458 0,'0'0'0,"2"-12"16,1 3-16,-1 2 0,0 1 0,-1 5 15,-1 1-15,0 3 16,0 1-16,0 3 16,1 3-16,1 7 0,-1 0 15,1 2-15,4 9 16,0 3-16,0 8 16,3 4-16,2 3 0,-2-3 0,1-1 31,-2-9-31,1 10 15,-3-9-15,-2 1 0,1 1 0,-1-3 0,0 1 16,1-4-16,-1 0 16,-2-11-16,-2-2 0,0 0 31,-2-5-31,-1 0 0,-2-2 16,-3-2-16,-1-4 15,0-3-15,0-4 0,9 3 16,0 0-16,0 0 15</inkml:trace>
  <inkml:trace contextRef="#ctx0" brushRef="#br0" timeOffset="-191762.76">19301 6852 0,'0'0'0,"0"0"0,0-11 16,1 1-16,2 1 15,2 0-15,4-4 16,4 0-16,1 1 0,6-6 31,3-3-31,6-2 0,4-5 16,3 1-16,-3 3 15,-5 8-15,11-2 0,1 4 16,-8 8-16,1 0 16,2 3-16,-10 3 15,-25 0-15</inkml:trace>
  <inkml:trace contextRef="#ctx0" brushRef="#br0" timeOffset="-191323.02">19892 6705 0,'0'0'0,"0"0"16,0 0-1,0 0-15,0 0 16,-5 13-16,-1 3 15,-2 4-15,0 3 0,-1 4 16,2 5-16,-2 4 16,2 5-16,5-4 0,2-8 15,2-2-15,5-3 16,0-2-16,5-8 0,1-3 16,1 1-16,6-3 15,2 0-15,1-5 0,0-6 16,3-1-16,1-8 15,10-8-15,-6-7 0,-10 3 16,3-14-16,-11 6 16,-6 1-16,-4-4 0,-6 2 15,-7 1-15,-12-6 16,-1 11-16,-11-3 0,3 11 16,-12-1-16,10 9 15,-3 2-15,3 4 0,0 3 16,11 3-16,9 2 15,4 0 1,8-3-16,1-1 16,0 0-16</inkml:trace>
  <inkml:trace contextRef="#ctx0" brushRef="#br0" timeOffset="-190891.03">20455 6613 0,'0'0'16,"0"0"-16,0 0 16,0 0-16,-12 6 15,-6 2-15,0 2 0,-3 2 16,-2 3-16,3 2 16,8 0-1,3-1-15,4 2 16,4 2-16,4-3 0,6-1 15,6-3-15,1 0 16,5-1-16,10 6 16,4-1-16,0-2 0,-8-4 15,0-1-15,0 1 16,-3 4-16,-4 0 0,-11-1 16,-4 0-16,-3-2 0,-4 2 15,-2 1-15,-8 2 16,-1 3-16,-3 0 15,-9 5-15,-2 0 0,6-9 16,-2 1-16,-1 0 16,1-3-1,3 0-15,1-1 16,8-2-16,4 0 0,2-4 16,3-3-16,2-4 15,0 0-15</inkml:trace>
  <inkml:trace contextRef="#ctx0" brushRef="#br0" timeOffset="-189315.14">18412 7587 0,'0'0'0,"0"0"0,-4-9 16,1 2-16,1 1 15,1 2-15,1 3 0,0 1 16,1 1-16,-1 3 0,0-3 15,0 3-15,1 8 16,2 5-16,3 25 16,1 5-16,2 7 0,1 2 15,1 1-15,2-5 16,-1-13 0,2-1-16,0 0 15,0-5-15,1-4 0,-3-15 16,0-2-16,-2-3 15,0-3-15,0-2 16,1-2-16,-1-4 0,-1-2 16,1-2-16,-1-4 15,3-6-15,-3-2 0,0-2 16,2-6-16,3-14 0,0-10 16,0-9-16,-7 4 15,-3 12-15,1-13 16,0 13-16,0-2 0,3 1 15,1-11-15,-2 14 16,1 5-16,-4 20 0,-1 4 0,0 3 16,-3 9-16</inkml:trace>
  <inkml:trace contextRef="#ctx0" brushRef="#br0" timeOffset="-188798.88">18913 7932 0,'0'0'0,"0"0"0,12 4 16,-2-2-16,2-2 16,1-1-16,-1-3 15,1-2-15,-1-3 0,-1-3 0,0 1 16,-2-6-16,0-2 15,5-16-15,1-6 16,-2 4-16,-7 10 0,1 0 16,-3 0-16,-2 1 15,-1 2-15,-1 8 16,0 2 0,0 2-16,-1 3 0,0 2 15,0 2-15,-3 4 16,0 1-16,-2 5 15,-2 3-15,-2 2 0,-1 4 16,0 0-16,-1 4 16,2 0-16,-5 9 15,-1 8-15,6-1 0,3 3 0,5-8 16,3-1-16,4 0 16,3-1-16,2 0 15,4-4-15,3 0 0,1-2 16,3-3-16,0-3 15,1-3-15,1-2 16,-3-8-16,-1 0 0,5-4 0,0-1 16,1-6-16,-8-4 15,-17 13-15</inkml:trace>
  <inkml:trace contextRef="#ctx0" brushRef="#br0" timeOffset="-188029.76">19502 7529 0,'0'0'0,"0"0"0,0 0 16,0 0-16,0 0 16,-9 4-16,3 1 15,-2 4-15,1 5 0,0 4 0,3 1 16,3-1-16,1 0 15,4 0-15,1 0 16,1 0-16,2-1 0,2-1 16,6 4-16,-2-5 15,8 3-15,1 1 16,1 0 0,3 1-16,-6-5 0,6 4 15,-7-5-15,-2 1 16,-3 1-16,-7 3 15,-5-4-15,-5 0 0,-3 4 16,-6 0-16,-2 2 16,-8 1-16,-15 9 15,-5-1-15,3-5 0,6-7 0,1-3 16,2-1-16,-1-2 16,12-7-16,5-4 15,3-2-15,5-4 0,4-7 16,4-4-16,6-9 15,8-12-15,9-12 16,6-6-16,1 5 0,3-1 0,-5 8 16,11-18-16,-7 11 15,8-22-15,-12 18 16,-4 0-16,-2 3 0,-9 17 16,-2 9-16,-7 12 15,-2 5-15,-1 4 16,-3 2-1,0 2-15,-2 1 0,0 3 16,-1 1-16,0 2 16,-1 3-16,-1 5 15,3 8-15,-3 11 0,2 11 16,0 6-16,2 0 16,4-2-16,1-8 15,6 9-15,0-12 0,7 16 0,-2-14 16,-2-1-16,0-1 15,-3-1-15,0 1 16,-6-13-16,-1 0 0,-3-7 16,1-2-16,0-2 15,-4-3-15,0-6 16,2-5 0,0 0-16</inkml:trace>
  <inkml:trace contextRef="#ctx0" brushRef="#br0" timeOffset="-187612.87">19770 7821 0,'0'0'0,"0"0"15,8-5-15,2 0 0,2 1 16,3-1-16,3 1 15,-15 3-15,1 1 16,41-9-16,1 1 0,-6 1 0,-7 0 16,-9 3-16,-1-1 15,-3 3-15,-6 0 0,-1 0 16,8-2-16,1 0 16,0 2-16,0-1 31,-4 2-31,-5 1 0,-3 0 0,-2 1 15,-3 2-15,0 0 16,-3 5-16,1 5 16,-2 2-16,-2 7 0,0 13 15,-1 10-15,0 6 16,-2-2-16,3-16 16,-2-2-16,2-2 15,1-7-15,5-5 0,-1-6 0,1-2 16,-1-5-16,-4-4 15</inkml:trace>
  <inkml:trace contextRef="#ctx0" brushRef="#br0" timeOffset="-187427.24">20192 7700 0,'-3'-15'0,"0"5"0,2 1 15,0 3-15,-1-1 16,1 2-16,2-1 16,2-4-16,-1-1 0,2 5 15,-4 6-15</inkml:trace>
  <inkml:trace contextRef="#ctx0" brushRef="#br0" timeOffset="-186078.88">20493 7624 0,'0'0'0,"0"0"0,0 0 15,0 0-15,0 0 0,0 0 16,0 0-16,0 0 0,7 10 16,1 4-16,-2 4 15,0 8-15,1 10 16,4 27-16,-5 3 0,-3-4 15,-5-2-15,0-15 16,-1-3 0,2 1-16,0-6 15,2-13-15,4-3 0,-1-6 16,-2-4-16,1-4 16,-2-3-16,1-3 15,-1 1-15,-1-5 0,1-1 16,-1-6-16,-2-4 15,-1-5-15,-1-2 0,-4-15 16,1 2-16,-2-1 0,0 9 16,-1 3-16,-3 1 15,-4 6-15,3 8 16,0 3-16,0 4 0,0 2 16,1 5-16,0 3 15,0 7-15,5-4 0,2 8 16,3-5-16,5 6 0,3-2 15,1 0-15,6-1 16,-1 1-16,3 1 16,2-1-16,3-3 0,7 4 15,-3-6-15,8-3 32,-6-4-32,2-6 0,8-5 15,-2-5-15,-6-1 0,-2-8 16,-25 18-16,0 0 15,83-62-15,-34 7 16,-25 9-16,-14 13 0,-5-1 16,-2 6-16,-7 17 15,0 3-15,0 3 0,1 0 16,-3 1-16,1 1 0,-1 2 16,1 1-16,-3 3 15,0 0-15,-1 4 16,0 2-16,0 4 0,2 2 15,0 0-15,1 2 16,2 0 0,3-1-16,1 1 15,2-3-15,2 0 0,3-1 16,0-3-16,1-1 16,2-2-16,3-2 15,1-5-15,3-3 0,1-2 16,-3-4-16,1-2 15,-4-2-15,0-1 0,-2 0 16,-3-2-16,-2 2 0,-3 0 16,-2 2-16,-2 1 15,-2 1-15,-2 1 16,-2 0-16,-4 2 0,1 1 16,-5 2-16,0 0 15,-4 3 1,0 0-16,-1 2 15,1-1-15,-1 4 0,3-2 16,4 1-16,4-2 16,6-1-16,4 0 15</inkml:trace>
  <inkml:trace contextRef="#ctx0" brushRef="#br0" timeOffset="-185693.63">21216 7801 0,'0'0'16,"0"0"-16,0 0 0,0 0 16,0 0-16,0 0 15,0 0-15,-11 8 0,-7 2 16,-2 3-16,0-1 0,-1 3 16,2 0-16,8-1 15,0 2-15,5-1 16,2 0-16,7 1 0,4-2 15,7 0-15,6-1 16,3 1 0,15 9-16,3-1 15,-2-6-15,-10-4 0,0 0 16,-4 0-16,-11 0 16,-5-2-16,-5-1 15,-3 0-15,-3 1 0,-3 2 16,-8 3-16,0 2 15,-4 0-15,-3 2 0,-17 13 16,-6 3-16,1-1 0,13-11 16,-2 0-16,2 1 15</inkml:trace>
  <inkml:trace contextRef="#ctx0" brushRef="#br0" timeOffset="-181167.35">3196 7104 0,'-13'-2'0,"3"-2"0,-1-1 15,4 1-15,1 0 0,3 0 16,0 2-16,2 0 16,1 1-16,1 0 15,2 0-15,0 1 0,4 0 16,1-2-16,3 2 16,2 0-16,2-1 0,2 1 15,1 0-15,0-1 0,0 1 16,0-2-16,6 2 15,-5 0-15,8 0 16,9 0-16,0-1 0,-4 1 16,-6-1-16,-2 1 15,2-1-15,-3 1 0,-1-2 16,-7 2-16,2-1 0,4-2 16,-2 0-16,1 0 15,2-1-15,1 0 16,-1 0-16,1 2 0,1-2 15,1 0-15,-1 0 16,1 2 0,-1-1-16,-1 3 15,-2 3-15,-7 3 0,-4 1 16,-10-7-16</inkml:trace>
  <inkml:trace contextRef="#ctx0" brushRef="#br0" timeOffset="-179878.63">3638 7120 0,'0'0'0,"0"0"15,0 0-15,0 0 16,0 0-16,0 0 16,2 13-16,-2 2 0,0 3 0,-2 4 15,1 2-15,-2 6 16,1 5-16,1 7 15,-2-3-15,3 1 0,-1-10 16,1 9-16,0-9 16,0-2-16,0 2 15,0-2 1,1 0-16,0 0 0,1-1 16,-1 0-16,3-1 15,0-7-15,-1-1 16,3-1-16,-3-1 0,2 0 15,1-3-15,1-1 16,0-1-16,3-1 16,-1-2-16,4-1 0,5 0 0,0-3 15,4-1-15,1 0 16,13 0-16,5-2 0,7-1 16,15-3-16,0-3 15,0-1-15,0-2 16,-11 2-16,20-4 0,-14 5 15,0 1-15,23-3 0,-15 3 16,21 0-16,-19 2 16,2 1-16,2 1 0,24-3 15,-21 0-15,2 3 16,3-1-16,5 2 16,-3 2-16,0 0 0,4-1 31,-2 2-31,1 1 0,-1 0 15,-1 0-15,-1 1 16,0-1-16,0-1 0,0-1 16,-1-1-16,-1 0 15,1 1-15,-1-1 16,1 1-16,1 2 0,-2 3 16,-5 0-16,2 4 0,0 0 15,-5-2-15,-2-1 16,-1-2-16,-19-2 0,17 0 15,-2 2-15,-1 3 16,0 3-16,0 2 16,-2 0-16,-16-4 0,13 2 15,-1 1 1,-14-4-16,9 1 16,-10-2-16,9 1 15,-21-6-15,0 0 0,-8-2 16,-5 1-16,-3-4 15,-4 2-15,-2-1 16,-4 0-16,0-1 0,-3 0 16,1-2-16,-2 2 0,-1-4 15,2 0-15,-2-3 16,0-3-16,0-2 0,1-2 16,-1-2-16,1-4 15,2-8-15,-2 0 16,3-8-16,-2 1 0,2-1 15,1 0-15,-2 9 0,2-11 32,0 9-32,2-6 0,-2 5 0,4-6 0,0 7 15,0 0-15,2 2 32,6-11-32,-4 10 15,1 3-15,0 0 0,-4 12 0,1 0 16,-4 3-16,0 2 15,-2 1-15,-3 2 16,2 4-16,-3 0 0,1 0 16,-2 3-16,1 2 15,-1-1-15,-1 3 16,1 0-16,0 1 0,-2 0 16,1 4-16,1 1 0,1 3 15,-1-4-15,0-9 16</inkml:trace>
  <inkml:trace contextRef="#ctx0" brushRef="#br0" timeOffset="-179515.41">7983 7340 0,'0'0'0,"0"0"0,0 0 0,0 0 15,7-9-15,3 2 16,4 0-16,4 1 0,4-1 16,4 1-16,2 0 15,10-1-15,10-1 16,-7 5-16,8 0 0,-5 1 15,-10 0 1,12 0-16,-10 0 16,0 0-16,0 1 0,-4-2 15,-1 2-15,-15 1 16,0 1-16,-2 3 16,-4 0-16,-4 1 0</inkml:trace>
  <inkml:trace contextRef="#ctx0" brushRef="#br0" timeOffset="-173224.1">23438 5995 0,'0'0'0</inkml:trace>
  <inkml:trace contextRef="#ctx0" brushRef="#br0" timeOffset="-172469.79">24876 6065 0,'0'0'0,"3"-13"16,-2 1-16,-2 0 15,-2 2-15,-2 2 0,0 2 16,-4 1-16,-3 1 16,-2 2-16,-2 4 0,-2 0 15,-3 5-15,-11 3 16,-13 8 0,0 8-16,3 6 15,7 4-15,11-8 16,-4 9-16,7-5 0,3 3 15,3 1-15,3-1 16,8 1-16,3-2 0,6-3 16,3-10-16,1-4 15,9 7-15,-6-7 0,5 6 16,1-2-16,4-1 0,0-1 16,0 1-16,1-2 15,0 0-15,-1 0 16,-8-7-16,6 7 0,-5-6 15,0-2-15,3-4 16,-4-6-16</inkml:trace>
  <inkml:trace contextRef="#ctx0" brushRef="#br0" timeOffset="-171937">25085 6409 0,'0'0'0,"0"0"15,0 0-15,0 0 0,0 0 16,0 0-16,0 0 0,-6 8 15,1 5-15,-3 4 16,3 7-16,-3 4 16,1 9-16,1 0 0,4 4 15,4-6-15,5-8 16,2-2 0,4-1-16,2-4 15,6-4-15,0-4 0,1-3 16,-4-7-16,0-2 15,8-3-15,-2-1 16,2-2-16,-2-4 0,-2-3 16,-1-5-16,-5-4 15,-4-1-15,-5-3 0,-3-1 16,-6 0-16,-5 2 0,-7 0 16,-4 3-16,-2 2 15,-12-6-15,6 11 0,-2 2 16,-2 3-16,1 2 15,1 6-15,-1 4 16,4 3 0,9 4-16,3 0 15,8-4-15,5-5 0</inkml:trace>
  <inkml:trace contextRef="#ctx0" brushRef="#br0" timeOffset="-171388.85">25686 6508 0,'0'0'0,"0"0"0,0 0 0,0 0 16,0 0-16,-2 13 15,1 3-15,-1 6 16,-2 2-16,1 5 0,-1 3 16,-1 6-16,1-1 15,2-1-15,1-7 16,1-1 0,0-1-16,2-2 15,-1 0-15,3-9 0,0-3 16,-1-2-16,-1-4 15,0-2-15,-1 1 0,-1-4 16,0 1-16,0-2 16,0-1-16,0-1 15,-1-2-15,-1-1 0,1-2 16,-2-4-16,1-3 0,-2 0 16,1-4-16,0-1 15,0 2-15,2-5 0,-3-8 16,3-4-16,-2-4 15,3 0-15,0 0 16,3 9 0,-1-1-16,3 1 0,0 1 15,3 2-15,0 2 16,1 1-16,0 10 16,1 3-16,2 1 0,3 5 15,0 1-15,-4 1 16</inkml:trace>
  <inkml:trace contextRef="#ctx0" brushRef="#br0" timeOffset="-170602.53">26081 6580 0,'0'0'0,"0"0"0,0 0 0,0 0 32,0 0-32,0 0 0,0 0 15,0 0-15,1 10 16,2-1-16,-1 0 0,0 0 16,0-1-16,-1-1 0,2 0 15,0 0-15,-2 2 16,3 2-16,-2 0 0,2 3 15,0 2-15,1 0 16,0 4-16,0-4 16,2 6-16,0 1 15,1 1-15,-1-4 0,2 5 0,0 2 16,-2-6-16,3 5 16,-3-6-16,1-1 0,-2-1 15,-2-5-15,0-3 16,-2-3-16,0-2 15,-2-4-15,0 0 0,-2-2 16,1 0 0,1-2-16,-1 1 15,-2-3-15,2-6 16,-2-1-16,2-6 16,0-3-16,-2-19 0,4-6 15,2 4-15,6 2 16,0 12-16,4 1 0,0 1 15,3 6-15,2 2 0,-2 10 16,-1 2-16,0 2 16,3 2-16,4 4 0,1-1 15,-6 5-15,2 5 16,0 0-16,-1 2 16,-2 4-16,-7-2 0,-1 6 15,-1-2 1,-2 3-16,-2 1 15,-3-1-15,-3 1 16,0 0-16,-5-1 0,0-1 16,-3-1-16,-4 0 15,0-3-15,-3 0 16,0-2-16,0-2 0,-1-2 16,5-6-16,0 1 0,2-1 15,1-3-15,3 0 16,2-4-16,2-3 0,6-6 15,3-2-15</inkml:trace>
  <inkml:trace contextRef="#ctx0" brushRef="#br0" timeOffset="-170000.86">26984 6709 0,'0'0'0,"0"0"15,0 0-15,0 0 0,0 0 16,0 0 0,-9-5-16,-5 4 15,-5 5-15,-4 2 16,-7 6-16,-8 4 0,-5 10 16,7 1-16,7 4 15,3 1-15,7-5 16,-3 10-16,7-8 0,6 2 15,5-1-15,8-9 0,3-3 16,2-2-16,6-2 16,-1-3-16,4-3 0,0-3 15,-2-2-15,2-3 16,5-5-16,-5-2 16,4-4-16,-1-3 0,-2-2 15,0-4 1,3-11-16,1-5 15,-1-5-15,-3 0 16,-2-1-16,-7 8 0,0 3 16,-1 3-16,-5 18 15,1 2-15,-2 4 16,-1 2-16,1 1 0,-2 2 16,-1 1-16,1 2 0,-1 3 15,3 4-15,0 5 16,-1 2-16,-1 5 0,2 11 15,0 9-15,-2-4 16,1 6-16,0-2 16,0-11-16,1 1 0,1 0 15,2 0-15,2-3 0,5-3 16,2-4-16,-1-14 16,2-7-16,-1-8 0,-15 6 15</inkml:trace>
  <inkml:trace contextRef="#ctx0" brushRef="#br0" timeOffset="-169684.45">27552 6350 0,'-1'-10'15,"1"1"-15,0 4 0,-1 2 16,1 3-16,-2 3 15,1 2-15,0 5 0,0 8 16,-1 5-16,1 31 16,0 8-16,0-1 0,-1-4 15,1-1-15,1-10 16,0 12-16,3-12 0,-1 0 16,4 2-16,1-2 15,1-1 1,1-2-16,-3-2 15,-1 1-15,-4-16 0,-2 3 16,-1-2-16,-1-6 16,-1-6-16,0-5 15,2-8-15,2-2 0,0 0 16</inkml:trace>
  <inkml:trace contextRef="#ctx0" brushRef="#br0" timeOffset="-169430.91">27332 6940 0,'0'0'0,"-3"-9"0,2 1 15,1 2 1,1 0-16,2 0 16,3 0-16,3 1 0,5-1 15,2-1-15,8 1 16,12-3-16,8-2 15,11 2-15,5 3 0,-4 5 16,-15 3-16,21 3 16,-18 1-16,17 1 0,-15-5 15,-46-2-15</inkml:trace>
  <inkml:trace contextRef="#ctx0" brushRef="#br0" timeOffset="-168867.09">28370 6789 0,'0'0'16,"0"0"-16,0 0 15,-12-2-15,-2 4 16,-4 3-16,-5 5 0,-11 6 16,-8 7-16,-7 9 15,3 9 1,13 1-16,2 0 0,11-7 15,-2-2-15,2 2 16,4-4-16,4-2 16,12-15-16,2-1 15,-1-2-15,3-3 0,3-1 16,2-2-16,5 0 16,3-5-16,4-1 0,0-2 0,3-4 15,0-5-15,11-10 16,3-12-16,-2-9 15,0-3-15,-9 3 16,-7 9-16,0 0 0,-2 3 16,-2 3-16,-8 17 15,-2 4 1,-2 1-16,-1 4 16,-2 1-16,-1 1 0,0 1 15,0 1-15,0 2 16,0 4-16,1 4 15,1 4-15,-2 3 0,1 13 16,0 7-16,0 3 16,2 4-16,1-13 0,4 6 0,-1-8 15,2-1-15,3-3 16,1-2-16,3-2 16,0-12-16,-1-2 15,3-7-15,1-6 0,-1-3 16,-18 7-16</inkml:trace>
  <inkml:trace contextRef="#ctx0" brushRef="#br0" timeOffset="-168582.99">28843 6812 0,'0'0'16,"0"0"-16,0 0 15,0 0 1,0 0-16,0 0 0,0 0 15,0 0-15,-5 10 16,4 4-16,1 4 16,6 3-16,2 3 0,4 3 15,10 8-15,1-3 16,0-3-16,-5-8 16,2-1-16,-2 1 0,-2-2 0,-3 0 15,-8-2-15,-2 1 16,-4 4-16,-2 1 15,-10 4-15,-11 13 16,-16-2-16,-10-6 0,50-32 16</inkml:trace>
  <inkml:trace contextRef="#ctx0" brushRef="#br0" timeOffset="-167528.55">21892 6759 0,'-13'10'0,"2"-2"0,3-4 15,2-1-15,1-1 16,2-1-16,2-1 16,1 0-16,1 0 0,0-1 15,2 0-15,2-3 16,4-1-16,4-3 15,4-2-15,7-7 0,8-5 0,-2-1 16,2-5-16,-5 2 16,-8 3-16,4-7 31,-8 4-31,1 0 0,-4 1 0,-1-1 0,-4 3 31,-7 10-31,-1 4 0,0 3 16,-2 2-16,-2 3 0,-3 2 15,-3 7-15,-3 3 16,-3 6-16,-8 10 16,-2 6-16,-3 9 0,8 5 15,4 0-15,5 6 16,7-12-16,2 2 16,3 0-16,5-2 0,5-2 0,4-3 15,-1-4-15,4-17 16,-5-1-16,1-3 15,1-2-15,1 0 0,3-2 16,0 0-16,8 0 16,-1-2-16,2 0 15,2-3-15,-1-3 16,3-5-16,-10-10 16</inkml:trace>
  <inkml:trace contextRef="#ctx0" brushRef="#br0" timeOffset="-167112.05">22549 6474 0,'0'0'16,"0"0"-16,0 0 0,0 0 16,0 0-16,0 0 15,-14 7-15,1 6 16,-1 3-16,-3 6 15,2 0-15,0 5 16,3 0-16,6-5 16,6-1-16,2-1 15,5-2-15,0-6 0,5 1 16,3-1-16,1-2 16,2-1-16,1 1 15,1 1-15,1 0 16,10 7-16,-1 1 0,-1 2 0,-10-2 15,4 8-15,-6 4 16,-10-4-16,-3 0 16,-4 13-16,-9 2 0,-7 4 15,-4-2-15,0-12 16,-1 0-16,0-3 0,-1 0 16,8-13-16,6-6 0,4-7 15,5-8-15,2-8 16,-3 13-16</inkml:trace>
  <inkml:trace contextRef="#ctx0" brushRef="#br0" timeOffset="-166795.85">23030 6282 0,'0'0'0,"0"0"16,0 0-16,0 0 0,1 13 16,-1 6-16,-1 5 0,0 9 15,-2 38-15,1 1 16,-1-8-16,2 2 0,0-19 16,-1 16-16,2-13 15,2-4-15,-1 0 16,3-1-16,0-5 0,1-13 15,0-3 1,0-2-16,0-1 16,-2-6-16,-2-2 15,0-1-15,1-3 0,-4-6 16,1-4-16</inkml:trace>
  <inkml:trace contextRef="#ctx0" brushRef="#br0" timeOffset="-166557.53">22826 6834 0,'3'-14'0,"1"1"16,2 0-16,4-1 0,2 1 15,3 1-15,3 0 0,14-9 16,9-2-16,9 0 15,-1 5-15,-3 9 16,-1 1-16,-9 3 16,-6 3-16,-30 2 0,0 0 15</inkml:trace>
  <inkml:trace contextRef="#ctx0" brushRef="#br0" timeOffset="-166009.75">23577 6686 0,'0'0'0,"0"0"0,0 0 15,-12-1-15,2 0 0,-2 2 16,-2 1-16,1 4 16,-3 4-16,-4 3 15,4-1-15,-14 14 16,2 7-16,2 7 0,2 4 15,9-1 1,3-2-16,7-6 16,2-2-16,5 0 0,5-5 15,1-17-15,2 0 16,1-4-16,0-2 16,1-3-16,2-4 15,5-4-15,-1-3 0,0-3 16,-1 0-16,-1-4 0,0-4 15,-2-5-15,4-13 0,0-11 16,-4 6-16,-5-1 16,-1 11-16,-3 2 15,-3 13-15,1 8 0,-1 4 16,0 4-16,-1 1 16,0 2-1,1 1-15,-1 2 16,0 3-16,2 3 0,2 4 15,-1 4-15,1 4 16,2 14-16,2 9 16,0 0-16,-1-7 0,-1-7 15,0-2-15,2 0 16,3-3-16,4-1 0,4-5 16,5-8-16,-8-13 0,7-11 15,-7-2-15</inkml:trace>
  <inkml:trace contextRef="#ctx0" brushRef="#br0" timeOffset="-165694.05">23971 6693 0,'0'0'0,"0"0"16,0 0-16,0 0 15,0 0-15,0 0 0,0 0 16,0 0-16,3 11 15,4 2 1,6 2-16,2-1 16,3 3-16,5 1 0,0 0 15,3 0-15,-2 0 16,-5-5-16,-1 1 16,-1 0-16,-5 1 0,-6-1 15,-2 2-15,-4 4 16,-5 6-16,-12 33 0,-10-1 15,-10-4-15,-12 1 0,-2-3 16,10-11-16,-3 2 16,-1-1-16,11-17 15</inkml:trace>
  <inkml:trace contextRef="#ctx0" brushRef="#br0" timeOffset="-120831.59">1316 11806 0,'0'0'15,"0"0"-15,0 0 16,0 0-16,0 0 0,0 0 15,0 0-15,0 0 16,0 0-16</inkml:trace>
  <inkml:trace contextRef="#ctx0" brushRef="#br0" timeOffset="-119675.28">1339 11774 0,'0'0'0,"0"0"16,0 0-16,0 0 15,13 4 1,1-1-16,2 0 16,-2-2-16,2-2 0,1-2 15,1 1-15,0-3 16,0-2-16,3-2 16,-4 2-16,1-4 0,-2 1 15,1 0-15,-2-3 16,0 2-16,-1-4 0,-3 1 15,-1-1-15,-5 0 0,0 0 16,-5 0-16,0 1 16,-5 1-16,-4 2 15,-1 0-15,-2 2 0,-3 3 16,-3 2-16,0 3 16,0 2-16,0 2 0,-1 3 15,2 3-15,-1 4 0,0 1 16,3 3-16,-4 11 15,3 3-15,6 2 0,4 3 16,7 2-16,4-2 16,5 2-16,4-12 15,3 9 1,2-11-16,2 0 0,7 4 16,-4-10-16,1-2 15,0-1-15,1-3 16,0-1-16,-8-9 0,0 1 15,-3-2-15,0-1 16,1-3-16,-1-3 16,-2-3-16,0-1 0,-13 10 0,0 0 15</inkml:trace>
  <inkml:trace contextRef="#ctx0" brushRef="#br0" timeOffset="-119258.66">1983 11583 0,'0'0'0,"0"0"16,0 0-16,0 0 0,-13-4 16,1 3-16,-5 1 15,0 1-15,-1 4 16,2 3-16,0 2 0,2 1 0,4 4 15,2 0-15,4 2 16,6-1-16,3 1 16,5 2-16,3 2 0,10 11 15,8 6-15,3-2 16,2-2-16,0-4 16,-9-8-1,0 0-15,-3 0 0,-4 1 16,-15-10-16,-3 0 15,-2 1-15,-5-2 16,-2 3-16,-8 3 0,0-2 16,-3 1-16,-1-2 15,-3-2-15,0-3 16,-1-1-16,1-4 0,7-6 0,5-3 16,3-1-16,7 5 15,0 0-15</inkml:trace>
  <inkml:trace contextRef="#ctx0" brushRef="#br0" timeOffset="-118742.06">2210 11856 0,'0'0'0,"0"0"16,0 0-16,0 0 0,0 0 15,12 2-15,1 2 16,3-2-16,2-1 15,6-1 1,1-1-16,11-2 0,8-1 16,-6-1-16,7-3 15,-5-1-15,-9 0 16,10-5-16,-11 3 0,-3-3 16,-2-3-16,-15 3 15,-2 0-15,-4 1 0,-3 1 16,-4 0-16,-6-1 0,-6-3 15,-2 2-15,-6 3 16,0 2-16,-3 4 0,1 3 16,-1 5-16,-2 2 15,1 5-15,3 3 16,2 5-16,3 3 0,3 3 16,3 11-1,8 2-15,5-6 16,10 15-16,6-5 15,2 0-15,2-12 0,10 7 16,-5-9-16,13 4 16,-5-11-16,3 0 15,0-4-15,0 0 0,0-6 16,0-4-16,1-3 0,-1-7 16,1-5-16,3-6 15,-4-6-15,0-2 0,-2-1 16,-9-1-16,-25 25 15</inkml:trace>
  <inkml:trace contextRef="#ctx0" brushRef="#br0" timeOffset="-118003.14">3434 11706 0,'0'0'16,"0"0"-16,0 0 0,0 0 16,0 0-16,0 0 15,8 9-15,0 1 16,-1 4-16,1 2 0,0 3 16,-2 1-1,-1-2-15,0 2 16,2 8-16,-1-1 15,1 1-15,-1 0 0,0-6 16,0 0-16,0-2 16,0 2-16,2-3 15,0 1-15,0-4 0,-2-2 16,-1-2-16,0-2 0,0-2 16,-1-2-16,0-2 15,-1-1-15,-1-1 0,1 0 16,-1-2-16,1-2 15,1 0-15,0-1 16,-1-2-16,3 0 0,-1-3 16,1-1-1,3-2-15,-1-3 16,2-1-16,0-1 16,1-2-16,1 0 0,-3 2 15,4-7-15,-3 5 16,6-7-16,-2-4 15,-1 0-15,1-2 0,-4 7 16,3-10-16,-4 10 0,4-7 16,-4 6-16,1-1 15,-1 0-15,-1 1 0,1-1 16,-3 2-16,1 1 16,-6 6-16,0 5 15,-2 6-15,1 6 0,0 0 16</inkml:trace>
  <inkml:trace contextRef="#ctx0" brushRef="#br0" timeOffset="-117507.78">3985 11900 0,'11'8'0,"1"0"0,3-1 15,-1-2-15,3-3 16,0-2-16,1-1 16,-1-4-16,3-3 0,11-7 15,6-6-15,1-13 16,2-9-16,-14 1 0,-12 9 16,-5-1-16,-4 2 0,-8 13 15,-1 4-15,-1 2 16,-4 0-16,-2 1 15,-2 3-15,-1 2 0,-3 4 16,-6 4-16,-1 2 16,-5 3-1,-13 15-15,2 5 16,10 3-16,9-3 0,3 3 16,0 11-16,8-9 15,6 2-15,4 2 16,6-1-16,11 13 0,-3-15 15,12 10-15,-2-11 16,2-3-16,14 3 0,-6-12 16,1-2-16,2-7 0,-1-4 15,1-4-15,-1-9 16,1-3-16,3-5 16,8-15-16,-16 1 0,0-3 15,-9-3-15</inkml:trace>
  <inkml:trace contextRef="#ctx0" brushRef="#br0" timeOffset="-117098.81">4672 11683 0,'0'0'0,"0"0"0,-5-9 0,0 4 0,0-1 16,0 3-1,0 0-15,-2 3 0,1 3 16,1 2-16,-1 4 15,3 4-15,4 2 16,1 2-16,5 2 0,2 1 16,8 16-16,2 2 15,4 0-15,1-2 16,2-3-16,-7-7 0,0-2 0,-2 3 16,-7-1-16,-3 1 15,-10-10-15,1-2 16,-3 0-16,-1-1 0,-4-1 15,1 0-15,-4-1 16,0-2-16,-1-1 16,-4 0-1,6-4-15,-4-2 0,3-5 16,2 0-16,1-6 16,3-4-16,3-7 15,4-4-15,3-4 0,2-14 16,9 9-16,-14 32 15,0 0-15,0 0 16,0 0-16</inkml:trace>
  <inkml:trace contextRef="#ctx0" brushRef="#br0" timeOffset="-116296.78">5011 11291 0,'0'0'0,"0"0"16,0 0-1,0 0-15,0 0 16,0 0-16,0 0 16,4 9-16,-2 3 15,1 0-15,-2 2 0,0 1 16,-1 2-16,2-1 16,-2 4-16,1-4 0,-1 5 15,3 8-15,-2 9 0,1-4 16,1 1-16,0-10 15,0 9-15,0-9 0,1 0 16,0-2-16,-2-8 16,0-3-16,-1-3 15,0-1-15,-1-3 0,0 0 16,0-3-16,0 0 0,0-2 16,0 0-16,0 0 31,0-2-31,0 1 0,0 0 0,0-2 0,1 2 31,-1 0-31,0-1 0,0 1 0,0 1 0,0-1 31,2 1-31,-2-1 0,0 1 16,0 0-16,0-2 16,0 2-16,0 0 0,0 0 15,0-1-15,0 1 16,0 0-16,0 0 15,0 0-15,0 0 0,0 0 16,0 0-16,0 0 0,0 0 16,0 0-16,0 0 15,0 1-15,0-1 0,0 0 16,0 2-16,0 0 16,0 1-16,0 2 15,0 9-15,1 27 0,0-4 16,1-2-1,-1-3-15,1 0 16,0-3-16,0-5 16,2 5-16,0-6 0,1-1 15,0 0-15,0-2 16,0-6-16,1 1 16,-3-4-16,1-1 0,-1-2 15,-2-3-15,0-1 0,1 0 16,-2-3-16,0 0 15,0-2-15,0 1 0,-2-2 16,2-4-16,0-3 16,-1-5-16,0 4 15,1 10-15,0 0 0</inkml:trace>
  <inkml:trace contextRef="#ctx0" brushRef="#br0" timeOffset="-114946.02">4794 11744 0,'0'0'0,"0"0"0,0 0 0,0 0 16,0 0-16,0 0 16,9-1-16,0-2 15,1 2-15,2 0 0,2 0 16,0-1-16,4 0 15,0 0-15,-3 1 16,9-3 0,-3 2-16,-1 0 0,7 0 15,-1-1-15,-4 1 16,-1 1-16,1-2 16,-2 0-16,1 1 0,-2-1 15,-2-1-15,-3 2 16,-4-1-16,-1-1 15,-3 2-15,-1-1 0,-1-1 0,-2 1 16,-2-1-16,-3 1 16,3 3-16</inkml:trace>
  <inkml:trace contextRef="#ctx0" brushRef="#br0" timeOffset="-113958.24">5583 11714 0,'0'0'0,"0"0"0,0 0 15,0 0-15,0 0 0,0 0 16,0 0-16,0 0 0,0 0 16,0 0-16,0 0 15,0 0-15,0 0 16,5 11-16,-1 2 0,-1 2 15,-2 2-15,-1 0 16,0 3 0,0 1-16,-1-3 15,-1 9-15,1 1 0,0 3 16,-1 2-16,4-2 16,-1-7-16,0 0 15,1 1-15,1-3 0,0-2 16,2-4-16,-2-2 15,-1-4-15,1-4 0,-2-3 16,-1-6-16,0 3 0</inkml:trace>
  <inkml:trace contextRef="#ctx0" brushRef="#br0" timeOffset="-113757.73">5461 11486 0,'1'-12'16,"-1"1"-16,2 2 15,-1 2-15,2 0 0,-2 2 16,1 0-16,1-3 16,3 1-16,1-4 0,3 2 15,-1 4-15,-9 5 0</inkml:trace>
  <inkml:trace contextRef="#ctx0" brushRef="#br0" timeOffset="-112994.33">6142 11203 0,'0'0'16,"0"0"0,0 0-16,0 0 15,8 9-15,1 5 0,0 5 16,1 6-16,2 4 16,-2 10-16,-3 8 15,-2 2-15,-4-4 0,-1-4 16,-1 4-16,1-9 15,2 14-15,1-12 0,1 1 16,2 9-16,-1-9 0,0-2 16,0 0-16,2-2 15,-1-3-15,-1-15 16,1-2-16,-3-3 0,0-3 16,-2-3-16,1-2 15,-2-3 1,0 0-16,-2-2 15,1 0-15,0-2 0,-3-2 16,-1-4-16,-3-2 16,-1-2-16,-1-1 15,-2-2-15,-1 0 0,-7-10 16,-7-5-16,-5-1 16,-5 3-16,1 3 0,8 11 15,1 3-15,0 2 0,13 8 16,-1 1-16,4 1 15,1 1-15,1 3 16,1 1-16,0 4 0,2 4 16,-1 5-16,4 3 15,0 3-15,2 9 0,5 3 16,1-1-16,0-7 0,4 7 16,-2-7-16,6 7 31,0-10-31,3 0 15,2-2-15,2-3 0,3 0 0,2-4 0,9 2 16,-7-6 0,3-3-16,11-3 15,-9-5-15,7-2 0,-6-5 16,9-7-16,-2-6 16,-12-3-16,10-10 15,-11 5-15,-4 0 0,-5 3 16,-13 12-16</inkml:trace>
  <inkml:trace contextRef="#ctx0" brushRef="#br0" timeOffset="-111423.24">6771 11905 0,'0'0'0,"0"0"16,0 0-16,0 0 15,-1-12-15,-3 1 0,-1-1 16,-3 0-16,0 3 16,-2 1-16,-3 1 15,-2 3 1,-3 2-16,0 2 0,-5 4 16,-10 2-16,0 5 15,3 6-15,4 6 16,8-1-16,0 9 15,3 5-15,10-7 0,1 10 16,6-10-16,6 1 16,4-3-16,2-3 0,4-2 0,1-7 15,-4-6-15,2-4 16,0 1-16,-2-3 16,0 0-16,1-3 15,-2-3-15,0 0 0,0-5 16,3-4-16,-2-2 15,1-1-15,-1-2 0,-1-2 0,-1-3 16,-2-1-16,2-9 16,-4 8-16,-4 0 15,1 3-15,-5 4 0,0 3 16,0 4-16,1 1 16,-1 2-16,0 2 15,-1 1 1,1 2-16,1-1 0,-2 3 15,1 0-15,0 0 16,-1 1-16,2 1 16,-1 0-16,0 1 0,2-1 15,-1 3-15,2 2 16,0-1-16,1 2 16,0-2-16,0 2 0,-1-1 0,1-2 15,-1 0-15,0 0 16,-1 0-16,-1-2 15,1-1-15,-2 1 0,0-2 16,1 0-16,-2-1 16,0 0-16,0 0 15,-2-1 1,2 1-16,-1-1 0,1-1 16,-1 1-16,1 0 15,-1 1-15,1-1 16,0-1-16,-2 1 0,2 1 15,-1-1-15,1-1 16,0 2-16,0-1 16,0 1-16,0-1 0,-1 1 0,2-1 15,-1 1-15,0 0 16,0 0-16,0 0 16,0 0-16,0 0 0,0 0 15,0 0-15,-1 0 16,1 0-16,0 0 15,-2 0-15,1 0 0,1-2 0,-1 2 16,0-1-16,1 1 16,-3-1-16,2-1 15,-3 0-15,-3-4 0,-3-1 16,2 1-16,1-1 16,-1 2-16,0-1 15,2 1 1,0-1-16,-6-3 0,-6-5 15,1 2-15,1 0 16,0 2-16,3 1 16,1 1-16,0 2 0,3 1 15,1 2-15,3 0 16,1 3-16,1 0 16,0 2-16,-2 0 0,-2 5 0,0 0 15,-4 4-15,1 1 16,1 1-16,0 0 15,-2 6-15,2-3 0,-2 4 16,4-3-16,2 1 16,0 1-16,3 7 15,1-6 1,4 10-16,4-3 0,6 1 16,1-6-16,11 10 15,0-5-15,-4-9 16,11 5-16,1-4 0,2-2 15,-6-8-15,10 1 16,-8-5-16,-2-2 16,1-3-16,-3-4 0,-2-4 0,-9 0 15,0-2-15,-2 0 16,-1-3-16,-3-1 16,-2-1-16,-1-8 0,-4-1 15,-3 0-15,-6-2 16,-6-3-1,-16-26-15,-3 14 0,1 6 0,1 11 0,-14-5 16,7 10-16,-1 3 16,-13 0-16,9 7 15,-3 9-15,44 0 0,0 0 16</inkml:trace>
  <inkml:trace contextRef="#ctx0" brushRef="#br0" timeOffset="-104915.46">2420 12552 0,'0'0'0,"0"0"16,0 0-16,14-3 0,1-3 16,0 3-16,7-2 15,0 1-15,1 0 16,3-1 0,5 0-16,10-1 0,5 0 15,1 1-15,6 0 16,-17 1-16,10 0 15,-11 1-15,-1 0 0,-2-2 16,-12-1-16,9 4 16,-15 1-16,2 1 15,-1 0-15,-2 2 0,-2 1 0,-8-3 16,-3 0-16</inkml:trace>
  <inkml:trace contextRef="#ctx0" brushRef="#br0" timeOffset="-103844.56">2742 12565 0,'0'0'0,"0"0"0,0 0 15,0 0-15,0 0 0,5 11 31,-3 0-31,3 1 0,-1 2 16,0 2-16,-1 1 16,-1 1-16,1 1 0,-3 3 15,0-1-15,-2-1 16,-1 8-16,0 2 16,-1 3-16,0 2 15,3 6-15,0-1 0,2 1 0,3-1 16,1-8-16,5 9 15,-3-9-15,7 7 16,-4-6-16,3-4 0,0 1 16,0-3-16,-3-8 15,1-5-15,1-4 16,-1 0-16,1-2 16,1-1-16,1-2 15,3-2-15,4 0 16,3 1-16,0-2 0,3 0 15,29-2-15,-1-4 16,-3-4-16,3-1 16,-13 2-16,21-5 15,0 2-15,-10 2 0,24 0 0,-13 6 16,24 0-16,-17 1 16,22 1-16,-17 1 0,32 2 15,-23 0-15,2 0 16,4 1-16,31 3 15,-31-2-15,0 1 0,1 1 16,-1-1-16,2-1 0,0 2 16,-3-1-16,-1-2 15,-2 0-15,-6-3 0,-20 0 16,18 2-16,-31-2 16,23 2-16,-3-1 15,-36 0-15,9 1 0,3 0 16,-7 0-1,13-1-15,-19-3 16,1 1-16,10-3 16,-18 2-16,15-2 0,-15 1 15,2-2-15,-3 0 16,0 0-16,8-3 0,-2-2 16,1-3-16,-2-1 15,0 0-15,1-1 0,-2-1 16,0-2-16,1-2 15,-1-3-15,0-1 0,6-10 16,-10 5-16,0-3 16,4-9-16,-5 5 15,5-12-15,-3 8 0,1 0 16,5-10 0,-5 10-16,-2 0 15,-1-2-15,-2 0 16,-1 1-16,2 0 0,-3 4 15,-7 12-15,-2 2 16,0 1-16,-3 5 16,-1 2-16,-1 2 0,-1 0 15,1 2-15,0 1 0,-3 2 16,2 0-16,-2 3 16,-1 0-16,1 2 0,-1 1 15,-1 1-15,1 0 16,-1 1-16,-2 1 15,1 0-15,-5 2 0,4-2 16,3-2 0</inkml:trace>
  <inkml:trace contextRef="#ctx0" brushRef="#br0" timeOffset="-103465.92">6427 12505 0,'0'0'0,"0"0"0,0 0 0,0 0 16,0 0-16,14-5 0,4 0 15,5 1-15,6 1 16,4-1-16,12 2 16,0 1-16,5 2 0,2 1 15,-7 1-15,-8 1 16,1 0 0,-1 1-16,0 0 15,-1 0-15,3 2 16,-2-2-16,0 2 0,-4 1 15,-5 1-15,-7-1 16,-12-4-16</inkml:trace>
  <inkml:trace contextRef="#ctx0" brushRef="#br0" timeOffset="-96868.33">11203 11942 0,'0'0'0,"0"0"16,0 0-16,7 8 0,-2-2 0,0-1 15,0 0-15,2 0 16,-2-1-16,2 1 16,0-1-16,2 0 0,0-1 15,4-1-15,-1 1 16,4-2-16,1 0 16,-1-1-1,1 0-15,0-1 0,1 0 16,-1-1-16,-1 1 15,3-1-15,2-2 0,-5 0 16,6-3-16,-4 2 16,-1 0-16,3-2 15,0-1-15,-1-1 0,0 0 16,-4-3-16,2 1 0,-3-2 16,-1 0-16,-3 0 15,-1 2-15,-2-2 0,-2 1 16,-1 1-16,-3-1 15,-1-1-15,-1 1 16,-3-1-16,-3 0 0,1 0 16,-4-1-1,-2 1-15,1 2 16,-5-1-16,1 2 16,-3 1-16,0 0 0,-1 1 15,-2-1-15,1 3 16,-1-1-16,1 4 15,-4 0-15,1 4 0,-7 4 16,0 6-16,1 1 0,2 6 16,1 4-16,8-1 15,-5 15-15,4 2 0,5-1 16,3 11-16,7 3 16,4-12-16,6 15 15,3-11-15,2-1 0,5 0 16,7 8-1,1-15-15,3 0 16,1 0-16,-1-6 16,4-2-16,0-5 0,5-7 15,0-2-15,-12-6 16,9-1-16,-19-9 16,3 0-16,-2-4 0,2-2 15,4-7-15,-11 1 0,-10 15 16,0 0-16</inkml:trace>
  <inkml:trace contextRef="#ctx0" brushRef="#br0" timeOffset="-96251.34">12077 11675 0,'0'0'16,"0"0"-16,0 0 0,0 0 15,0 0-15,0 0 16,0 0-16,0 0 15,-14 1-15,-3 2 0,1-1 16,-2 4-16,0 0 0,-2 3 16,2 1-16,2 0 15,3 1-15,0-1 0,3 3 16,1 2-16,4 1 16,3-1-16,6 2 15,3 1-15,3 1 0,8 9 16,4 2-1,7 3-15,2-1 16,2 1-16,1-4 16,-9-6-16,1 0 0,-2 1 15,0 1-15,-5-1 16,-4 0-16,-10-6 0,-1-1 16,0-2-16,-3-1 15,-2 1-15,-3-3 0,-2 1 16,-8 4-16,-1 0 15,-1-3-15,-5-3 0,-1-1 16,-1-1-16,-1-1 16,-2-1-16,2-2 0,-2-1 15,2-3-15,2-1 16,2-5-16,8 0 0,3-2 16,5-1-16,2 1 0,2 7 15,0 0-15</inkml:trace>
  <inkml:trace contextRef="#ctx0" brushRef="#br0" timeOffset="-95480.97">12668 11832 0,'0'0'16,"7"-9"-16,-2 0 0,-1 0 15,-3 2-15,0-2 16,-2 1-16,0 1 16,-4-2-16,0 1 0,-4 0 15,-2 3-15,-2 0 16,-2 1-1,0 3-15,-3 2 16,-4 3-16,0 0 0,-13 6 16,-3 8-16,-1 10 15,9 5-15,5 2 16,6 5-16,2 3 0,6 1 16,4-4-16,5 1 15,6-1-15,5-1 0,4-4 16,1 0-16,5-5 0,-2-11 15,6 1-15,-8-13 16,2-1-16,-1-3 16,1-2-16,0-2 0,-2-4 15,-1-4-15,4-9 16,-1 0 0,-2-4-16,2-6 15,2-20-15,0-2 0,-2-4 16,-7 12-16,-2 2 15,-3 0-15,-3 7 16,-2 19-16,0 5 0,0 1 16,1 4-16,0 1 15,0 1-15,-1 1 0,0 1 16,2 1-16,-2 1 0,1-1 16,0 1-16,-1 2 15,4 3-15,0 4 16,2 2-16,-1 2 0,2 2 15,-2 4-15,5 13 16,1 0-16,0 8 0,1-1 16,-3-5-16,-2-7 0,5 10 15,-3-10-15,2 1 16,1-1-16,1-2 16,2-3-16,-1-10 0,2-5 15,-5-6-15,-11-3 16,0 0-1</inkml:trace>
  <inkml:trace contextRef="#ctx0" brushRef="#br0" timeOffset="-94994.1">13873 11807 0,'0'0'0,"0"0"16,0 0-16,0 0 15,0 0-15,0 0 0,0 0 16,0 0-16,0 0 16,0 0-16,-12-1 15,-2 6-15,-2 3 0,-2 5 0,-4 1 16,-1 5-16,-8 8 16,0 5-16,-5 10 15,9 6-15,9-2 0,8-9 16,2-1-16,7 1 15,4 2-15,2-2 16,10 10-16,1-12 0,7-3 0,6-5 16,2-5-16,17 1 15,-11-12-15,3-3 16,2-5-16,1-8 0,25-8 16,-24-5-16,-2-5 15,-8-7-15,-34 30 16,0 0-1,0 0-15</inkml:trace>
  <inkml:trace contextRef="#ctx0" brushRef="#br0" timeOffset="-94577">14330 12033 0,'-3'-9'0,"1"0"0,-1 1 16,2 3-16,-2 0 16,-1 1-16,-1 0 0,-4 2 15,-1 0-15,-4 4 0,-2 3 16,0 3-16,-1 4 15,-12 11-15,-5 10 0,5 6 16,8 0-16,8-10 16,1 11-16,10-9 15,4 1-15,7 12 0,2-14 16,12 9 0,2-12-16,1-4 15,9-5-15,0-4 16,2-5-16,-1-4 0,0-6 15,-3-6-15,-3-7 16,-2-5-16,-4-3 16,-4-5-16,-5-2 0,-9-3 15,-4-2-15,-6 2 0,-5-2 16,-3-1-16,-2 2 16,-5-2-16,-7-9 0,4 12 15,-3 0-15,-2 1 16,-3 5-16,-2 1 15,8 12-15,24 13 0,0 0 16</inkml:trace>
  <inkml:trace contextRef="#ctx0" brushRef="#br0" timeOffset="-94174.72">14671 12082 0,'10'13'16,"1"3"-16,-1 7 0,5 9 15,-2-1-15,1 6 16,-1-1-16,-7-9 16,1 1-16,-3-2 0,-2-2 15,-4-7-15,0-4 0,0-4 16,-1-3-16,1-1 15,-1-2-15,2-3 0,0-1 16,-1-1-16,0-4 16,0-4-16,-1-6 0,1-2 15,1-2-15,-2-13 16,1-3 0,1-7-16,-1 1 15,1 1-15,2 10 0,2-19 16,1 6-16,0 10 15,2-15-15,0 12 16,5-17-16,1-4 0,0 10 16,7-15-16,-3 17 15,-6 10-15,-10 36 0</inkml:trace>
  <inkml:trace contextRef="#ctx0" brushRef="#br0" timeOffset="-93525.57">15120 11381 0,'0'0'0,"6"8"16,1 2-16,2 6 15,0 3-15,2 5 0,3 12 16,7 24-16,-20-57 15,1 3-15,0 11 0,17 100 16,2 2-16,-12-47 0,-4-26 16,-1 0-16,-3-1 15,0-2-15,1-2 16,-1-11-16,-1 1 0,1-4 16,1-4-16,-2-7 15,0-6 1,0-4-16,0-1 15,0-3-15,0-2 0,0 0 16,0-3-16,0 1 16,0-1-16,0-5 15,1-5-15,0-3 0,2-5 16,2-12-16,1-6 16,3 4-16,0 1 0,3 11 0,2 1 15,2 2-15,5 4 16,1 4-16,2 4 15,3 3-15,1 3 0,7 8 16,-8 4-16,-1 3 16,-3 5-16,-4 1 15,-4 3-15,-3-1 0,-11-3 0,-1 6 32,-1-7-32,-7 7 0,0-1 0,-6 0 31,-4-3-31,-10 7 0,-9-1 15,-7-6-15,3-2 0,8-6 0,0-2 16,1-1 0,2-1-16,11-4 0,5-2 15,2 0-15,4-1 16,5-2-16,1-5 16,9-1-16,0-1 0,-7 8 15</inkml:trace>
  <inkml:trace contextRef="#ctx0" brushRef="#br0" timeOffset="-92908.05">15951 12052 0,'12'-9'16,"-1"1"-16,-2 0 16,0-1-16,-2 0 0,-2-2 15,-3-2 1,-3 1-16,-4-2 15,-1 1-15,-6 0 16,-2 4-16,-4 1 16,-1 3-16,-3 4 0,-2 2 15,-19 11-15,-13 17 16,16 3-16,9 2 16,11-2-16,0 13 0,13-10 0,4 3 15,8-2-15,3-3 16,7-2-16,5-4 15,1-3-15,6-6 0,-6-8 16,1-2-16,-2-3 16,2-2-16,6-6 0,-7-3 15,6-5 1,-2-3-16,-3-4 16,-3-2-16,-2-3 15,0-6-15,-3 1 0,-4 0 16,-2 1-16,-8 12 15,0 4-15,0 4 16,0 3-16,0 1 0,0 2 16,0 2-16,0 1 0,0 0 15,0 2-15,0 4 16,2 5-16,1 4 0,2 1 16,0 6-16,2 2 15,-2-2-15,4 9 16,-1-9-16,2 7 0,-1-8 15,1-1-15,2-1 0,4-7 16,-4-5-16,1-6 16,1-5-16,0-6 0,3-7 15,2-4-15,-6-5 16,-13 24-16,0 0 16</inkml:trace>
  <inkml:trace contextRef="#ctx0" brushRef="#br0" timeOffset="-92570.29">16486 11417 0,'0'0'0,"0"0"15,0 0-15,0 0 16,0 0-16,4 9 0,0 5 15,1 7-15,3 8 16,1 14-16,4 25 16,-2-3-16,-2-5 0,1 2 15,-3-13 1,0 20-16,-1-14 16,-1-1-16,1 2 15,2 0-15,1-3 0,0 0 16,0-5-16,-3-15 15,-1-1-15,-2-6 16,-3-8-16,-1-7 0,-1-6 16,2-5-16,0 0 0,0 0 15</inkml:trace>
  <inkml:trace contextRef="#ctx0" brushRef="#br0" timeOffset="-91790.77">16349 11983 0,'0'0'0,"-1"-9"0,2 1 16,2 1-16,0 0 16,5-1-16,5 1 0,6-1 15,8-2-15,13-3 16,28-8-16,-14 7 16,-8 4-16,-9 5 0,11 0 15,-12 3 1,3 4-16,0 0 15,-3 3-15,-3 2 16,-3 1-16,-11-3 0,-3-3 16,2-2-16,-5 0 15,-2-1-15,-5 0 16,-1-1-16,-1 1 0,-3 0 16,-1 0-16,0-1 0,-1 2 15,0 0-15,-2 0 16,1 2-16,-2-1 0,-1 3 15,-2 1-15,-4 4 16,-1 1-16,-1 3 0,2 0 16,-2 2-16,-5 7 15,0 1 1,0 0-16,4-5 16,-5 6-16,4-4 15,3 0-15,0 2 0,6 1 16,2 1-16,6 1 15,5-2-15,4-3 16,6-2-16,2-2 0,3-6 16,2-2-16,1-4 0,-2-4 15,0-4-15,-2-5 16,-2-4-16,0-5 0,0-6 16,10-20-16,-6-5 15,-8-1-15,-6 12 0,-4 1 16,-2 1-16,-5 4 15,-1 16-15,-1 3 0,2 6 32,0 0-32,2 3 0,0 2 0,0 2 0,1 0 31,0 2-31,1 1 16,-1 1-16,0 2 0,2 6 15,2-1-15,-1 2 16,4 6-16,3 10 0,3 4 15,4 4-15,-1-1 16,2-3-16,-1-2 0,-3-6 16,2-1-16,-2-1 15,2 0-15,-3-1 16,-3-8-16,-11-14 0</inkml:trace>
  <inkml:trace contextRef="#ctx0" brushRef="#br0" timeOffset="-91321">16924 12594 0,'0'0'0,"0"0"16,0 0-16,10-4 15,0 0 1,4-1-16,4-2 16,4 1-16,2-2 0,5 0 15,8-2-15,0 1 16,8-1-16,-4 2 16,-4 2-16,-6 2 0,-1 0 15,-1 2-15,-1-1 16,2-1-16,-3 0 0,1-2 15,-4-3-15,-10-1 0,-1 1 16,-8 2-16,-5 7 16,0 0-16</inkml:trace>
  <inkml:trace contextRef="#ctx0" brushRef="#br0" timeOffset="-90266.93">17021 12600 0,'0'0'0,"0"0"0,0 0 16,8 9-16,-2 0 15,-1 1-15,2 2 0,-1 2 16,1 4-16,-1 2 16,1 1-16,0 8 0,2 9 15,0 3-15,-2-3 0,-1 2 16,0 5-16,0 5 16,-4-3-16,1-10 15,1 13-15,-2-11 0,3-1 16,0 1-16,2 1 15,-1-3 1,-1 0-16,-1-2 16,-3-10-16,-2-3 0,-4-5 15,1-3-15,-1-2 16,0-3-16,-3-3 16,1 0-16,-5-2 0,-3-3 15,-7-2-15,-3 0 16,-14-6-16,-25-5 0,3-6 15,-7-7-15,2 0 0,-1-4 16,-17-4-16,0 1 16,14 8-16,-28-7 15,18 8-15,-29-7 0,22 8 16,-8 1-16,-40-8 16,33 9-16,-4 2 0,-3 3 15,-36-5-15,30 9 0,-6-1 16,-3 3-16,-4 3 15,-6 5-15,-42 2 0,42 4 16,0 0-16,-2 5 16,-1 3-16,-1 4 15,-2 5 1,5 2-16,0-1 0,4 0 16,8 5-16,4 1 15,37-9-15,-28 10 16,7-3-16,53-13 0,-21 4 15,5 0-15,21-7 16,-7 2-16,15-4 16,13-5-16,8-5 0,11-1 0,1 1 15,4-2-15,0 0 16,3-3-16,1 0 16,0 0-16,2-5 0,6-5 15,-1-2-15,2-4 16,4-10-16,1-9 15,-6-8 1,-4 4-16,-5 11 0,-2-1 16,-1-1-16,-1 1 15,-2 2-15,2 0 16,1 2-16,0 0 0,0 2 16,2-2-16,1 1 15,1-1-15,-2 2 16,0-1-16,-5 14 0,2 0 0,-2 2 15,2 1-15,0 4 16,1 0-16,-2 3 16,2 1-16,0 1 0,0 2 15,0 0-15,0 2 16,0 0-16,0 2 16,2 1-16,-1 1 0,-1-4 0</inkml:trace>
  <inkml:trace contextRef="#ctx0" brushRef="#br0" timeOffset="-89919.58">12287 12579 0,'0'0'0,"0"0"0,0 0 16,9-3-16,2-1 16,4 0-16,3 0 0,3 1 15,3 0-15,-5 1 16,8 1-16,1 0 15,-1-1 1,-5 1-16,0 0 0,0 1 16,-2-1-16,1-2 15,-2-1-15,0-3 16,-3-2-16,-16 9 0</inkml:trace>
  <inkml:trace contextRef="#ctx0" brushRef="#br0" timeOffset="-89318.71">13362 7925 0,'0'0'16,"13"-1"-16,1 0 0,0-1 16,4 2-16,0 0 15,0 0-15,2 0 16,7-1-16,3 0 0,1 0 16,8-1-16,-3 0 15,-8-1-15,8-2 16,-8 1-16,-1 0 0,0 1 0,0-3 15,-2 3-15,0 0 16,-10 2-16,-3-1 16,-6 0-16,-6 2 0</inkml:trace>
  <inkml:trace contextRef="#ctx0" brushRef="#br0" timeOffset="-88302.04">13575 7919 0,'0'0'0,"0"0"0,0 0 16,0 0-16,0 0 15,3 13-15,0 3 0,3 5 16,0 2-16,2 5 15,0 3-15,1 2 16,1 6-16,-1-1 0,-3 0 16,-3-10-16,-2 1 0,-1-2 15,0-1-15,0-2 16,-1 1-16,2-6 0,1 5 16,-1-1-16,0 2 15,2-2-15,-1-5 16,3 1-16,0-2 0,2-2 15,-1-1 1,3-1-16,0-1 16,0-1-16,3-2 15,-1 0-15,6 1 0,1-2 16,3 0-16,4-1 16,14 4-16,9 0 15,6-2-15,3-2 0,4-5 16,-2-1-16,-11-1 0,21-1 15,-15 1-15,2 0 16,24 1-16,-17 1 0,20 0 16,-12 2-16,25 0 15,-19 0-15,6 0 16,24 1-16,-23-1 0,8 0 16,0-2-1,3 1-15,-2-2 16,2 2-16,4-2 15,28 0-15,-33-2 0,-3-2 16,0 1-16,1-2 16,1 0-16,-5-1 15,-4 0-15,-2 0 0,-22-1 16,-3 1-16,14-1 0,-23-1 16,-2 0-16,14-2 15,-31 1-15,1-2 0,0-2 16,-5-1-16,-3-1 15,-2 2-15,-8-3 16,-1 4-16,-2-1 0,0 0 16,-3-1-16,0-1 0,0-2 15,1-6-15,-2 1 0,2-3 16,-3 0-16,-2 0 16,1-3-16,-2-1 15,0-11-15,-1 11 0,0-2 16,0 3-16,0-1 15,3 1 1,-2 0-16,3-1 16,0 2-16,1-1 0,0 3 15,3 1-15,-2 6 16,-1 1-16,1 0 16,-1 1-16,0 1 0,0 0 15,0 1-15,0 3 16,0 1-16,-2 2 15,1 2-15,-2 2 16,0 2-16,-1 1 0,-1 0 0,0 3 16,0-2-16,0-1 15</inkml:trace>
  <inkml:trace contextRef="#ctx0" brushRef="#br0" timeOffset="-87885.26">16931 7952 0,'0'0'0,"0"0"15,0 0-15,0 0 0,13-6 16,4 1-16,5 1 0,5-1 16,10 0-16,6-2 15,5 3-15,-1 2 0,-2-1 16,0-1-16,-11 2 15,1-1-15,1-1 32,-2 1-32,-3-1 0,-13 1 15,-6 2-15,-1 0 0,-5 1 16,-2 0-16,-3 0 16,-1 1-16,-1 1 0,-3 0 15</inkml:trace>
  <inkml:trace contextRef="#ctx0" brushRef="#br0" timeOffset="-77442.5">18761 11249 0,'0'0'16,"0"0"-16,-9-4 0,0 2 15,1-2-15,3 1 16,-1 2-16,2 0 16,2-1-16,2 2 0,-1 0 15,2 3-15,1 1 16,0 5-16,3 2 16,1 6-16,-1 0 0,2 8 15,4 10-15,0 5 0,1 5 16,-3-2-16,-2-3 15,-1-8-15,1 8 0,0-7 16,3 12-16,-1-11 16,2-4-16,2-3 15,-2-14-15,-4-4 0,0-3 0,-2 0 16,-1-4-16,-1-2 16,1 0-16,0-2 15,1-2-15,0-3 0,3-3 16,0-1-16,-2-4 15,2-4-15,2-12 16,4-8 0,3-8-16,1-6 0,-1 4 15,-2 3-15,-2 6 16,-2 0-16,0 2 16,-2 2-16,0 6 0,-3 10 15,0 2-15,1 1 16,-2 2-16,0-1 15,-1 3-15,0 1 0,0 3 0,-2 1 16,0 5-16,-2 3 16,0 0-16</inkml:trace>
  <inkml:trace contextRef="#ctx0" brushRef="#br0" timeOffset="-76926.33">19251 11540 0,'0'0'0,"0"0"15,0 0-15,0 0 0,0 0 16,0 0-16,0 0 16,0 0-16,0 0 0</inkml:trace>
  <inkml:trace contextRef="#ctx0" brushRef="#br0" timeOffset="-76694.88">19241 11578 0,'0'0'0</inkml:trace>
  <inkml:trace contextRef="#ctx0" brushRef="#br0" timeOffset="-75892.43">19207 11602 0,'0'0'0,"0"0"15,12-3-15,3-2 16,2 0-16,2-3 0,-1-2 16,1 0-16,1-2 15,-1 1 1,-5-2-16,5-5 16,0-1-16,-3 3 0,2-7 15,-5 5-15,-3-1 16,-1-1-16,-7-1 15,0 3-15,-4 3 0,-1 2 16,-3 3-16,-3 3 16,-1 2-16,-3 5 0,-1 1 15,1 4-15,1 4 0,-1 4 16,2 3-16,1 2 16,3 1-16,-1 3 15,-1 6-15,4 1 0,3 3 16,5 2-16,6 0 15,4-2-15,0-6 0,2-3 16,2 0-16,2-2 0,8 3 16,-5-8-16,5-4 15,-2 0-15,4-8 16,-1-5-16,-8-11 0,-20 12 16</inkml:trace>
  <inkml:trace contextRef="#ctx0" brushRef="#br0" timeOffset="-75485.05">19790 11220 0,'0'0'0,"0"0"0,0 0 15,0 0-15,0 0 0,-11 6 16,-1 0-16,-1 3 15,0 3-15,0 2 16,2 1-16,0 2 0,6-1 16,1 0-16,3 2 15,2 0 1,6 1-16,2 1 16,5 5-16,5 5 0,4-3 15,8 4-15,-2-5 16,-5-6-16,5 4 15,-8-3-15,-7 0 0,-5 4 16,-9-7-16,-3 6 16,1-7-16,-11 8 0,-1 0 15,-2-1-15,-3-2 0,-3-3 16,0-2-16,-1-6 16,7-5-16,0-5 15,3-1-15,4-7 0,4-4 16,4-2-16,1 13 15</inkml:trace>
  <inkml:trace contextRef="#ctx0" brushRef="#br0" timeOffset="-75137.64">20060 11073 0,'0'0'0,"0"0"15,0 0-15,0 0 16,0 0-16,11 3 16,-2 5-16,0 4 0,-2 5 15,1 4-15,-3-2 16,3 16-16,-1 11 16,5 26-16,-4-16 0,-4-7 0,-1-11 15,-1 1-15,2 15 16,-2-12-16,1 0 15,1-1-15,-1-1 16,0-3-16,0 0 0,-2-16 16,-2-2-16,1-3 15,0-5 1,-2-2-16,0-2 16,-2-6-16,-1-4 0,5 3 15,0 0-15</inkml:trace>
  <inkml:trace contextRef="#ctx0" brushRef="#br0" timeOffset="-74952.67">19999 11430 0,'0'0'16,"0"0"-16,0 0 16,0 0-16,9-9 0,2 3 15,6-1-15,3 2 16,5 0-16,11-1 15,5-1 1,5 2-16,8 1 0,-13 3 16,-9 2-16,-32-1 15</inkml:trace>
  <inkml:trace contextRef="#ctx0" brushRef="#br0" timeOffset="-74767.83">20570 11431 0,'0'0'16,"0"0"-16,0 0 0,0 13 0,0 3 15,-2 3-15,0 5 16,-1 8-16,-1 12 16,1 8-16,-1-8 0,4-12 15,0-2-15,2-2 16,2-5-16,4-10 16,-2-6-16,2-4 0,-3-6 0,-5 3 15</inkml:trace>
  <inkml:trace contextRef="#ctx0" brushRef="#br0" timeOffset="-74589.5">20495 11199 0,'0'0'15,"0"0"-15,0 0 0,0 0 16,0 0-16,0 0 15,0 0-15,0 0 16,0 0-16</inkml:trace>
  <inkml:trace contextRef="#ctx0" brushRef="#br0" timeOffset="-73502.92">21053 11053 0,'0'0'0,"0"0"0,0 0 0,0 0 15,0 0-15,0 0 16,0 0-16,-1 15 0,0 6 16,-2 3-16,1 7 15,-1 7-15,-2 11 16,-2 2-16,2 1 0,0-3 16,1-11-16,-1 15 0,4-15 15,0 3-15,2-1 16,2-2-16,-1-2 15,2-4-15,1 0 0,0-17 16,-2-1-16,1-3 16,-1-2-16,0-4 0,-2-1 15,1-3 1,-2 1-16,0-4 16,0 1-16,0-1 15,-2-4-15,-2-4 0,1-5 16,-3-2-16,1-1 15,-1-4-15,-6-12 16,-3-7-16,-6-4 0,-3-1 16,-3 10-16,5 11 0,-1 7 15,9 12-15,0 1 16,1 1-16,2 3 0,3-1 16,3 2-16,0 2 15,1 3-15,-1 4 16,0 5-16,2 4 0,3 4 15,3 5 1,3 12-16,7 0 16,-4-12-16,6 6 15,-2-6-15,0 0 0,5 5 16,-4-6-16,1-3 16,2 0-16,4-5 15,4-3-15,2-4 0,6-5 16,20-5-16,-17-7 0,-1-4 15,12-11-15,-14 2 16,12-12-16,-11 4 0,-5-4 16,-4-2-16,-6 2 15,-17 14-15,1 10 16,-4 0-16,1 4 0,-3 0 16,2 0-1,-3 1-15,-2 1 16,-3-1-16,-4 2 15,-1 4-15,-2 5 0,1 4 16,2 4-16,0 1 16,3 2-16,4 2 15,3 1-15,8-2 0,3-1 16,5 1-16,5-3 0,15 7 16,4-4-16,2-7 15,-9-9-15,9-2 0,-7-6 16,-1-5-16,-2-3 15,-3-6-15,-7-6 16,-9-4-16,-8-1 0,-6 0 16,-6-2-16,-5 1 0,-2 0 15,-13-7-15,7 11 0,-14-6 16,9 9-16,-5 4 16,3 2-16,-4 7 15,5 5-15,16 8 0,13-4 16</inkml:trace>
  <inkml:trace contextRef="#ctx0" brushRef="#br0" timeOffset="-73117.91">21865 11543 0,'0'0'15,"0"0"-15,0 0 0,0 0 16,-9 2-16,-6 2 16,-4 3-16,-3-1 15,0 2-15,2 0 0,7-1 16,-1 5-16,7 1 16,6-1-1,6 3-15,10 0 16,2 3-16,22 17 0,9-2 15,-4-5-15,-4-5 16,-11-5-16,-2 0 16,-2 1-16,-19-6 0,-1-1 15,-2-2-15,-5 0 16,-1 2-16,-6 2 0,-7 1 16,-2 1-16,-2-2 0,-6 0 15,-14 5-15,12-9 16,-1-2-16,29-8 15</inkml:trace>
  <inkml:trace contextRef="#ctx0" brushRef="#br0" timeOffset="-72501.52">21048 12110 0,'9'0'16,"0"-1"-1,3-1-15,0 1 16,5 0-16,0 1 0,2-2 15,11 4-15,-1-2 16,8-2-16,-1 2 16,9-1-16,-1 0 0,-1 0 15,4 2-15,-12 0 16,9 3-16,-5 0 0,9 2 16,-10-2-16,0 1 0,-1 0 15,-1 1-15,-3 0 16,1-1-16,-1 0 15,-7-2-15,-2-1 0,1 0 16,-6 0-16,0 1 16,-2-2-16,-1 0 0,0-1 15,-1 2-15,-1-1 0,0-1 16,1 0-16,-5-1 16,-10 1-16,0 0 15,0 0-15</inkml:trace>
  <inkml:trace contextRef="#ctx0" brushRef="#br0" timeOffset="-47649">24729 11620 0,'0'0'0,"0"0"16,0 0-16,0 0 0,0 0 16,0 0-16,0 0 15,0 0-15</inkml:trace>
  <inkml:trace contextRef="#ctx0" brushRef="#br0" timeOffset="-46399.41">24617 11698 0,'0'0'0,"0"0"0,0 0 15,0 0-15,0 0 0,10 1 16,2 1-16,1-1 15,1 0-15,5-2 16,0-2-16,4 0 0,-5 0 0,3-2 16,5-3-16,-6 2 15,6-5-15,-8 2 16,-2-1-16,1 0 0,-4 1 16,-3 0-16,-2 1 15,-3 2-15,-4-2 16,-1-3-1,-5-3-15,-3-2 0,-3 2 16,-3 2-16,-4 4 16,-1 1-16,-1 2 15,0 2-15,-1 3 0,2 2 16,0 0-16,0 3 16,4 2-16,3 2 15,0 2-15,2 5 0,3 0 0,2 2 16,1 2-16,3 0 15,1 3-15,0 0 16,3 8-16,2 1 0,0-7 16,5 5-16,-1-5 15,3-3-15,1-1 16,1-1 0,1-4-16,1 1 0,0-3 15,1 0-15,0-1 16,-2-4-16,2 2 15,-5-2-15,6 3 0,0-2 16,-4-5-16,7 1 16,-6-5-16,6-2 15,1-3-15,-7-5 0,-15 9 0,0 0 16,0 0-16,0 0 16</inkml:trace>
  <inkml:trace contextRef="#ctx0" brushRef="#br0" timeOffset="-45981.05">25292 11561 0,'0'0'0,"-1"-9"16,-1 1-16,1 2 15,0 2-15,-2 1 0,-1 2 16,-3 1-16,-7 3 16,-3 0-16,1 4 15,0 2-15,-2 1 0,-4 6 16,7-2-1,2 0-15,1 2 16,3 1-16,5-2 16,3 1-16,4-1 0,3 2 15,4 0-15,3-2 16,1 0-16,3 1 16,1-1-16,9 10 0,1-2 15,0-2-15,-6-4 0,-1 0 16,-1 1-16,-3 1 15,-6 2-15,-4-1 0,-8-3 16,-2 5-16,-2-1 16,-3 2-16,-5-2 15,-2 3-15,-11 6 0,-3-2 16,6-9 0,-3 1-16,2-4 15,1-2-15,3-2 0,10-8 16,5-3-16,5-4 15,0 3-15</inkml:trace>
  <inkml:trace contextRef="#ctx0" brushRef="#br0" timeOffset="-45393.07">25714 11687 0,'0'-11'0,"-1"4"0,1 0 16,0 3 0,-2 2-16,0 0 15,-5 2-15,-4 4 0,-3 3 16,-3 2-16,-1 4 16,-13 10-16,-5 6 15,3 10-15,4 7 0,7-3 16,8-7-16,1 11 15,9-10-15,3 1 0,6-2 16,6 0-16,6-5 0,6-7 16,-2-8-16,-2-9 15,-1-3-15,-1-3 16,-2-1-16,0-2 0,1-3 16,-1-4-16,-1-1 15,2-8-15,-2-2 0,-3-3 16,-2-2-16,-2-5 0,-1-15 15,-6 5-15,-1 10 16,-3 1-16,1 5 16,0 10-16,1 4 0,1 2 15,1 3-15,0 2 16,0 1 0,0 2-16,1 1 0,-1 3 15,2 0-15,-1 2 16,1 2-16,2 3 15,3 3-15,-1 3 0,3 2 16,0 1-16,6 13 16,5 7-16,-1-4 15,-1-4-15,-4-7 0,0 0 0,0-5 16,2 1-16,-2-14 16,1-3-16,2-6 15,-3-5-15</inkml:trace>
  <inkml:trace contextRef="#ctx0" brushRef="#br0" timeOffset="-44992.53">26191 11689 0,'0'0'16,"0"0"-16,0 0 0,-5-8 15,-3 3-15,-1 3 16,-3 0-16,-1 4 15,-1 2-15,1 2 0,3 0 0,1 2 16,3 1-16,5 1 16,4 1-16,3 1 15,4 1-15,3-1 0,3 1 16,3 1-16,5 5 16,7 7-16,-3-3 15,7 8 1,-3-1-16,-9-5 0,-4-2 15,-5 2-15,-5 0 16,-9-9-16,-2 2 0,-2 2 16,-2 3-16,-3 1 15,0 1-15,-4-1 16,-1-1-16,-2-1 0,0 0 16,0-3-16,3-2 0,7-8 15,3-2-15,3-4 16,7-3-16,2-5 15,-9 5-15</inkml:trace>
  <inkml:trace contextRef="#ctx0" brushRef="#br0" timeOffset="-44174.63">27407 11551 0,'0'0'16,"0"0"-16,0 0 0,0 0 16,0 0-16,0 0 15,-7 6-15,-4 3 16,-4 4-16,-2 2 0,-1 4 15,-2 3-15,3 3 0,1 3 16,7-6-16,-2 8 16,5 3-16,3-1 0,3 4 15,4 5-15,4-3 16,5 1-16,7 5 16,5-4-16,-1-8 0,12 7 15,-7-14 1,3-4-16,3-3 15,4-10-15,3-3 16,0-9-16,13-9 0,-16-9 16,-3-3-16,9-11 15,-15 0-15,9-14 16,-17 6-16,-3-3 0,-2-2 0,-6 4 16,-3 4-16,-9 27 15,-1 4-15,0 1 16,-1 1-16,-2 0 0,-1 3 15,-2 1-15,0 3 16,1 0-16,-4 3 16,1 2-16,0 4 0,-2 2 15,2 3 1,0 5-16,1 4 16,-3 12-16,5 6 15,4 7-15,9 4 0,8-10 16,3-9-16,5-4 15,2-2-15,14 4 16,-8-12-16,2-4 0,3-3 16,0-8-16,1-5 0,-2-5 15,-3-5-15,-4-5 16,-17 0-16,1 1 0,-6-5 16,0-7-16,-9-2 15,-5 0-15,-5-4 16,-12-15-16,-7 6 0,5 12 15,-6 3-15,-12-2 0,6 14 16,3 0-16,-1 3 16,4 2-16,14 5 0,4-1 15,10 2-15,6 5 16</inkml:trace>
  <inkml:trace contextRef="#ctx0" brushRef="#br0" timeOffset="-43789.82">28228 11833 0,'8'9'0,"0"5"0,2 5 16,2 7-16,2 7 0,0 12 15,-3 1-15,-4-3 0,-3-11 16,0-3-16,-2-2 15,1-3-15,-1-12 16,-1-4-16,1-3 0,-2-3 16,0 0-16,1-2 15,-1-3 1,-1-1-16,-1-3 16,0-5-16,-1-5 15,1-2-15,-1-4 0,1-15 16,-1-7-16,3-7 15,4-2-15,2 6 0,-1 7 16,2-20-16,-2 14 16,3-17-16,-1 14 0,8-16 15,-3 16-15,2 13 16,-14 37-16</inkml:trace>
  <inkml:trace contextRef="#ctx0" brushRef="#br0" timeOffset="-43172.22">28609 11184 0,'0'0'0,"0"0"15,2 11-15,0 5 16,1 5-16,3 9 0,3 15 16,5 24-16,0-7 15,-1-5 1,-1 1-16,-4-13 15,2 15-15,-1-11 0,1 0 16,2-2-16,-1 1 16,2-6-16,0-1 15,-4-14-15,0-1 0,-3-2 16,-3-6-16,-2-5 16,-1-4-16,1-4 0,-1-1 15,0-4-15,0 0 0,0-3 16,0-2-16,2 0 15,-2-3-15,1-2 16,1-7-16,0-1 0,2-2 16,1-4-16,2-16 15,5-4 1,2 3-16,1 4 16,1 10-16,1 3 0,0 1 15,5 5-15,1 3 16,-6 10-16,-3 3 15,0 0-15,0 2 0,-1 3 16,-3 1-16,2 4 16,-3 1-16,0 3 0,-4 2 0,0 6 15,-2 0-15,-6 2 16,1 2-16,-6 10 16,-6 3-16,-2-4 0,1-7 15,-2-2-15,-1-1 16,-1 2-16,0-3 15,0-1 1,-2 0-16,2-3 0,0-4 16,7-10-16,4-4 15,7-1-15,5-6 16,-4 7-16</inkml:trace>
  <inkml:trace contextRef="#ctx0" brushRef="#br0" timeOffset="-42587.03">29507 11722 0,'0'0'0,"0"0"0,0 0 16,0 0-16,0 0 16,0 0-16,0 0 0,-18-5 0,-2 2 15,-3 0-15,-7 6 16,-4 7-16,-7 9 15,0 8-15,10 4 0,1 6 16,10 3-16,10-7 16,2 2-16,8-1 15,2 0 1,9-2-16,4-4 0,2-4 16,-1-12-16,-1-4 15,-1-3-15,0-4 16,2-2-16,1-3 0,-1-3 15,-1-2-15,-1-3 16,1-6-16,0 0 16,-4-3-16,-1-2 0,-2-1 0,-3-2 15,0 2-15,-1 1 16,-3 7-16,2 3 16,0 4-16,-1 4 0,1 1 15,-2 3-15,0 2 16,1 2-16,-1 2 15,0 3 1,3 3-16,0 6 0,1 1 16,0 3-16,1-1 15,2 10-15,1 0 16,0 0-16,3-2 0,-2-6 16,3 0-16,1-4 15,1-3-15,1-9 16,-1-4-16,-1-7 0,3-8 0,0-6 15,-6-2-15,-11 21 16,0 0-16,0 0 16</inkml:trace>
  <inkml:trace contextRef="#ctx0" brushRef="#br0" timeOffset="-41152.5">29962 11131 0,'0'0'0,"0"0"16,0 0-16,0 0 16,0 0-16,0 0 15,0 0 1,3 17-16,0 6 0,0 8 16,2 12-16,1 10 15,1 10-15,2 3 0,-1-5 16,0-4-16,0-9 15,2 17-15,-2-11 16,2 17-16,-1-17 16,1-2-16,-1 0 0,2-4 0,-4-2 15,-2-15-15,-2 1 16,0-2-16,-1-6 0,-1-7 16,-2-6-16,0-3 15,-3-4-15,-2-5 16,-2-6-16,0-4 15,-2-6-15,0-5 16,-3-3-16,0-1 16,13 26-16,0 0 15,0 0-15,0 0 0,-80-144 16,20 69-16,19 39 16,14 19-16,10 9 15,10 3-15,3 0 0,4 2 16,1 0-16,2-1 0,1 0 15,1 0-15,2 0 16,6-2-16,4-2 0,2 0 16,2-1-16,12-5 15,8-1-15,1 0 16,11 0-16,2 5 16,-2 9-16,2 3 0,-11 1 0,-1 0 15,3-1-15,-8-1 16,3 1-16,0-2 0,-3 0 15,-13-2-15,-5 2 16,-7-2-16,-5 1 16,-4-2-16,-1 2 0,-1-1 15,-2 0 1,0 1-16,-2-1 16,1 1-16,-3 0 15,0-1-15,-3 0 0,-6 1 16,0-1-16,-4 4 15,1 1-15,-2 5 16,-2 4-16,-10 7 0,-17 21 16,13 3-16,6 4 0,10-12 15,6 3-15,3 0 16,7-1-16,4-1 0,8-4 16,1-9-16,0-8 15,2-3-15,1-3 16,2-1-16,2-3 0,-1-4 15,1-2 1,0-4-16,5-5 16,-1-3-16,-2-6 15,-4-2-15,-2-4 0,-1-2 16,3-11-16,-4 1 16,-3 8-16,-1-1 15,-2 2-15,0 4 0,-3 11 16,0 2-16,0 5 0,-2 1 15,0 2-15,0 3 16,1 0-16,-2 3 0,1-1 16,0 5-16,1 3 15,3 4-15,0 3 16,1 3-16,3 14 0,1-1 16,2 2-1,-2-2-15,-1-8 16,2-1-16,0-1 0,4-4 15,1-5-15,-1-8 16,-1-6-16,7-7 16,-1-1-16,0-4 15,-1-6-15,1-5 0,10-19 16,-3-6-16,-1-6 0,-10 0 16,-7 10-16,0 1 0,-2-2 15,-4 2-15,-6 5 16,-14 9-16,5 20 15,3 1-15,2 4 0,2 3 16,1-1-16,1 2 16,2 2-16,1-1 0,1 2 15,2 0-15,3 6 0,6 4 16,3 5-16,22 24 16,2 0-16,-1-3 15,-3-4-15,-9-9 0,0 1 16,-2 1-16,-5 1 15,-6 2 1,-12-10-16,0 0 16,-2 1-16,-5 6 0,-9-1 15,-5 2-15,-7-5 16,-15 5-16,4-11 16,-3-3-16,-16-4 0,22-15 15</inkml:trace>
  <inkml:trace contextRef="#ctx0" brushRef="#br0" timeOffset="-40628.71">28059 11457 0,'0'0'0,"0"0"16,8-6-16,6-6 15,5-3 1,3-5-16,10-7 0,17-16 16,-11 6-16,-3-1 15,3-3-15,5-5 16,0-4-16,-8 10 0,14-17 16,1-8-16,0-5 15,-8 12-15,-2 11 16,-40 47-16</inkml:trace>
  <inkml:trace contextRef="#ctx0" brushRef="#br0" timeOffset="-38757.66">25279 6140 0,'0'0'16,"0"0"0,0 0-16,0 0 0,7-8 15,3-4-15,6-2 16,6-2-16,8-9 15,7-6-15,1-1 0,1-4 16,-4 3-16,-1 0 16,-3 6-16,-1-1 0,12-10 15,-1 0-15,-9 6 0,1-3 16,8-16-16,-7 7 16,4-16-16,-10 14 0,-28 46 15</inkml:trace>
  <inkml:trace contextRef="#ctx0" brushRef="#br0" timeOffset="-36531.67">25473 12368 0,'0'0'0,"0"0"15,0 0-15,0 0 16,0 0-16,0 0 16,0 0-16,0 0 0,6-7 15,3 2-15,3 1 16,4 2-16,1 1 15,5-1-15,1 2 0,-2-1 16,7 1-16,0 1 16,3 1-16,-7-1 0,11 1 15,-1 1-15,2-1 0,5 2 16,-2-1-16,-8-2 16,-2 2-16,2-1 15,0 1-15,0-1 0,-1 0 16,1-1-16,-1 0 15,-1 1 1,-2-1-16,-6-2 16,4-2-16,-6 2 0,7-1 15,0 0-15,-1 1 16,1-1-16,0 1 16,-11 1-16,-5 0 0,-10 0 15</inkml:trace>
  <inkml:trace contextRef="#ctx0" brushRef="#br0" timeOffset="-35409.18">26057 12490 0,'0'0'16,"0"0"-16,0 0 15,0 0 1,0 0-16,0 0 0,0 0 16,2 9-16,1 2 15,0 2-15,0 1 16,-2 5-16,2 1 15,-2 3-15,0-3 0,1 10 16,-1 8-16,0-2 16,1 0-16,-2 0 0,-2 1 0,1 7 15,-2-12-15,2 1 16,0 10-16,0-11 16,2 0-16,3 1 0,3-2 15,4 0-15,2-4 16,5-3-16,3-2 15,5-3 1,2-4-16,12 2 0,-5-5 16,16 0-16,8-1 15,0-8-15,-13-3 16,18-1-16,6-3 0,-17 2 16,6-2-16,20-1 15,-22 1-15,5-4 16,7 2-16,21-3 0,-19 2 0,2 1 15,1 0-15,1-2 16,27 0-16,-22 2 16,7-1-16,23-2 0,-22 3 15,5 0-15,5 0 16,31-1-16,-30 3 16,4 1-16,2 2 0,1 4 0,2 2 15,-1 2-15,-2 5 16,5 2-16,0-1 15,1-1-15,-9-4 0,1 4 16,0 1-16,-2 1 16,-6-2-16,-5-4 15,0 1 1,-28-2-16,23 2 0,-2 0 16,-33-3-16,26-1 15,-25-5-15,19-1 16,-32-3-16,7-1 0,12-5 15,-29 3-15,3-5 16,-1-2-16,-1-3 16,5-8-16,-12 2 0,1-7 0,-2-2 15,-10 5-15,1-11 16,-2 0-16,-4-2 16,-2 0-16,-1-1 0,-3 0 15,-1-1-15,-2 0 16,0 1-16,0-2 15,0 3 1,0 1-16,1 0 0,2 1 16,0-1-16,1 10 15,0-7-15,1 0 16,0 15-16,0-3 0,3 5 16,-1 2-16,1 3 15,-1 0-15,-2 4 16,1 1-16,-2 1 0,2 3 0,-2 0 15,-1 2-15,1 0 16,-1 2-16,0 1 16,0 0-16,0 1 15,0 1-15,-1 0 0,0 1 16,1 1-16,-4 1 16,1-1-16</inkml:trace>
  <inkml:trace contextRef="#ctx0" brushRef="#br0" timeOffset="-34945.8">30171 12406 0,'0'0'16,"0"0"-16,0 0 0,0 0 0,0 0 15,0 0-15,7-7 16,5-1-16,5 1 16,6 1-16,18-4 0,9-1 15,9 3-15,1 1 16,-3 5-16,9 0 15,2 4 1,-18 0-16,25 3 0,-19 0 16,2 2-16,18 0 15,-17 1-15,2 0 16,-1 0-16,1-1 0,-1 2 16,-2-1-16,-1 1 15,-1 1-15,-18-3 16,8 0-16,-21-4 0,2-3 0,-2-1 15,-7-3-15,-4 2 16,-5 0-16,-4-3 16,-7-2-16</inkml:trace>
  <inkml:trace contextRef="#ctx0" brushRef="#br0" timeOffset="-34191.12">27842 7546 0,'0'0'0,"0"0"15,5-9-15,2 3 16,-1 3-16,5-1 0,4 1 16,4 1-16,0 0 0,11 1 15,14-1-15,9 0 16,1 2-16,5 4 0,-7-1 15,-10-1-15,17 0 16,-15-1-16,-1-1 16,0 0-16,0 0 0,1 0 31,3 1-31,15 0 0,-17 1 16,1 0-16,1-1 15,2 1-15,2-2 0,16 0 16,-18 1-16,0-1 15,-1 1-15,-3 1 16,-1-1-16,-20-1 16,-7 4-16,-8-3 0</inkml:trace>
  <inkml:trace contextRef="#ctx0" brushRef="#br0" timeOffset="-33104.32">28380 7664 0,'0'0'16,"0"0"-16,0 0 15,0 0-15,0 0 0,1 11 16,-1 2-16,0 1 0,0 3 15,-1 3-15,-2 3 16,1 4-16,-2 7 0,-3 8 16,0 4-16,-2 4 15,1-4-15,2-11 16,-1 9-16,5-10 0,-1 1 16,2 10-1,1-11-15,1 0 16,2 0-16,-1-1 15,-1-1-15,2-13 0,-3-1 16,1-2-16,1-3 16,-2-1-16,-2-6 15,1-1-15,0-3 0,-3-1 16,0-4-16,-2 0 0,-5-3 16,-7 0-16,-14-6 15,-27-9-15,-2-2 0,-3-1 16,-9-4-16,-10 0 15,-13-1-15,-9-2 16,23 11-16,-30-4 0,-6 2 16,13 4-16,-37-3 0,34 4 15,-11-1-15,-32-4 16,33 5-16,2 2 0,-1 3 16,-6 0-16,1 0 15,1 1-15,5-1 16,-1 2-16,-6-2 0,3 3 15,9 3 1,3 1-16,0 3 16,3 4-16,5 0 0,1 2 15,-2 0-15,-2 0 16,4 2-16,30-2 16,-28 4-16,-3 1 15,1 2-15,8 1 0,4 2 16,24 0-16,-18 4 0,1 1 15,20-5-15,5 2 0,4-3 16,8-1-16,10-1 16,2-1-16,9-4 15,7-1-15,5-2 0,3 0 16,3-2-16,3-1 16,1-1-1,1-1-15,1 0 16,0-2-16,1-1 0,-1 0 15,2-3-15,-1 0 16,-1-1-16,2 0 16,-3-2-16,2-5 0,-2 0 15,1-4-15,-1-4 16,0-18-16,0-7 0,1-6 16,-4-2-16,1 10 0,0 7 15,0 2-15,-2-1 16,0 1-16,1 2 15,-1 0-15,1 3 0,-1 9 16,-1 6-16,0 2 16,2 3-16,-1 0 0,1 3 15,-1 2-15,2 2 0,-2 1 16,2 2-16,1 2 16,-1 2-16,2 2 15,-1 2-15,1 2 0,1 1 16,-1 2-16,-1-10 15</inkml:trace>
  <inkml:trace contextRef="#ctx0" brushRef="#br0" timeOffset="-32656.84">23106 7437 0,'0'0'0,"1"-9"0,2 0 15,1 2-15,1 3 16,1 0-16,1 3 16,-1 1-16,3 1 0,2 2 15,5 0-15,1-1 16,7 2-16,-2 0 0,19 2 16,9 1-16,-3-2 0,10-1 15,-2 0-15,-4-4 16,10 0-16,0 0 15,-10 1-15,24 0 0,2 0 16,-16 2-16,4 0 16,26 2-1,-17-2-15,24 3 16,-24-1-16,3 4 0,2 2 16,1 2-16,-8 3 15</inkml:trace>
  <inkml:trace contextRef="#ctx0" brushRef="#br0" timeOffset="-19878.55">19879 7320 0,'0'0'16,"0"0"-16,0 0 0,0 0 16,9-7-16,0 4 15,3-1-15,6 0 16,2 3-16,9-1 0,1 0 16,12 0-16,9 1 15,-1 0-15,1 0 16,-5-2-16,-8 0 0,-3 1 0,13-3 15,-12 1-15,-1 0 16,-1 0-16,-4 2 16,-12-1-16,-6 2 0,0 0 15,-2-1-15,-2 2 16,-3 0-16,0 2 16,-1-1-16,-1 1 0,0 1 0,-3-2 15</inkml:trace>
  <inkml:trace contextRef="#ctx0" brushRef="#br0" timeOffset="-19161.8">20512 8432 0,'0'0'16,"0"0"-16,0 0 0,10-3 31,4 2-31,6 0 0,3 1 16,4-1-16,8 1 15,9 1-15,9 1 0,-1 1 16,2 0-16,-15-2 15,11 1-15,-11 0 16,0-1-16,1 0 0,-2 2 16,-1-2-16,-1 3 0,-4 0 15,-14 2-15,-4 2 16,-1-2-16,-2 1 0,-6-6 16</inkml:trace>
  <inkml:trace contextRef="#ctx0" brushRef="#br0" timeOffset="-18328.61">21278 8526 0,'0'0'16,"13"-7"-16,2 0 15,4 0-15,4-1 0,6 1 16,6-5-16,8-1 15,6-2-15,2-2 16,-2-3-16,-13 2 0,8-8 16,-11 2-16,-3-4 0,6-8 15,-8 5-15,1-1 16,-4 0-16,7-13 0,-15 8 16,-5-3-16,-7 0 15,-5-1-15,-7-1 16,0-1-16,-10 1 0,-6-9 15,1 14 1,-1 1-16,-3-2 16,-3 2-16,-2 1 15,-16-9-15,6 17 0,-2 3 16,-2-1-16,-2 2 16,1 1-16,-1 1 15,1 0-15,-2 3 0,1 3 16,0 2-16,-1 3 0,4 2 15,-3 1-15,4 4 16,-1-1-16,11 1 0,-12-1 16,1-1-16,15 3 15,-14-2-15,19 3 16,-6-1-16,7 1 0,5 1 16,-2 1-1,5-1-15,-1 0 16,3 2-16,0-1 0,3 0 15,3 0-15,-1 1 16,1 0-16,0 2 16,2 0-16,-1 0 0,6 1 15</inkml:trace>
  <inkml:trace contextRef="#ctx0" brushRef="#br0" timeOffset="-17425.99">19799 10626 0,'0'0'0,"0"0"0,0 0 15,0 0-15,0 0 16,10-3-16,1 1 15,4-1 1,1 2-16,2-1 16,4 0-16,-3 1 0,18-2 15,6-1-15,4-1 16,-2 1-16,-3 0 0,1-1 16,-10 1-16,1 0 15,13-2-15,-12 0 16,10-1-16,-11 3 0,0 2 0,-4-1 15,-9 3-15,-3 0 16,-4 0-16,-1 2 16,-3-1-16,-4-1 0,-6 0 15</inkml:trace>
  <inkml:trace contextRef="#ctx0" brushRef="#br0" timeOffset="-16386.06">20181 10726 0,'0'0'16,"0"0"-16,0 0 16,0 0-1,0 0-15,-3 11 0,0 2 16,1 2-16,1 5 16,1 3-16,3 2 15,0 5-15,10 3 0,5-1 16,14 3-16,11-4 15,8-7-15,7-7 16,10-8-16,5-7 0,1-3 0,8-5 16,-12-3-16,17-4 15,-17 1-15,28-4 16,-19 4-16,2-1 0,-1 2 16,1 1-16,2-1 15,-2 2-15,-3 0 16,-2 2-16,-2-1 0,0 0 0,-2 2 15,-20 2-15,17 3 16,-1 3-16,-22 7 16,16 7-16,-5 2 0,-25 1 15,17 9-15,0 4 16,-4 0-16,-14-2 16,2 13-1,-2 1-15,-3 0 0,-1 3 16,-1 2-16,-2 1 15,-2 2-15,-4 2 16,0 4-16,-3 1 0,-1 0 16,-1 4-16,-1-2 15,-3 0-15,-4-1 16,-5 2-16,-5-2 0,-3-2 0,-6-2 16,-5-5-16,-3-1 15,-3-2-15,7-17 16,-12 14-16,-5-4 0,0-5 15,-6-3-15,-4-6 16,-1-4-16,-4-3 0,1-4 16,2-3-1,-3-3-15,1-4 16,0-2-16,5-8 16,-1-1-16,13 0 0,-10-4 15,16 3-15,0-2 16,0 0-16,7-1 15,-2-1-15,11 0 0,0 0 16,2 1-16,2 0 0,1 0 16,0-2-16,-1 1 15,1-2-15,-1 1 0,-1-2 16,-1-4-16,-1 2 16,-3 0-16,0-1 15,0 1-15,-3-2 0,0 2 16,0-1-16,1 1 0,-2 0 15,2 1-15,1-1 16,3 5-16,4 1 0,0 3 16,3 1-16,0 1 15,2 1-15,-1 2 16,2 0-16,0 1 0,-2 0 16,2 0-1</inkml:trace>
  <inkml:trace contextRef="#ctx0" brushRef="#br0" timeOffset="146193.74">1341 15662 0,'0'0'0,"0"0"0,0 0 0,0 0 0,-6-10 0,1 1 0,-1 0 0,-2 1 0,1-1 15,-4 0-15,1-1 16,-5 1-16,1 1 15,-3 1-15,-9-2 0,-5-2 16,-5 1-16,-5 0 16,0 3-16,2 4 0,-1 3 15,6 2-15,4 3 16,-17 5-16,17 3 16,-1 3-16,1 2 0,5 2 15,3 5-15,1 1 16,6 3-16,1 0 15,2 1 1,7 1-16,1-1 0,7 0 16,-2-8-16,4 6 15,6 0-15,-1-1 16,0-1-16,6-11 0,-2 0 16,-2 1-16,3-3 15,0-2-15,0-2 16,2-1-16,2-4 0,-2-2 0,2 0 15,-2-4-15,7-2 16,-2-1-16,0-4 16,1-1-16,-1-5 0,-2-2 15,7-7-15,1-3 16,-10 4-16,6-6 16,-9 5-1,-2 0-15,0-1 0,-2 2 16,-1 1-16,-3 6 15,1-7-15,-2 6 16,-1-1-16,-1 1 0,-2 2 16,1 2-16,-2 0 15,-1 3-15,0 2 16,0 2-16,0 1 0,0 2 0,0 2 16,0 2-16,-1 0 15,1 2-15,0 2 16,0 4-16,-3 5 0,2 3 15,0 2-15,-3 14 16,0 2-16,2 5 16,2-2-1,0 2-15,0-10 0,0-1 16,1 1-16,0-1 16,2-1-16,-1-1 15,1 0-15,2-9 0,-4 0 16,3-2-16,-1-2 15,-1 0-15,1 0 0,1-3 16,0 1-16,1 0 0,0-2 16,0-2-16,5-5 15,0-4-15,-10 1 0</inkml:trace>
  <inkml:trace contextRef="#ctx0" brushRef="#br0" timeOffset="147096.61">2004 15684 0,'0'0'16,"0"0"-16,0 0 15,0 0-15,0 0 0,0 0 16,0 0-16,0 0 0,-9-10 16,-3-1-16,-1 2 15,-2 2-15,-3 2 0,-4-1 16,3 4-16,-14 1 15,-1 1-15,1 2 16,-8 6-16,11 0 0,-5 8 16,9 0-1,2 2-15,-3 8 16,10-1-16,3 2 16,5 1-16,4 2 0,5 0 15,2-1-15,6-1 16,1-3-16,2 0 15,2-9-15,-2-1 0,1-3 16,2-1-16,1-2 0,0 0 16,0-3-16,2-2 15,5 0-15,-7-4 0,6-3 16,-3-2-16,0-4 16,0 0-16,-2-5 15,-4 2-15,1-6 0,-2 2 16,1-2-16,-1-1 0,-2-2 15,2-1-15,-4-1 16,1 0-16,-2-1 0,1-1 16,-1 1-16,-1 3 15,-1 7-15,0 4 16,-3 4-16,1 2 0,-1 1 16,0 3-1,-1 0-15,0 3 16,0 1-16,0 3 15,0 5-15,0 6 0,-1 1 16,0 5-16,-1 17 16,0 12-16,-1 1 15,2 1-15,0-4 0,-2-8 16,1 18-16,-1-14 0,0 14 16,3-15-16,0 2 0,2-1 15,0-1-15,2 2 16,1-1-16,2-2 15,2-4-15,-2-12 0,0-6 16,0-5-16,-1-6 16,0-3-1,-1-4-15,3-3 16,0-9-16,4-13 0,-5 4 16</inkml:trace>
  <inkml:trace contextRef="#ctx0" brushRef="#br0" timeOffset="147544.52">2321 15769 0,'0'0'15,"-3"11"-15,3 4 16,-1 5-16,2 4 0,2 2 16,-3 8-16,5 7 15,0 4-15,5 4 16,7-7-16,-2-10 0,10 10 16,-7-13-16,5 1 15,2-5-15,2-3 0,3-4 16,-2-5-16,2-7 0,-11-10 15,1-1-15,1-2 16,2-10-16,-4-5 16,0-4-16,-3-3 0,-1-2 15,2-19-15,-7 14 16,0-14-16,-3 12 0,1-12 16,-3 10-16,0 1 0,-4 3 15,0 2-15,-1 8 16,-1-9-16,0 10 15,-2 2-15,1 6 0,-6 7 16,8 10-16</inkml:trace>
  <inkml:trace contextRef="#ctx0" brushRef="#br0" timeOffset="148183.89">2889 16033 0,'13'11'0,"2"2"16,6 1-16,2 2 0,-1-1 15,-2-3-15,6-1 16,2-3-16,-5-6 0,9-4 16,-7-5-16,11-8 15,-3-5-15,-5-4 16,-7 4-1,-3-3-15,-2 0 16,-2-3-16,-1 0 0,-3 1 16,-1-1-16,-1-1 15,-3 1-15,-2-2 0,-3 0 16,-3-16-16,-3 0 16,-7 0-16,-1 13 15,-5 2-15,-4 3 0,-4 7 0,-4 7 16,-1 7-16,0 5 15,0 6-15,3 6 16,4 3-16,2 6 0,1 2 16,6 5-16,6 2 15,4 4-15,5 4 16,3 14-16,5-1 0,3-11 0,1 0 16,3-1-16,1-1 15,1-1-15,1 0 16,2-1-16,-1-1 0,3-3 15,-2-4-15,-5-10 16,3-2-16,-2-5 16,0-1-1,0 1-15,-1-4 0,0 1 16,0-3-16,1-1 16,2-4-16,0-1 15,1-3-15,2-6 0,2-4 16,14-21-16,-5-9 15,-8-2-15,-5-3 16,-12 11-16,-6 38 0,0 0 0</inkml:trace>
  <inkml:trace contextRef="#ctx0" brushRef="#br0" timeOffset="148499.98">3566 14944 0,'0'0'0,"0"0"0,0 0 16,0 11-16,0 5 15,2 5-15,0 6 0,1 13 0,5 28 16,2-2-16,-1-2 15,1-4-15,2 4 16,-2-10-16,4 22 0,-1-16 16,2 22-16,-2-15 15,0 1-15,3 18 16,-1-16 0,0 3-16,2 4 0,3 21 15,-4-24-15,-2-2 16,-14-72-16</inkml:trace>
  <inkml:trace contextRef="#ctx0" brushRef="#br0" timeOffset="175557.41">4722 15552 0,'-4'10'0,"1"-1"0,0 1 15,2 3-15,-1 4 16,4-1-16,-1 5 16,0 14-16,1-1 0,0 5 15,3 4-15,0-2 16,2-2-16,2-7 15,5 9-15,-3-9 0,9 8 0,-5-8 16,6 8-16,-3-10 16,0 3-16,5 5 15,-4-9-15,-1 1 0,1-4 16,-4-11-16,-3-3 16,-2-3-16,1-4 15,-4-1 1,1-4-16,0-3 0,-1-2 15,0-4-15,-1-4 16,1-4-16,0-3 16,1-3-16,4-13 0,0-4 15,1-5-15,0-2 16,-1 2-16,-2 1 16,-2 7-16,0-14 0,-4 11 0,0 0 15,0 2-15,-3-1 16,2 1-16,-1 0 15,2 0-15,1 0 0,3 2 16,5 2-16,0 21 16</inkml:trace>
  <inkml:trace contextRef="#ctx0" brushRef="#br0" timeOffset="176080.5">5433 15951 0,'3'4'0,"8"7"16,4 2-16,9 2 16,-4-1-16,2-3 0,-3-10 15,0-2-15,1-4 16,0-6-16,6-4 0,3-8 15,-6-3-15,-1-6 0,-4-3 16,-8 6-16,-2 1 16,-1-3-16,-4 1 0,-3 2 15,-2 1-15,-3 3 16,-4 8-16,0 1 16,0 0-16,-3 1 0,-6-3 15,0 3 1,-6 5-16,0 5 15,-3 5-15,-3 4 16,-10 11-16,-3 9 0,9 5 16,2 10-16,4 6 15,8 8-15,8-7 16,6 23-16,7-17 0,9 15 16,8-14-16,10-1 0,4-3 15,6-4-15,3-5 16,1-2-16,0-5 0,6-9 15,1-7-15,-2-12 16,-14-10-16,12-6 16,-4-11-16,-19 1 0,-22 20 15,0 0 1,0 0-16</inkml:trace>
  <inkml:trace contextRef="#ctx0" brushRef="#br0" timeOffset="176481.55">6216 15567 0,'-8'-8'0,"-2"1"15,-3-1-15,0 2 16,0 0-16,0 3 0,0 1 16,2 4-16,1 4 15,1 3-15,2 6 16,3 5-16,4 3 0,2 13 15,5 10 1,6 6-16,8 6 16,3-4-16,0-1 15,-2-10-15,5 11 0,-6-9 16,-2 3-16,-5 0 16,-6 1-16,-3 0 15,-6-3-15,-7-1 0,-2-3 16,-3-1-16,1-14 0,-7 10 15,8-15-15,-2-4 16,0-5-16,1-4 0,3-3 16,0-3-16,2-4 15,-1-6-15,0-6 16,2-10-16,-1-4 0,7-3 16,0 30-16,0 0 0,0 0 15</inkml:trace>
  <inkml:trace contextRef="#ctx0" brushRef="#br0" timeOffset="176828.96">6593 15030 0,'0'0'15,"0"0"-15,0 0 0,2 16 16,1 6-16,-1 6 16,1 22-16,1 27 0,-2-1 15,0 2-15,-2-1 0,1-1 16,3 5-16,1-12 16,6 34-16,1-25 15,0 4-15,0-1 0,0 0 16,-1-2-16,1-2 15,0-4 1,-1-5-16,-3-22 16,-2-2-16,-2-12 0,-1-11 15,-6-10-15,-1-8 16,4-3-16</inkml:trace>
  <inkml:trace contextRef="#ctx0" brushRef="#br0" timeOffset="177261.33">6500 15744 0,'0'0'16,"11"-6"-16,4-2 0,3 0 15,0 1-15,4-2 0,-4 2 16,7 0-16,9-2 15,-2 1-15,2 0 16,1 3-16,2 4 0,2 3 16,-10 5-16,1 3 15,-8-1 1,-4 0-16,-2 0 16,38 26-16,-8-5 0,-9 0 15,-15-1-15,-4 2 16,-2 1-16,-4 13 15,-5-10-15,-2-1 0,-2 1 16,-2 1-16,0-1 16,-1-2-16,1 2 0,-1-2 15,2-1-15,-1-1 0,3-12 16,-3-1-16,3-3 16,-1-3-16,-2-4 15,3-6-15,-2-4 0,0-7 16</inkml:trace>
  <inkml:trace contextRef="#ctx0" brushRef="#br0" timeOffset="177468.17">7028 15289 0,'0'0'0,"0"0"0,0 0 16,1-9-16,0-1 16,3-2-16,2-2 0,3-3 15,4 0-15,-1 6 16,-11 10-16</inkml:trace>
  <inkml:trace contextRef="#ctx0" brushRef="#br0" timeOffset="178132.02">7805 15140 0,'0'0'0,"4"10"16,0 7-16,2 3 16,2 3-16,1 12 0,2 13 15,1 29-15,-7-6 0,-8-1 16,-2-6-16,-1-9 16,1 19-16,5-13 0,2 2 15,7 16-15,0-20 16,2 0-16,0 0 15,-2-2 1,-1-6-16,-4-17 0,0-1 16,-2-10-16,1-4 15,-2-8-15,-1-4 16,0-3-16,-1-4 0,-1-2 16,1-5-16,-3-6 15,-2-6-15,-2-3 16,-1-5-16,-5-13 0,-1-7 0,-3-1 15,-3-1-15,4 14 16,-9-13-16,1 12 16,-3 4-16,-3 1 0,0 7 15,-2 3-15,1 6 16,10 14-16,-1-1 16,-3 2-1,-3 8-15,2 8 0,9-4 16,1 5-16,-1 7 15,4 5-15,3 0 16,6 4-16,7 5 0,5 14 16,14 2-16,0-14 15,15 11-15,1-14 16,13 8-16,-8-13 0,6-1 0,13 4 16,-8-18-16,3-5 15,2-5-15,-8-14 16,-50 7-16</inkml:trace>
  <inkml:trace contextRef="#ctx0" brushRef="#br0" timeOffset="178501.76">8327 16102 0,'0'0'0,"0"0"15,0 0-15,0 0 16,-9-4-16,-5 5 15,-4 3 1,-2 7-16,-2 0 0,-3 5 16,1 9-16,3 5 15,4 8-15,6-1 16,6 3-16,5-6 0,7-2 16,7 6-16,4-11 15,5-4-15,16 5 0,6-7 16,-7-11-16,17-1 0,-14-9 15,-1-9-15,-3-6 16,-9-6-16,-10-7 0,-15 9 16,-5-12-16,-4-1 15,-10-5-15,-16-18 16,-20-7-16,-14-3 0,-23 3 16,12 30-1,77 32-15</inkml:trace>
  <inkml:trace contextRef="#ctx0" brushRef="#br0" timeOffset="185034.43">11727 17028 0,'0'0'0,"1"-11"15,0-2-15,1 0 16,-2 0-16,-2 0 0,0 1 15,-3-3 1,-3 1-16,-2 2 16,-11-5-16,-11-6 15,-31-12-15,-7 12 0,0 6 16,1 6-16,0 6 16,10 5-16,-18 6 15,19 7-15,2 4 0,4 2 16,7 6-16,19-5 0,5 4 15,7 0-15,6 6 16,3 5-16,11-12 0,3 2 16,7 5-16,7-4 15,3-3-15,4-3 16,4-2-16,2-1 0,1-3 16,1-6-1,1-6-15,-1-4 16,0-6-16,-4-4 15,0-3-15,-5-4 0,1-2 16,-6-3-16,-7 6 16,2-9-16,-9 8 15,-6 2-15,0 3 0,0 0 16,-1 2-16,-1 3 0,0 3 16,-2 2-16,0 1 15,0 3-15,0 0 0,-1 3 16,0 2-16,-2 3 15,1 1-15,-1 9 0,-2 4 16,-5 28-16,-1 5 16,2 1-16,3 1 0,1-6 15,2-6-15,-1 19 0,1-17 16,-1 0-16,1-1 16,2-1-16,3-2 15,9-5-15,2-17 0,5-5 16,3-11-16,-3-6 15,-18 1 1</inkml:trace>
  <inkml:trace contextRef="#ctx0" brushRef="#br0" timeOffset="185798.44">12192 16849 0,'0'0'0,"0"0"16,0 0-16,-5-9 0,-2 1 15,-1 2-15,-2-1 16,-2 2-16,-3 1 0,-5 2 16,3 2-16,-4 1 0,-15 3 15,-10 5-15,-3 6 16,6 8-16,1 9 15,9 2-15,11-4 0,7 4 16,6 0-16,4 2 16,10-1-16,8-2 0,2-1 15,8-3-15,3-5 0,3-6 16,1-4-16,1-6 16,-11-10-16,2 1 15,8-3-15,-12-5 0,5-7 16,0-1-16,-5-7 15,-3-3 1,-1-2-16,-1-1 16,-3-2-16,-5 3 0,-1 4 15,-5 13-15,0 3 16,1 4-16,0 3 16,-2-1-16,2 3 0,0 0 15,-1 3-15,0 3 16,0 3-16,1 1 0,-2 7 15,2 6-15,2 32 0,-1 3 16,1 9-16,2-3 16,-1-1-16,-3 2 15,-1 8-15,-1-13 0,0 20 16,0-17-16,2 2 16,2 1-1,3-2-15,1-3 16,3-7-16,0-17 0,3-7 15,2-10-15,6-11 16,2-9-16,9-14 0,-16-5 16,-15 19-16</inkml:trace>
  <inkml:trace contextRef="#ctx0" brushRef="#br0" timeOffset="186221.41">12557 17126 0,'-4'9'0,"0"5"16,2 6-16,0 9 15,2 13-15,5 22 0,15-2 16,7-5-16,5-7 15,-5-14 1,11 11-16,-6-14 16,3-2-16,1-6 0,-2-7 15,-8-10-15,-4-4 16,0-4-16,-6-7 0,0 1 16,-2-6-16,-3-2 15,3-9-15,1-2 16,-1-5-16,1-23 0,-2-4 0,-4-1 15,-5 11-15,1-21 16,-3 18-16,2-2 16,3 2-16,0 3 0,0 20 15,-7 27-15,0 0 16</inkml:trace>
  <inkml:trace contextRef="#ctx0" brushRef="#br0" timeOffset="186669.41">13243 17325 0,'13'12'0,"2"3"16,-2-4-16,5 3 0,-4-4 0,2-1 16,-1-1-16,0-1 15,2-4-15,0-1 16,-1-5-16,1-3 0,0-7 15,0-1-15,3-14 16,-6-5-16,-7 8 16,-4-2-1,-4 0-15,-3 3 0,-2 2 16,-2 1-16,-2 8 16,0 2-16,-1 2 15,0 2-15,1 4 0,-2 4 16,-1 4-16,-1 9 15,1 7-15,-7 20 16,4 16-16,7 8 0,7-9 0,3-7 16,4 20-16,3-15 15,6 14-15,0-14 16,4-3-16,4 2 0,2-5 16,8-4-16,3-9 15,3-6-15,4-12 16,-9-13-16,12-8 0,-2-13 0,-2-11 15,-8-9-15,-17-3 16</inkml:trace>
  <inkml:trace contextRef="#ctx0" brushRef="#br0" timeOffset="186985.82">13895 16818 0,'0'0'0,"0"0"15,0 0-15,0 0 0,2 17 16,1 6-16,0 5 0,2 15 16,0 13-16,1 5 15,2 6-15,-2-4 0,3 1 16,-1-13-16,4 20 15,-5-20-15,0 0 16,-1 2-16,-1-3 0,0-1 16,-1-4-1,1-21-15,2 0 16,3-8-16,0-7 16,2-8-16,1-10 0,-4-10 15</inkml:trace>
  <inkml:trace contextRef="#ctx0" brushRef="#br0" timeOffset="187286.7">14199 16613 0,'0'0'0,"0"0"16,0 0-16,0 0 0,0 0 15,1 14-15,2 5 16,-1 8-16,2 14 0,4 40 16,-2-3-16,1-9 15,0 4-15,4 1 16,-4-15-16,1 2 0,4 20 16,-1-21-1,1 2-15,0-1 16,1 1-16,0-2 15,1-2-15,6-7 0,-1-33 16,-19-18-16</inkml:trace>
  <inkml:trace contextRef="#ctx0" brushRef="#br0" timeOffset="187872.67">14948 17319 0,'0'0'0,"0"0"16,0 0-1,-2-9-15,0 2 16,0 2-16,-5-2 0,-4 2 16,-9 1-16,0 3 15,-16 5-15,-11 4 16,-1 7-16,1 11 15,0 8-15,9 0 0,11-5 16,1 3-16,5 1 0,3 5 16,6 0-16,8 2 0,9-3 15,11-2-15,7-6 16,6-3-16,5-6 16,4-8-16,3-4 0,-1-8 15,0-7-15,-3-8 16,-4-9-1,-4-7-15,-6-4 16,4-19-16,-11 11 0,-6-1 16,-3-1-16,-7 5 15,-5 28-15,3 1 16,1 6-16,0 1 0,1 2 16,0-1-16,1 3 15,-1 0-15,1 1 0,-1 2 16,2 0-16,-1 3 0,4 7 15,0 3-15,3 6 16,4 15-16,3 7 16,3 4-16,1 0 0,2-3 15,1 3-15,-2-10 16,10 12-16,-5-13 0,2-1 16,0-13-16,-27-23 0,0 0 15</inkml:trace>
  <inkml:trace contextRef="#ctx0" brushRef="#br0" timeOffset="188976.28">15022 18125 0,'0'0'16,"0"0"-16,0 0 15,-8-4-15,-1 0 0,-2 2 0,-2-1 16,-1 2-16,-4 2 15,2 2-15,-2 1 16,-8 5-16,-7 2 0,-6 6 16,-3 6-16,2 6 15,4 7-15,8 2 16,11-5-16,6 4 16,-1 11-16,12-10 15,4-1-15,5 2 16,9 12-16,4-15 15,9 10-15,-3-12 0,6-1 16,13 7-16,-9-15 16,3-2-16,4-5 0,3-6 15,4-8-15,17-13 0,-16-7 16,-11-9-16,-42 25 16,0 0-16</inkml:trace>
  <inkml:trace contextRef="#ctx0" brushRef="#br0" timeOffset="189809.94">15668 18201 0,'0'0'0,"0"0"0,0 0 16,0 0-16,0 0 16,0 0-16,0 0 15,-13 2-15,-5 5 0,-3 7 16,-5 5-1,-17 21-15,7 11 16,7 6-16,12-5 16,8-12-16,3 2 0,1 15 15,8-16-15,5-1 16,10-6-16,4-6 16,-2-12-16,2-5 0,10-7 15,-9-6-15,8-7 0,-1-7 16,-1-6-16,-1-6 15,6-14-15,-14 5 0,0-17 16,-13 9-16,-3-15 16,-9 13-16,-8 3 15,-6 0-15,-7 5 0,-2 4 16,-3 4 0,0 4-16,10 9 15,4 5-15,5 4 16,9-2-16,6-1 0,6 3 15,8 1-15,0 4 16,-17 4-16,0 0 16,0 0-16,0 0 0,156 15 15,-57-6-15,-39 3 0,-16 9 16,-13 2-16,-4 1 16,-4 1-16,-7 0 0,-8-5 15,1 8-15,0 0 16,-1 0-16,-2 3 15,-1 1-15,-1 2 0,0-1 16,0 0 0,2-1-16,2-1 15,2-1-15,0-12 16,-3-4-16,-1-3 0,-2-3 16,-1-3-16,-2-2 15,-1-1-15,1-2 16,-1-1-16,-2-6 0,-2-9 15,0-5-15,-2-2 0,-7-28 16,1-3-16,5-5 0,4-3 16,8-4-16,0 16 15,8-21-15,-1 20 16,3 3-16,2 3 0,3 6 16,-6 22-16,2 4 15,-1 0-15,3-2 0,0 0 16,0 2-16,0 6 0,1 1 15,-1 1-15,-2 0 16,-2 2-16,-3 2 16,-11 1-16</inkml:trace>
  <inkml:trace contextRef="#ctx0" brushRef="#br0" timeOffset="190464.76">16612 17736 0,'0'0'0,"0"0"16,5 13-16,0 4 15,2 2-15,-1 7 16,4 10-16,3 14 0,4 22 15,-3-8-15,-3-8 16,-4-10 0,2 16-16,-3-16 15,-2 0-15,-1 0 0,-2-1 16,-4-1-16,0-6 16,-3-18-16,1 0 15,3-4-15,0-6 0,1-4 16,0-2-16,1-1 15,0-3-15,0-2 0,1-7 16,0-1-16,2-5 0,1 1 16,0 1-16,3-9 15,8-22-15,1-2 16,5-2-16,2 8 0,4 5 16,-3 9-16,4 5 15,3 1-15,1 6 0,0 8 16,0 6-16,-2 6 0,-11 3 15,0 3-15,3 6 16,-13-3-16,-2 2 16,-2 1-16,-3 2 0,-2 7 15,-1 0-15,-8-2 16,-5-1 0,-4-1-16,-13 7 15,-11 2-15,-6-3 0,11-11 16,-12 1-16,12-5 15,-1-5-15,3-3 0,16-8 16,7 0-16,8-5 16,7-2-16,9-5 15,9-4-15,6-1 0,4 5 0</inkml:trace>
  <inkml:trace contextRef="#ctx0" brushRef="#br0" timeOffset="190997.17">17502 18182 0,'0'0'15,"0"0"-15,0 0 0,0 0 16,0 0-16,0 0 16,0 0-16,0 0 0,-11-8 15,-5 3-15,-3 5 16,-3 2-16,-1 3 15,-2 4-15,-1 8 0,-4 7 0,6 3 16,5 4-16,6-5 16,1 7-16,7-5 15,4 1-15,5-2 0,2-1 16,6-4-16,2-10 16,0-2-16,3-3 15,-1-4 1,1-1-16,0-4 0,-3-3 15,1-1-15,-2-4 16,-1-2-16,-1-5 16,-2 5-16,-2-3 0,-2 3 15,-1 3-15,-2 2 16,-1 2-16,2 1 16,-3 3-16,1 1 0,-1 1 0,0 0 15,-1 1-15,1 0 16,0 6-16,0 9 15,0 5-15,4 30 0,0 1 16,3-1-16,6 0 16,1-6-16,0-10 15,2-2-15,3-3 0,2-5 0,-3-17 16,-1-7-16,1-7 16,7-10-16,-11-2 15,-14 17-15,0 0 0</inkml:trace>
  <inkml:trace contextRef="#ctx0" brushRef="#br0" timeOffset="191297.95">17864 17810 0,'0'0'0,"0"0"15,0 0-15,0 0 0,0 0 0,0 0 16,5 11-16,0 8 16,2 8-16,2 12 15,2 25-15,1 6 0,-2 1 16,-1-4-16,-1-1 16,-3-14-16,1 14 15,-1-12 1,-2 0-16,1-1 0,-3-1 15,0-2-15,-2-15 16,-3-18-16,0-10 0,1-8 16,3 1-16</inkml:trace>
  <inkml:trace contextRef="#ctx0" brushRef="#br0" timeOffset="191482.88">17758 18335 0,'0'0'0,"0"0"0,0 0 15,0 0-15,1-9 16,1 2-16,4 2 16,5 2-16,6 3 0,5 1 15,8 2-15,29 2 0,3 3 16,0 2-16,-7-1 16,-21 0-16,-34-9 0</inkml:trace>
  <inkml:trace contextRef="#ctx0" brushRef="#br0" timeOffset="191999.99">18518 18400 0,'0'0'0,"0"0"0,0 0 16,-6-7-16,0 1 15,-3-2-15,-2 0 16,-3 1-16,-4 0 0,0 2 15,-7 0-15,-5 0 0,-7 2 16,0 7-16,-1 5 16,5 4-16,9 1 0,1 3 15,2 2-15,3 3 16,5 2-16,7 2 16,6 1-16,5 0 0,8-2 15,4 0 1,3-5-16,4-3 15,3-4-15,2-4 16,0-4-16,1-5 0,7-7 16,-10-3-16,-2-5 15,-1-3-15,-3-3 16,-1-2-16,-2-1 0,-4 2 16,-9 7-16,-1 7 0,-3 3 15,1 2-15,-2 1 16,2 2-16,-2 0 0,-2 1 15,2 0-15,-1 4 16,-1 7-16,2 6 16,0 5-16,0 19 0,1 8 15,1 7 1,2-6-16,0-14 16,3 1-16,0-1 15,2-5-15,4-5 0,-5-20 16,-8-7-16</inkml:trace>
  <inkml:trace contextRef="#ctx0" brushRef="#br0" timeOffset="192616.03">15720 17833 0,'0'0'0,"7"-11"0,4-4 15,5-4-15,7-12 0,17-20 16,-7 8-16,-32 42 16,-1 1-16</inkml:trace>
  <inkml:trace contextRef="#ctx0" brushRef="#br0" timeOffset="193991.39">14527 17875 0,'0'0'0,"9"-6"0,-4 0 16,1 3-16,-1 0 16,-1-1-1,2-1-15,0 0 16,3 0-16,0 0 15,3-1-15,-1 1 0,5 0 16,-1 1-16,3 1 16,1 0-16,3 0 0,0 2 15,-1 1-15,7 1 16,1 1-16,5 0 0,5 3 16,0 3-16,-4 0 0,-12-3 15,-23-5-15</inkml:trace>
  <inkml:trace contextRef="#ctx0" brushRef="#br0" timeOffset="194676.63">18607 18914 0,'0'0'0,"0"0"0,0 0 16,0 0-16,0 0 0,0 0 15,0 0-15,0 0 0,0 0 16,-7 1-16,-2 1 16,-5 0-16,-2 1 15,-18 2-15,-34 6 0,-2 0 16,-2 0-16,4-1 15,-5 1 1,-2-2-16,15-2 16,1 0-16,59-7 0</inkml:trace>
  <inkml:trace contextRef="#ctx0" brushRef="#br0" timeOffset="214746.93">18892 14059 0,'-9'-15'16,"0"3"-16,0-1 0,0 0 15,-3 1 1,-2 1-16,0 1 16,-3 1-16,-10-2 15,-10-3-15,-10 1 0,-26 4 16,15 12-16,4 7 16,10 0-16,2 5 15,-13 6-15,15 1 0,3 3 16,9 2-16,12-8 0,7 1 15,7-2-15,3 0 16,4-1-16,5 0 0,10 2 16,3 0-16,6-6 15,17 1-15,-1-8 16,-8-7-16,15-4 0,-16-4 16,-3-4-1,-3-2-15,-5-6 16,-7 6-16,3-8 15,-12 7-15,0-2 0,0 0 16,-3 2-16,-1-1 16,-2 4-16,-1 3 15,-2 4-15,0 0 0,0 4 16,0 1-16,0 1 0,-1 0 16,1 1-16,-1 0 0,-1 4 15,0 6-15,-1 4 16,1 2-16,1 4 15,-3 18-15,0 7 0,3 5 16,-1 5-16,5-6 16,-1-4-16,2-9 0,0 0 15,2 0-15,2-2 0,1-2 16,4-3-16,0-12 16,-2-9-16,-11-9 15,0 0-15</inkml:trace>
  <inkml:trace contextRef="#ctx0" brushRef="#br0" timeOffset="-213924.99">19465 14028 0,'0'0'0,"0"0"15,-4-8-15,-1-1 16,-3 0-16,-3 1 15,-3 1-15,-3 0 0,-7 2 16,-10-1-16,-11 4 16,-8 11-16,-8 12 0,5 10 15,21-6-15,3 2 0,3 3 16,6-1-16,8 2 16,14-13-16,4-1 15,3-3-15,6-3 0,3-2 16,9-2-16,3-3 15,-1-4 1,1-5-16,-3-3 16,1-2-16,-1-2 0,-1-2 15,0-3-15,-1-2 16,-3-2-16,1-3 0,-5 2 16,-7 6-16,-3 7 15,-4 5-15,0 1 16,-1 3-16,-2 4 0,-3 8 0,-2 6 15,-2 6-15,-11 32 16,-5 12-16,1 4 16,2 0-16,2 6 0,3 6 15,7-15-15,5 0 16,5-3-16,6-7 16,8-8-1,-2-33-15,-2-7 0,0-4 16,4-8-16,0-6 15,3-9-15,6-9 16,11-17-16,-2-12 0,-3-15 16,-2-7-16,-1-7 15,-6 13-15,-3 4 16,-17 66-16</inkml:trace>
  <inkml:trace contextRef="#ctx0" brushRef="#br0" timeOffset="-213260.79">19561 14026 0,'0'0'0,"0"0"16,0 0-16,-6 16 16,-2 4-1,1 6-15,0 6 0,5 5 16,8 9-16,5-4 16,9-7-16,0-4 15,-1-8-15,2-2 0,2-4 16,1-3-16,1-5 15,-10-8-15,1-4 16,-4-2-16,1-2 0,3-9 0,0-3 16,0-4-16,12-26 15,-6-9-15,-4 2 16,-4-1-16,-3 14 0,0 3 16,0 5-16,3 24 15,-2 3-15,-1 2 16,1 1-16,0 2 0,-1 2 0,2-1 15,0 1-15,0 1 16,1 0-16,1 1 16,4-1-16,-3-1 0,-1 1 15,0-2-15,-2-2 16,-2-1-16,-4 1 16,-3-1-1,-4 1-15,-6 0 0,-7 0 16,-8 4-16,-3 1 15,-31 6-15,0 4 0,11 10 16,6 5-16,11-2 16,4 5-16,-2 12 15,16-6-15,7 2 0,8 1 16,9-3-16,10 9 0,-1-14 16,6-2-16,12 9 15,-7-10-15,1-1 0,-1-2 16,0-2-16,1-3 15,0-2-15,2-7 16,0-5-16,-14-6 0,9-6 16,-11-4-1,4-10-15,-16 2 16,-10 19-16,0 0 16,0 0-16,0 0 0</inkml:trace>
  <inkml:trace contextRef="#ctx0" brushRef="#br0" timeOffset="-212875.68">20400 13430 0,'0'0'0,"0"0"0,0 0 0,-1 15 16,0 6-16,-1 3 0,0 8 16,1 13-1,-1 12-15,4 7 16,-1 2-16,0-5 15,0 0-15,2 5 0,-2-8 16,1 21-16,-1-15 16,-1 17-16,0-18 15,0-2-15,1 0 0,2-6 16,1-27-16,-1-6 0,4-12 16,-2-5-16,3-10 15,-2-4-15,-6 9 0</inkml:trace>
  <inkml:trace contextRef="#ctx0" brushRef="#br0" timeOffset="-212543.53">20517 13422 0,'0'0'0,"0"0"0,0 0 0,0 0 16,3 12-16,-1 4 15,2 6-15,-1 5 0,0 17 16,3 10-16,-3 6 16,3 7-16,-4-8 0,1-12 15,-1 22-15,1-15 16,2 14-1,-1-15-15,0 2 16,1 2-16,2-2 0,2 0 16,3-4-16,5-6 15,-3-27-15,-14-18 16</inkml:trace>
  <inkml:trace contextRef="#ctx0" brushRef="#br0" timeOffset="-212158.46">20836 13998 0,'0'0'0,"0"0"16,0 0-16,-14 9 0,-1 7 15,-2 2-15,-2 5 16,-1 11-16,4 12 15,11 2-15,10-4 0,11-7 16,1-9-16,13 7 16,-3-14-1,1-3-15,2-1 16,0-7-16,-1-5 0,-10-7 16,-4-2-16,-2-1 15,-3-3-15,-1-1 16,-3-2-16,-3-3 0,-3-2 15,-3-6-15,-4-2 16,-2-6-16,-22-27 0,-2 14 16,-2 8-16,6 10 0,3 5 15,26 20-15,0 0 16</inkml:trace>
  <inkml:trace contextRef="#ctx0" brushRef="#br0" timeOffset="-211841.93">21156 13933 0,'0'0'0,"0"0"0,0 0 16,-3 10-16,0 2 15,-3 0-15,3 3 0,0 1 16,4 5-16,6-2 0,13 14 15,16 26-15,5-7 16,0-11-16,2-4 16,-11-10-16,-3-3 0,-12-3 15,-11-2-15,-3-4 16,-6 1-16,-1-2 0,-5 3 16,-7 3-16,-1-1 0,-2 1 15,0-1-15,-5-4 16,3-1-16,9-10 15,12-4-15,0 0 0</inkml:trace>
  <inkml:trace contextRef="#ctx0" brushRef="#br0" timeOffset="-211118.17">21847 14092 0,'-1'9'15,"-1"9"-15,-1 9 16,2 15-1,6 26-15,14-1 16,-1-17-16,4-13 0,10 9 16,-3-18-16,5-3 15,-2-9-15,2-8 0,-14-9 16,-4-3-16,0-1 16,-3-7-16,-1-2 15,3-9-15,-1-1 0,-4-7 0,3-19 16,-7-4-16,-3 3 15,-3 12-15,-4 7 16,-1 22-16,2 5 0,2 1 16,2 3-16,0-1 15,2 1-15,3 1 16,6-1 0,6 1-16,3 0 0,4 1 15,12 0-15,2 2 16,-3 0-16,-8-2 15,0 0-15,-1-1 0,1-1 16,-2-6-16,-4-3 16,-4-4-16,-9-1 15,-4-3-15,-3-7 0,-5 1 0,-9 1 16,-5 1-16,-6 7 16,-1 4-16,-2 5 15,2 6-15,6 6 0,-4 7 16,-1 4-16,3 6 15,-6 15-15,8 9 16,13-11-16,3 21 0,9-2 0,6-11 16,10 19-16,1-17 15,2-5-15,2-1 16,7-9-16,-3-7 0,5-10 16,3-9-16,-9-9 15,7-7-15,-16-6 16</inkml:trace>
  <inkml:trace contextRef="#ctx0" brushRef="#br0" timeOffset="-210786.17">22824 14124 0,'0'0'15,"-9"-3"-15,0 2 0,0 0 0,0 1 16,1 1-16,0 3 15,1 4-15,2 6 16,5 1-16,7 17 0,6 14 16,6 4-16,13 6 15,-2-10-15,-7-12 16,-1 1 0,-4-3-16,-5-1 0,-15-13 15,0 0-15,-3-3 16,-3 1-16,-5 0 15,-5 2-15,3-6 0,-2-5 16,0-4-16,-1-7 16,-5-7-16,-1-6 15,1-7-15,-2-19 0,19 7 0,6 36 16</inkml:trace>
  <inkml:trace contextRef="#ctx0" brushRef="#br0" timeOffset="-210469.82">23167 13584 0,'0'0'0,"0"0"0,0 0 16,0 0-16,7 11 15,-2 5-15,1 6 0,1 3 31,2 12-31,0 10 0,2 10 16,3 13-16,-3-6 16,-1-4-16,0 4 0,-2-10 15,5 17-15,-4-16 16,2 0-16,1 0 16,1 0-16,-2-1 0,-2 0 15,-4-5-15,-2-2 0,-4-25 16,-3-8-16,0-9 15</inkml:trace>
  <inkml:trace contextRef="#ctx0" brushRef="#br0" timeOffset="-210269.35">23035 14106 0,'0'0'0,"0"0"16,0 0-16,11-6 16,4 0-16,7 1 0,7 1 15,15-3-15,30-2 0,-11 2 16,-5 5-16,-56 2 16,-2 0-16</inkml:trace>
  <inkml:trace contextRef="#ctx0" brushRef="#br0" timeOffset="-210099.95">23682 14116 0,'0'0'16,"8"12"0,-1 3-16,1 3 15,-2 3-15,1 3 16,1 6-16,-2 7 0,0 8 16,-2 7-16,-3 1 15,-1-17-15,-2 10 16,-1-17-16,3-5 0,0-24 15,0 0-15,0 0 0</inkml:trace>
  <inkml:trace contextRef="#ctx0" brushRef="#br0" timeOffset="-209915.12">23542 13812 0,'0'0'16,"0"0"-16,0 0 16,0 0-16,3-9 15,2-2-15,6-6 0,-8 14 16</inkml:trace>
  <inkml:trace contextRef="#ctx0" brushRef="#br0" timeOffset="-209213.36">24184 13580 0,'0'0'15,"6"8"-15,0 1 16,2 4-16,2 6 15,3 8-15,5 11 0,6 22 16,-2-1 0,-5-3-16,0 3 15,-1 4-15,-5-12 0,-1 3 16,0 12-16,-1-13 16,-1-2-16,-2-1 15,2-5-15,-4-13 0,-2-3 16,0-9-16,-6-6 15,0-4-15,0-4 0,-4-4 16,-1-7-16,-2-4 0,-5-8 16,-4-2-16,-7-10 15,-5-5-15,-3-2 16,10 12-16,-11-7 0,6 13 16,-2 3-16,-1 3 15,-1 6-15,1 5 0,4 4 16,13 5-16,3 1 0,6 3 15,0 0-15,5 5 16,3 2-16,7 6 16,1 0-16,7 14 0,14 7 15,11-1-15,5-7 16,-8-11 0,16 3-16,-6-13 15,1-3-15,-2-8 0,2-2 16,-2-8-16,1-6 15,-5-6-15,-2-5 16,-5-6-16,-6-3 0,-16 7 16,-6-1-16,-7 3 15,-4 1-15,-2 0 0,-2-8 16,-6 3-16,-3 0 0,-3 2 16,-3 1-16,-3 1 15,-5-3-15,-8-1 16,4 9-16,1 4 0,1 1 15,2 6-15,23 3 16,7 2 0</inkml:trace>
  <inkml:trace contextRef="#ctx0" brushRef="#br0" timeOffset="-208634.35">25006 14150 0,'0'0'0,"0"0"0,0 0 16,-10 0 0,-2 1-16,-2 3 0,-1 2 15,-3 3-15,2 1 16,-4 8-16,-6 8 15,3 7-15,5 2 0,10 3 16,7-5-16,6 5 16,7-8-16,3-4 15,4 0-15,4-4 0,6-5 0,-1-3 16,1-7-16,1-4 16,-3-7-16,-11-5 15,0-4-15,-3-1 0,-1-8 16,0-2-16,-7-2 15,-7-2-15,-6 1 16,-4 0 0,-4 3-16,-4 0 0,-10-12 15,5 13-15,1 1 16,0 2-16,3 3 16,13 8-16,8 9 0,0 0 15</inkml:trace>
  <inkml:trace contextRef="#ctx0" brushRef="#br0" timeOffset="-208317.98">25414 14187 0,'0'0'0,"0"0"15,0 0 1,-9-3-16,-5 1 0,0 0 15,-2 1-15,1 2 16,1 3-16,1 5 16,4 7-16,6 3 0,6 17 15,16 33-15,13-6 16,0-9-16,11-4 16,-11-16-16,-4 1 0,-2 0 0,-20-12 15,-2 1-15,-7 1 16,-7 4-16,-2-8 15,-9 4-15,-9-7 0,4-15 16,26-3-16</inkml:trace>
  <inkml:trace contextRef="#ctx0" brushRef="#br0" timeOffset="-207516.82">24747 14865 0,'0'0'0,"0"0"15,0 0-15,0 0 0,0 0 16,10-1 0,0-1-16,4 0 15,3 0-15,4 3 16,2-1-16,4 1 0,10 1 16,6 0-16,4 2 15,-4 1-15,-2-1 16,5 2-16,-10-2 0,-1 1 15,11 0-15,-11-2 0,1-2 16,1-1-16,-1-1 16,1-3-16,8-2 0,-10-2 15,-2-1-15,-2-2 16,-17 3-16,-14 8 16</inkml:trace>
  <inkml:trace contextRef="#ctx0" brushRef="#br0" timeOffset="-206476.72">25040 15069 0,'0'0'0,"0"0"0,0 0 0,8 9 16,-3 2-16,2 0 16,-3 2-16,-1 0 0,1 4 31,0-1-31,-1 5 0,2-3 0,0 7 15,1 5-15,1 1 0,-2-1 16,1 2 0,-2-7-16,0 1 15,-1-3-15,0-2 16,-1-4-16,-2-4 0,0-3 16,0-3-16,-3-1 15,1-3-15,-2-1 16,-3-1-16,-4-1 0,-3-3 15,-2-5-15,-3-2 0,-10-6 16,-13-8-16,-19-15 16,8 6-16,-2-3 0,-3 0 15,12 9-15,-18-13 16,11 12-16,-22-10 16,12 8-16,-23-7 0,15 11 15,-2 2 1,-1 0-16,-2 1 15,-30-7-15,22 12 16,-3 3-16,-3 3 0,-1 6 16,-28 1-16,24-1 15,0 5-15,-6 0 16,-2 1-16,-1 2 0,-1 4 16,-3 1-16,3 4 0,2 1 15,2 2-15,-2 1 16,2-1-16,0 1 0,3 1 15,8 1-15,6 4 16,-1 1-16,4 1 0,18-6 16,-15 4-16,28-5 15,1 0 1,4 4-16,3 0 16,5-1-16,4 1 0,2-1 15,6-5-15,2-1 16,7-4-16,0-3 15,2-2-15,4-1 0,-2-3 16,5 0-16,-1-2 16,3 0-16,2-2 0,1-1 15,-1-2-15,0-3 0,0-4 16,-2-5-16,-2-4 16,-6-29-16,2 9 15,2 6-15,2 6 0,-2-9 16,2 9-16,0 3 15,1 4-15,1 8 0,0 0 16,-2 1-16,3 3 0,0 1 16,2 4-16,-1-1 15,2 3-15,0 1 16,1 1-16,0 2 0,0 1 16,0 0-16,0 3 15,0-2 1,-2 3-16,2 0 15,0-4-15</inkml:trace>
  <inkml:trace contextRef="#ctx0" brushRef="#br0" timeOffset="-206175.99">20658 14845 0,'0'0'16,"0"0"-16,0 0 0,0 0 16,9-9-16,3 0 15,3 1 1,2 1-16,1-1 16,5 0-16,2-1 0,8-1 15,0 0-15,0 1 16,2 1-16,-2 0 15,-5 3-15,-1 1 0,8 0 16,-7 1-16,11 0 16,7-2-16,5 1 0,-19 1 15,-32 3-15</inkml:trace>
  <inkml:trace contextRef="#ctx0" brushRef="#br0" timeOffset="-194058.65">20522 17489 0,'0'0'0,"0"0"16,0 0-16,0 0 0,0 0 16,0 0-16,0 0 15,0 0-15,0 0 16,0 0-16,0 0 0,-6-10 16,-2-1-16,-2 0 15,-4 0-15,-3 0 0,-4-1 16,-2 0-16,-9-5 0,-7 0 15,-2 6-15,-3 2 16,2 7-16,-1 8 16,7 0-16,-10 7 0,14 0 15,1 3-15,4 4 16,8 1-16,13-7 0,2 2 16,4 0-16,1 2 0,8 6 15,0 0-15,5-4 16,4 0-16,3-5 15,2-2-15,1-3 0,2-2 16,-1-4-16,2-4 16,-1-2-1,-2-3-15,-7-2 16,-2-1-16,1-2 0,-3 1 16,0 0-16,-3-2 15,-1 1-15,-2 1 16,0 1-16,-1 0 0,-1 1 15,1 1-15,-1-1 16,-1 2-16,-1 1 0,1 3 16,-1-2-16,-2 3 0,0 0 15,1 2-15,-1-1 16,-1 2-16,0 2 0,1 2 16,-1 5-16,1 2 15,-1 3-15,0-1 16,0 7-1,0 2-15,0-3 0,2 8 16,0 1-16,7 1 16,7-1-16,3-12 15,4-3-15,3-11 0,-26-5 16</inkml:trace>
  <inkml:trace contextRef="#ctx0" brushRef="#br0" timeOffset="-193419.47">21097 17615 0,'0'0'0,"0"0"0,0 0 0,8-6 16,-3 3-16,-1-1 15,-2 0-15,-1 1 16,-1 1-16,0-1 0,-1 1 15,-3-4-15,-6-1 16,-4-4-16,-1 4 16,-3-1-1,-16-5-15,-8 2 0,-7 6 16,-2 11-16,5 7 16,15 1-16,1 5 15,3 2-15,7 4 0,7-2 16,9-6-16,4-1 15,1-1-15,3-1 16,4-1-16,4 0 0,0-3 0,3-1 16,0-3-16,2-3 15,-1-2-15,2-3 16,-2-2-16,3-4 0,-5 0 16,-1-1-16,-3 0 15,-1 2-15,-1-1 16,-2 0-1,1 2-15,-2 1 0,-1 0 16,-1 2-16,0 1 16,-2 2-16,1 0 15,-4 1-15,1 4 0,0 9 16,-2 3-16,1 7 16,-5 31-16,1 2 15,1 3-15,1 2 0,0 8 0,4 3 16,1-12-16,4 16 15,0-20-15,3-4 16,1-6-16,1-27 0,6-6 16,2-9-16,1-9 15,-2-6-15,-17 10 16</inkml:trace>
  <inkml:trace contextRef="#ctx0" brushRef="#br0" timeOffset="-192686.4">21269 17635 0,'0'0'0,"0"0"15,0 0-15,-5 15 16,0 5-16,1 3 15,0 4-15,3 5 0,2 14 16,9 5-16,11 3 0,6-5 16,3-12-16,-4-10 15,0-3-15,-8-11 0,-4-8 16,-4-3-16,-1-4 16,1-3-16,2-4 15,1-7-15,2-5 0,2-3 16,5-17-1,-3-3-15,-9 13 16,-2 2-16,-2 3 16,-5 15-16,2 0 0,-2 5 15,2-1-15,1 2 16,0 0-16,2 1 16,5 0-16,6 3 0,5 1 15,11 0-15,8 3 0,-1 2 16,-1 0-16,-10 1 15,-1 0-15,1-1 0,-2-3 16,-11-7-16,-2 0 16,-2-1-16,-3-2 15,-3-2-15,-2-4 0,-4-2 16,-5-3 0,-4-4-16,-5 1 15,-7 1-15,-8 1 16,3 10-16,-1 7 0,3 7 15,3 10-15,6 7 16,2 9-16,3 29 16,10 12-16,10-6 0,13 10 15,13 7-15,8-9 0,-8-17 16,0 1-16,0-2 16,-2-6-16,2-9 0,-9-28 15,6-4-15,1-13 16,4-16-16,-6-11 15,-15-4-15,-17 36 0,0 0 16,0 0-16,0 0 0,0 0 16</inkml:trace>
  <inkml:trace contextRef="#ctx0" brushRef="#br0" timeOffset="-192416.95">22302 17175 0,'-4'8'0,"0"1"16,0 4-16,-1 7 0,2 0 15,-2 20-15,-1 28 16,2-1-16,3-1 16,4 4-16,6 3 0,0-16 15,7 20-15,-2-18 0,0-1 16,-1-3-16,0-2 0,-3-6 15,-5-21-15,-1-4 16,0-8-16,2-6 16,2-10-16,-2-11 0,1-6 15,-7 19-15,0 0 16</inkml:trace>
  <inkml:trace contextRef="#ctx0" brushRef="#br0" timeOffset="-192138.65">22612 17022 0,'0'0'0,"0"0"16,0 0-16,0 0 0,0 0 16,0 0-16,0 17 15,1 6-15,1 10 16,-1 16-16,1 29 0,1-2 15,0-3-15,0-3 16,3 1-16,-1-12 0,4 23 16,0-17-16,3 2 0,3-1 15,4-2-15,1-1 16,6-8-16,1-24 16,-7-20-16,-20-11 0</inkml:trace>
  <inkml:trace contextRef="#ctx0" brushRef="#br0" timeOffset="-191621.61">23210 17774 0,'0'0'0,"0"0"15,1-9-15,0 1 0,1 1 16,-4 2-16,2 0 0,-2 1 15,-7-3-15,-9-6 16,-7-4-16,-9-2 16,-14 5-16,-9 9 0,-4 10 15,11 9-15,13 3 16,4 4 0,2 5-16,5 4 15,10 3-15,9 2 0,14-1 16,4-2-16,8-3 15,6-3-15,3-4 16,4-5-16,1-7 0,1-7 16,0-8-16,-3-6 15,-8-3-15,3-6 0,-4-7 16,-2-1-16,-2-3 0,-4 0 16,-10 12-16,-2 7 15,-1 6-15,0 3 16,-1 1-16,-1 2 0,1 0 15,0 0-15,-1 1 16,1 2 0,-4 7-16,0 6 15,1 9-15,-4 42 0,4 6 16,16-3-16,4-12 16,2-18-16,3-2 15,6-4-15,5-10 0,-7-20 16,-26-4-16</inkml:trace>
  <inkml:trace contextRef="#ctx0" brushRef="#br0" timeOffset="-191336.56">23502 17652 0,'-9'-7'0,"4"2"0,-1 1 0,3 3 16,2 0-16,1 2 15,0 5-15,4 9 16,2 3-16,16 30 16,4 9-16,2-2 0,0 0 15,0-5-15,-8-11 16,-4 2 0,-8 2-16,-9 1 15,-6-3-15,-7-4 0,-8-4 16,-2-3-16,-4-4 15,6-10-15,-4-3 0,2-8 16,8-7-16,8-5 16</inkml:trace>
  <inkml:trace contextRef="#ctx0" brushRef="#br0" timeOffset="-190820.07">24772 17554 0,'-12'-1'0,"-4"0"15,-1 1-15,-8 2 16,-9 5-16,-7 4 0,-1 8 16,5 12-16,2 6 15,11 7-15,5 5 16,8-6 0,2 27-16,13 2 0,8 1 15,3-14-15,4 1 16,3-2-16,4-2 15,5-7-15,10-11 0,5-16 16,3-15-16,-29-16 16</inkml:trace>
  <inkml:trace contextRef="#ctx0" brushRef="#br0" timeOffset="-190434.69">25049 17733 0,'-5'1'0,"-5"0"0,-5 2 15,-11 4-15,-6 5 16,-3 6-16,1 9 16,7 11-16,7 10 0,17 2 15,12 0-15,10 1 16,8 3-16,0-12 15,9 11-15,-3-16 0,4-4 0,-1-7 16,3-12-16,-15-11 16,0-6-16,7-11 15,-6-10-15,-6-6 0,-1-4 16,-5-7-16,-1-16 16,-9 10-16,-6-2 0,-9 1 31,-12-8-31,-2 18 0,-5 3 15,-3 2-15,0 2 16,0 0-16,1 3 0,5 0 16,21 8-16,6 4 15,5 7-15</inkml:trace>
  <inkml:trace contextRef="#ctx0" brushRef="#br0" timeOffset="-190111.75">25509 17890 0,'2'41'0,"2"7"15,0 4-15,0 0 0,0-7 16,0-13-16,-1-1 16,0-5-16,-2-17 0,-1-1 15,0-1-15,0-4 16,-1-1-16,-2-7 15,0-8-15,-4-8 0,-1-3 16,-3-13 0,-2-8-16,-1-7 15,0 0-15,4 3 16,3 8-16,-2-19 0,4-3 16,2 9-16,5-15 15,2 14-15,6-2 16,7 4-16,9 15 0</inkml:trace>
  <inkml:trace contextRef="#ctx0" brushRef="#br0" timeOffset="-189563.74">25954 17345 0,'5'16'16,"1"5"-16,2 9 15,8 28-15,-1 10 16,-2 2-16,-4-4 0,-3-4 16,-2-13-16,0 2 15,-2-1-15,0-1 16,-2-5-16,0-3 0,-3-23 16,1 0-16,2-5 0,-2-6 15,2-2-15,-1-2 16,1-3-16,0 0 0,1-3 15,2-7-15,1-6 16,1-5-16,0-2 16,5-16-16,6-9 0,4-6 15,6 1-15,5 10 0,-4 13 16,3 6-16,5 7 16,1 11-16,1 9 0,0 8 15,3 8-15,13 14 16,-23-1-16,-3 4 15,-5 2-15,-8 0 0,-9-8 16,-7 3 0,-10-15-16,-6 10 15,-6-4-15,-9-3 16,-5-1-16,-21 2 0,15-13 16,-4-2-16,2-5 15,0-4-15,5-3 16,7-4-16,24-2 0,6-2 15,9 1-15,4 0 0,-9 12 16,0 0-16</inkml:trace>
  <inkml:trace contextRef="#ctx0" brushRef="#br0" timeOffset="-189062.28">26839 17880 0,'0'0'15,"9"-5"-15,-1 0 0,-3 0 16,-1 1-16,-2 0 16,0 0-16,-1 2 15,-5-5-15,-9-2 0,-1 0 16,-3 0-16,-4 4 16,-14-1-16,-4 6 0,2 7 15,3 10-15,4 5 0,8 0 16,6 3-16,3 4 15,6 0-15,9 2 16,5-2-16,7-2 0,6-5 16,5-5-16,2-4 15,2-6 1,-1-4-16,0-7 16,-1-5-16,-3-4 0,-1-3 15,-1-4-15,-1-2 16,-2-1-16,-2 0 15,-10 7-15,0 5 0,-3 5 16,-2 1-16,1 4 16,-2-2-16,0 3 0,-1 0 15,0 1-15,0-1 0,0 3 16,0-2-16,-1 7 16,1 10-16,0 4 15,1 16-15,2 8 0,1 2 16,3-6-16,4-14 15,4-1-15,6-6 0,3-12 16,3-13-16,-13-9 0,-14 13 16,0 0-16</inkml:trace>
  <inkml:trace contextRef="#ctx0" brushRef="#br0" timeOffset="-188761.44">27242 17183 0,'0'0'0,"0"0"16,0 15-16,0 8 0,2 10 15,6 36-15,4 7 0,6 4 16,1-6-16,3-2 15,1 5-15,-4-17 0,0 2 16,-1 0-16,-1 0 16,-3-4-16,-1-2 15,-5-2 1,-6-21-16,-3 0 0,-4-19 16,0-7-16,-2-9 15,7 2-15,0 0 16</inkml:trace>
  <inkml:trace contextRef="#ctx0" brushRef="#br0" timeOffset="-188560.89">27167 17763 0,'-8'-14'0,"0"1"15,4 2-15,3 3 16,1 2-16,5-1 16,6 2-16,6 1 0,4 0 15,16 2-15,23 1 16,0 8-16,-3 6 15,-1 3-15,-11-2 0,13 4 0,-17-7 16,-41-11-16</inkml:trace>
  <inkml:trace contextRef="#ctx0" brushRef="#br0" timeOffset="-188006.36">28062 17768 0,'14'-6'0,"-1"-2"15,-4 2-15,-2 1 16,-2-2-16,-2 2 16,0-4-16,-6-5 0,-2-1 15,-3-2-15,-3-1 16,-6 1-16,-9-8 16,-2 2-16,-5 6 0,-5 5 0,0 9 15,-7 6-15,4 9 16,3 7-16,9 3 15,-1 11-15,14-2 0,3 3 16,4 14-16,12-10 16,3-1-16,7-4 15,4-3 1,5-5-16,-3-9 0,-1-7 16,-3-4-16,1-1 15,-1-4-15,2-3 16,1-2-16,3-8 0,3 0 15,-1-2-15,7-13 16,1-3-16,1-6 16,-10 8-16,-4 2 0,-6 10 0,-6 6 15,-2 5-15,-2 3 16,1 1-16,-2 0 16,1 2-16,-1 0 0,0 2 15,-1-1-15,1 2 16,-1 0-16,3 6 15,-2 5 1,3 3-16,-1 4 0,1 2 16,3 13-16,1 0 15,2-2-15,3 3 16,2-2-16,5-2 0,-1-8 16,10 0-16,-2-10 15,-1-17-15,-26 2 0</inkml:trace>
  <inkml:trace contextRef="#ctx0" brushRef="#br0" timeOffset="-187627.66">28644 17319 0,'0'0'0,"0"0"15,0 0-15,-5-7 16,1 2-16,2 1 16,-1 3-16,0-1 0,2 4 15,-1 1 1,-4 4-16,3 7 16,-3 4-16,4 1 15,1 16-15,1 11 0,5 23 16,6-9-16,7-8 15,1-1-15,-3-10 16,-1 0-16,-2-1 0,-5 0 16,-6-4-16,-8-20 0,0-2 15,-3-1-15,-7 0 16,-7 2-16,-4 1 0,-8-7 16,-25-1-16,-4-14 15,4-4-15,60 10 16</inkml:trace>
  <inkml:trace contextRef="#ctx0" brushRef="#br0" timeOffset="-186703.71">22904 18405 0,'0'0'0,"0"0"16,0 0-16,0 0 16,0 0-16,11-4 0,3 1 15,3 1-15,4-1 16,5 1-16,11-1 0,12 0 15,7 2-15,1 4 16,-6-1-16,-14 3 0,1 3 16,-1 0-16,-1 2 15,-3 2 1,-1-2-16,-1 1 16,-12-4-16,0-3 0,2-2 15,-3 1-15,-1-4 16,3-5-16,6 0 15,-11-3-15,-3 3 0,-12 6 16</inkml:trace>
  <inkml:trace contextRef="#ctx0" brushRef="#br0" timeOffset="-185771.06">29074 18205 0,'0'0'16,"0"0"-16,0 0 0,5-9 15,-1 1-15,-2 2 16,0 2-16,-2 1 16,-2 1-16,1 0 0,-3 2 15,-2 0-15,-2 0 16,-5 2-16,-1-1 0,-2-1 15,-1 1-15,-2 0 0,-10 1 16,-7-1-16,-8 2 16,-8-2-16,0 1 15,3 0-15,1 0 0,9 1 16,-13 1-16,10-2 16,-2 2-1,-8 1-15,8-1 16,2 1-16,0-1 0,-2 1 15,0 0-15,1 0 16,0 3-16,2 1 16,3 3-16,2 3 0,11-5 15,2 3-15,3 0 16,6 1-16,9-1 0,5-5 16,3-2-16</inkml:trace>
  <inkml:trace contextRef="#ctx0" brushRef="#br0" timeOffset="-185100.66">28368 18279 0,'0'0'0,"0"0"16,0 0-16,8 5 15,0 3-15,1 3 16,-2 5-16,1 4 0,2 5 16,1 12-16,0 10 15,-3 11-15,-7 0 16,-3-11-16,-5-10 0,-1-3 0,-4-2 15,-4-5-15,1-8 16,-8 3-16,-2-4 16,-3-5-16,-1 0 0,-3-3 15,-4-3-15,-3 0 16,-13-3-16,-4-3 16,10-2-1,-21-3-15,16-1 0,-21-2 16,17 2-16,-23 0 15,15 4-15,-20 3 16,16 1-16,-4 1 0,-24 0 16,22-2-16,-2-1 15,-2 2-15,-25 2 16,23 0-16,-6 2 0,-1 0 0,-38 4 16,35-5-16,-40 6 15,31-3-15,-3 1 16,-1 0-16,-3 2 0,-1-3 15,-2 0-15,-1-2 16,1-2-16,2 2 16,-1-2-16,1 0 0,-3 0 0,1 0 15,3 1-15,5 0 16,2 0-16,5-1 16,1 3-16,3-1 0,26-1 15,-24 2-15,4-8 16</inkml:trace>
  <inkml:trace contextRef="#ctx0" brushRef="#br0" timeOffset="-184753.31">23518 19047 0,'0'0'0,"0"0"16,0 0-16,0 0 0,0 0 15,1-9-15,0-3 16,-1-2-16,-1 1 16,0-12-1,-4-13-15,-6-35 0,-4 2 16,-11 7-16,-1 10 15,4 14-15,-1 4 16,-2 1-16,2 1 0,2 3 16,10 15-16,5 4 15,0 4-15,4 3 0,1 1 16,1 3-16,1 1 0,0 1 16,0 3-16,0 3 15,3 2-15,-2-3 0</inkml:trace>
  <inkml:trace contextRef="#ctx0" brushRef="#br0" timeOffset="-170015.81">1758 2570 0,'-2'-2'0,"2"2"0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99" units="cm"/>
          <inkml:channel name="Y" type="integer" max="14850" units="cm"/>
          <inkml:channel name="T" type="integer" max="2.14748E9" units="dev"/>
        </inkml:traceFormat>
        <inkml:channelProperties>
          <inkml:channelProperty channel="X" name="resolution" value="160.00363" units="1/cm"/>
          <inkml:channelProperty channel="Y" name="resolution" value="160.0043" units="1/cm"/>
          <inkml:channelProperty channel="T" name="resolution" value="1" units="1/dev"/>
        </inkml:channelProperties>
      </inkml:inkSource>
      <inkml:timestamp xml:id="ts0" timeString="2023-02-22T15:20:19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20257 12608 0,'0'0'0,"9"-3"0,1 2 0,-2 1 0,-2-1 0,-1 1 0,-2 1 0,-1 0 16,0 4-16,-2-5 0,0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99" units="cm"/>
          <inkml:channel name="Y" type="integer" max="14850" units="cm"/>
          <inkml:channel name="T" type="integer" max="2.14748E9" units="dev"/>
        </inkml:traceFormat>
        <inkml:channelProperties>
          <inkml:channelProperty channel="X" name="resolution" value="160.00363" units="1/cm"/>
          <inkml:channelProperty channel="Y" name="resolution" value="160.0043" units="1/cm"/>
          <inkml:channelProperty channel="T" name="resolution" value="1" units="1/dev"/>
        </inkml:channelProperties>
      </inkml:inkSource>
      <inkml:timestamp xml:id="ts0" timeString="2023-02-22T15:18:35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10218 12219 0,'0'0'16,"0"0"-16,0 0 15,0 0-15,0 0 0,0 0 16,0 0-16,0 0 16,0 0-1,0 0-15,0 0 16,0 0-16,0 0 0,0 0 15</inkml:trace>
  <inkml:trace contextRef="#ctx0" brushRef="#br0" timeOffset="1173.58">10203 12251 0,'0'0'16,"0"0"-16,0 0 0,0 0 15,0 0-15,0 0 16,0 0-16,0 0 0,0 0 16,0 0-16,0 0 0,0 0 15,0 0-15,0 0 16,0 0-16,0 0 15,0 0-15,0 0 0,0 0 16,0 0-16</inkml:trace>
  <inkml:trace contextRef="#ctx0" brushRef="#br0" timeOffset="2040.77">10255 12205 0,'0'0'0,"0"0"16,0 0-16,0 0 15,0 0-15,0 0 0,0 0 16,0 0-16,0 0 16,0 0-16,0 0 15,0 0-15,0 0 0,0 0 0,0 0 16,0 0-16,0 0 15,0 0-15,0 0 16,0 0-16,-1 0 0,1 0 16</inkml:trace>
  <inkml:trace contextRef="#ctx0" brushRef="#br0" timeOffset="3482.66">10191 13098 0,'0'0'0,"0"0"0,0 0 0,0 0 0,0 0 31,0 0-31,0 0 16,0 0-16,0 0 0,0 0 15,0 0-15,0 0 0,0 0 16,1 10-16,2 0 15,0-2-15,0 0 16,1-2-16,1-2 0,2 0 16,-2-2-16,1 0 15,0-1-15,0-1 0,-1-1 0,0-1 16,-1 1-16,-1 0 16,-1-2-16,1 2 15,-2-2-15,-1 1 16,0-1-16,-1-1 0,-1 3 15,1 0-15,0-1 16,1 1 0,-1 0-16,-2 1 15,2-1-15,1 1 0,-2 0 16,1 0-16,0 0 16,0 0-16,1 0 15,-2 0-15,1 0 0,1 0 16,-1 0-16,1 0 15,-2 0-15,2 0 0,-1 1 0,1-1 16,-1 0-16,1 0 16,-1 0-16,1 0 15,0 0-15,-2 0 16,1 1-16,0-1 0,0 0 16,-1 0-16,2 0 15</inkml:trace>
  <inkml:trace contextRef="#ctx0" brushRef="#br0" timeOffset="4821.04">10259 14102 0,'0'0'0,"0"0"16,0 0-16,0 0 15,0 0-15,0 0 0,0 0 16,0 0-16,0 0 0,0 0 16,0 0-16,0 0 15,0 0-15,0 0 16,0 0-16,0 0 0,0 0 16,0 0-16,0 0 15,-9 3 1,1 1-16,3-2 15,0 1-15,1-1 0,2 1 16,1-1-16,-1 0 16,1-1-16,1 0 15,1 1-15,1-1 0,0 0 16,-1-1-16,3 0 16,-2-1-16,0 1 0,-1-1 15,1 1-15,-1-2 0,0 1 16,-1 1-16,1-1 15,-1-1-15,0 1 0,0 1 16,0-1-16,0 0 16,0-1-16,-1 1 15,-1-4 1,-2 0-16,-3-2 16,1 2-16,0 0 0,-2 2 15,1 1-15,2-1 16,0 3-16,3-1 15,-1 1-15,2-1 0,1 1 16,0 0-16,1 0 16,0 0-16,2 0 0,-1-2 0,2 0 15,-2-1-15,-2 3 16</inkml:trace>
  <inkml:trace contextRef="#ctx0" brushRef="#br0" timeOffset="13451.01">12298 12151 0,'0'0'0,"0"0"16,0 0-16,0 0 15,0 0-15,0 0 0,0 0 16,0 0-16,0 0 16,0 0-16,0 0 0,0 0 0,0 0 15,0 0-15,0 0 16,0 0-16,0 0 15,0 0-15,0 0 0,0 0 16,0 0-16,0 0 16,0 0-16,0 0 15,0 0 1,0 0-16</inkml:trace>
  <inkml:trace contextRef="#ctx0" brushRef="#br0" timeOffset="14316.96">12131 13127 0,'0'0'16,"0"0"-16,0 0 15,0 0-15,0 0 0,0 0 16,0 0-16,0 0 0,0 0 15,0 0-15,0 0 16,0 0-16,0 0 0,0 0 16,0 0-16,0 0 15,0 0-15</inkml:trace>
  <inkml:trace contextRef="#ctx0" brushRef="#br0" timeOffset="15121.2">13067 14109 0,'0'0'16,"0"0"-16,0 0 16,0 0-16,0 0 0,0 0 0,0 0 15,0 0-15,0 0 16,0 0-16,0 0 16,0 0-16,0 0 0,0 0 15,0 0-15</inkml:trace>
  <inkml:trace contextRef="#ctx0" brushRef="#br0" timeOffset="16376.78">17457 14056 0,'0'0'0,"0"0"16,0 0-16,0 0 0,0 0 16,0 0-1,0 0-15,0 0 16,0 0-16,0 0 0,0 0 16,-1 10-16,2-2 15,2 0-15,2-3 16,-1 0-16,2-1 15,-1-2-15,2 1 0,-2-2 16,0 0-16,-1-1 0,-1 2 16,-1-2-16,-1 0 0,1 0 15,-2 0-15,0 0 16,0-2-16,0 2 16,-2 0-16,0 0 15,-2 0-15,0 0 0,0-1 16,-1 1-16,0 0 0,1 0 15,0 1-15,2-1 0,-1 2 16,1-2-16,0 0 16,1 0-16,1 0 15,0 0-15,1 0 16,-1 0-16,2 0 0,-1 0 16,-1 0-1,1 0-15,2-3 16,-1 2-16</inkml:trace>
  <inkml:trace contextRef="#ctx0" brushRef="#br0" timeOffset="17248.14">17484 13108 0,'0'0'16,"0"0"-16,0 0 0,0 0 16,0 0-16,0 0 15,0 0-15,0 0 16,0 0-16,0 0 0,0 0 0,0 0 16,0 0-16,0 0 15,0 0-15,-1 10 16,1-3-16,1-1 0,1-2 15,0 0-15,-1-2 16,1 0-16,-1-2 16,0 1-1,1-1-15,-2 0 0,0 0 16,0 0-16,-2 0 16,2-1-16,0 1 15,0 0-15,0 0 0,0 0 16,0-2-16,2 2 15,-1 0-15,1-1 16,4 0-16,-1-2 0,0 2 16,-3 0-16,2-1 0,-2 1 15,-1 0-15,0 1 16,-1 0-16,0-2 0,0 2 16,0 0-16,0 0 15,-1-1-15,1 0 16</inkml:trace>
  <inkml:trace contextRef="#ctx0" brushRef="#br0" timeOffset="17981.71">17486 12154 0,'0'0'0,"0"0"0,0 0 16,0 0-16,0 0 15,0 0-15,0 0 0,0 0 16,0 0-16,0 0 16,0 0-16,-2 8 15,2 3-15,2-1 0,0-1 16,3 0-1,0-1-15,3-1 16,1-1-16,-1-1 16,0-3-16,-1-1 0,0 1 15,-1-2-15,-1 0 16,0-2-16,-2 1 16,-1 0-16,0 1 0,-2-1 15,0-2-15,-3 2 0,-1-3 16,-2 0-16,-3-1 15,1 1-15,1 2 0,0-1 16,1 0-16,-3 1 16,-3-2-16,2 0 15,-2-1-15,3 1 0,3 2 16,0-1-16,2 0 0,2 2 16,1 0-16,1 1 15</inkml:trace>
  <inkml:trace contextRef="#ctx0" brushRef="#br0" timeOffset="18871.7">19890 12137 0,'0'0'0,"0"0"0,0 0 16,0 0-16,0 0 15,0 0-15,0 0 0,0 0 16,0 0-16,0 0 15,0 0-15,0 0 16,0 0 0,0 0-16,-8 5 0,2-1 15,2 0-15,1 0 16,2-2-16,1 1 16,0-2-16,1 0 0,0 0 15,1-1-15,-1 0 16,0 0-16,1 0 15,-2-1-15,0 1 0,0 0 0,0 0 16,-2 0-16,2 0 16,-2 0-16,0 0 15,1 0-15,-1 0 0,0 0 16,1 0-16,1 0 16,0 0-16,-1 0 15,1 0-15,0 0 0</inkml:trace>
  <inkml:trace contextRef="#ctx0" brushRef="#br0" timeOffset="19657.37">19767 13090 0,'0'0'0,"0"0"0,0 0 0,0 0 0,0 0 16,0 0-16,0 0 15,0 0-15,0 0 0,0 0 16,0 0 0,0 0-16,0 0 15,0 0-15,-6 8 16,3-2-16,0-1 0,2-1 15,-1 0-15,1-2 16,1 0-16,3-1 16,2-1-16,1 1 0,2-1 15,0-1-15,-2 0 0,-1-1 16,-1 1-16,-1 1 16,-1-1-16,-2 1 0,0-1 15,0 1-15,-1 0 16,1 0-16,-3 0 15,1-2-15,-2 1 0,0 0 16,4 1 0</inkml:trace>
  <inkml:trace contextRef="#ctx0" brushRef="#br0" timeOffset="20559.58">20674 14124 0,'0'0'15,"0"0"-15,0 0 0,0 0 16,0 0-16,0 0 15,0 0-15,0 0 0,0 0 16,0 0-16,0 0 0,0 0 16,0 0-16,0 0 15,0 0-15,0 0 16,0 0-16,0 0 0,0 0 16,0 0-16,3 5 15,1-1 1,-1-2-16,-1 0 15,1-1-15,0 0 0,-2-1 16,-1 0-16,0 0 16,0 0-16,0-1 15,0 1-15,0 0 0,-1 0 16,1 0-16,0 0 16,0 0-16,0 0 0,-2 0 15,2 0-15,0 0 0,0 0 16,0 0-16,-1 0 15,1 0-15,0 0 16,0-1-16,0 1 0,0 0 16,1 0-16,-1 0 15,0 0-15</inkml:trace>
  <inkml:trace contextRef="#ctx0" brushRef="#br0" timeOffset="193486.5">13624 12441 0,'0'0'0,"0"0"0,0 0 0,0 0 0,0 0 0,-13 0 0,2 0 0,-3 1 0,0 2 16,-4 1-16,-3 1 16,-1 1-16,3 1 15,-8 2-15,-4 2 0,3 1 16,-1 3-16,7-3 16,-6 5-16,7 0 15,0 1-15,-2 8 0,7-4 16,2 2-16,-2 8 15,9-5 1,3 0-16,1 10 16,7 0-16,2-7 0,8 8 15,1-9-15,1-1 16,15 9-16,-3-15 16,0-2-16,11 2 0,-8-10 15,0-1-15,2-3 16,0-2-16,1-3 0,-1-4 15,2-5-15,-5-4 0,1-1 16,-5-5-16,-8 2 16,2-6-16,-13 4 15,3-2-15,-4 2 0,1-5 16,1-5-16,-3-1 16,-4-1-16,-1-1 0,-4-3 15,-2-9 1,-7-4-16,-1 14 0,-3-1 0,-12-9 15,5 11-15,-1 2 16,-3 2-16,2 5 0,-1 0 16,-1 4-16,-2 5 15,-1 4 1,11 5-16,-1 3 16,11 2-16,10-2 0</inkml:trace>
  <inkml:trace contextRef="#ctx0" brushRef="#br0" timeOffset="194442.84">14008 12567 0,'0'0'15,"0"0"1,0 0-16,1 14 0,0 2 16,1 6-16,-2 4 15,0 2-15,0 3 16,-2 3-16,1 6 0,-2 0 16,3-4-16,0-7 15,2-2-15,-1-1 16,3-4-16,0-9 0,0-6 0,-2 0 15,-1-2-15,2-3 16,-2 0-16,1-4 16,-1 1-16,0-4 0,0-5 15,2-4-15,1-4 16,0-5-16,2-20 16,2-8-16,-1-9 0,1 3 0,1 2 15,0 9-15,3 2 16,0 2-16,4 3 15,1 9-15,-2 16 0,-5 1 16,2 2-16,-1 4 16,2 0-16,1 4 15,0 1 1,2 4-16,-2 3 0,5 5 16,-2 4-16,1 5 15,-2 4-15,4 18 16,0 9-16,-6-1 0,-3-3 15,-5-7-15,0-2 16,-2 0-16,1 2 16,2-2-16,6-1 0,5-5 0,6-3 15,4-6-15,0-4 16,2-4-16,-11-13 16,3 0-16,9-2 0,0-5 15,-2-6-15,3-5 16,0-6-16,-4-5 15,-2-4 1,-7-3-16,1-1 0,0-11 16,-7 11-16,-2-1 15,-5 1-15,-6 1 16,-4 14-16,0 4 0,-1 1 16,0 4-16,-2 0 15,1 3-15,-1 1 0,0 2 16,0 2-16,1 3 0,-1 1 15,0 2-15,-2 4 16,-3 4-16,1 5 0,-1 4 16,1 3-16,-5 12 15,3 0-15,7 6 16,3 0-16,11-2 0,2 1 31,3-8-31,10 13 0,-5-13 16,3-1-16,11 6 15,-3-13-15,11 5 16,-9-9-16,2-2 0,-1-3 16,2-1-16,0-4 15,0-12-15,-14-2 16</inkml:trace>
  <inkml:trace contextRef="#ctx0" brushRef="#br0" timeOffset="195849.88">27323 12597 0,'0'0'0,"0"0"0,0 0 16,0 0-16,0 0 15,0 0-15,0 0 16,0 0-16,0 0 0,0 0 15,0 0-15,0 0 16,-13 0-16,-5 2 0,-4 3 16,-4 1-1,-2 3-15,-8 7 16,-6 7-16,-3 6 16,8 7-16,10-3 0,12-3 15,3 2-15,9 3 16,11 12-16,6-12 15,11 10-15,7-6 0,-4-14 16,5-2-16,7-4 0,16-3 16,-12-7-16,0-7 15,-1-4-15,0-7 0,-4-7 16,-3-3-16,-4-3 16,-14 0-16,0-9 15,-9 7-15,-4-9 0,-2-2 16,-8 0-1,-4 2-15,-6-2 16,-6-3-16,-14-16 16,5 17-16,-10-11 0,4 16 15,-5 4-15,-3 3 16,2 1-16,0 5 16,3 6-16,25 11 0,14 2 15</inkml:trace>
  <inkml:trace contextRef="#ctx0" brushRef="#br0" timeOffset="196733.07">27811 12756 0,'0'0'0,"11"11"0,-1 4 16,3 4-16,0 3 31,3 9-31,4 10 0,-4 5 0,-7-3 0,-5-5 31,-4-7-31,0-2 0,0 1 16,-1-6-16,-2-10 0,2-2 16,0-4-16,-1-5 15,1 0-15,1-2 16,-1-1-16,1-1 15,0-3-15,0-7 0,0-5 16,0-8-16,0-30 0,1-4 16,6-3-16,0 4 0,6 1 15,-3 11-15,4-1 16,6-16-16,-2 20 16,3 2-16,4 10 15,-8 20-15,3 0 0,-3 3 16,-2 5-1,-1 2-15,0 4 16,-1 3-16,1 4 0,-2 3 16,1 6-16,-1 2 15,3 5-15,3 12 16,-1 4-16,0 6 0,-7-13 16,7 13-16,1-12 15,12 5-15,0-10 0,13 8 16,-10-13-16,4-4 0,2-5 15,3-6-15,0-6 16,-1-5-16,-2-8 16,-4-8-16,-17 3 0,3-6 15,0-8-15,-11 5 16,-1-11 0,-5-1-16,-8-2 15,-2 3-15,-5 0 0,-1-1 16,-5 3-16,-5 2 15,0 0-15,-5 6 0,2 4 16,5 12-16,3 1 16,0 3-16,-4 5 15,-4 5-15,-4 1 0,4 7 0,3 6 16,3 4-16,1 12 16,5 7-16,9 5 15,5-8-15,7 19 0,1-18 16,8 1-16,3-3 15,3-1-15,18 9 16,-7-16 0,-1-2-16,-1-2 0,2-4 15,4-14-15,4-3 16,2-9-16,-2-8 16,1-6-16,-7-8 0,-36 23 15</inkml:trace>
  <inkml:trace contextRef="#ctx0" brushRef="#br0" timeOffset="197049.59">29400 12677 0,'0'0'0,"0"0"0,0 0 0,-13-3 16,-1 2-16,-3 0 15,-1 1-15,-2 5 0,3 3 16,0 4-16,-14 18 16,2 28-16,20 7 15,15 1-15,8 2 0,4-2 32,-1-13-32,6 15 0,-4-13 15,-2 0-15,-3-1 16,-7 1-16,-11-4 0,-3 0 15,-18-8-15,-2-3 16,-13-13-16,-5-8 16,9-19-16</inkml:trace>
  <inkml:trace contextRef="#ctx0" brushRef="#br0" timeOffset="197936.68">21478 12538 0,'0'0'0,"0"0"16,0 0-16,0 0 0,14-1 15,4 0-15,6 2 16,5-1-16,13 1 0,12 2 15,6-2-15,9 3 16,-6-3 0,3 3-16,2-1 15,-13-1-15,22 1 0,-18 1 16,4-2-16,24 3 16,-23 1-16,3-3 15,6 0-15,-1 0 0,-2-1 16,2-1-16,-1 2 15,-6-2-15,-1 2 0,-1-2 16,-4 0-16,-18-1 0,10-1 16,-13 0-16,12-2 15,-17 1-15,-1-1 16,9-2-16,-16 1 0,3-1 16,9-1-16,-14 0 15,0 4 1,-5 1-16,-4-2 15,-2 2-15,-2-2 0,-4 2 16,1 0-16,-2-1 16,-1 2-16,0-1 15,0 1-15,-1 1 0,-3-1 16</inkml:trace>
  <inkml:trace contextRef="#ctx0" brushRef="#br0" timeOffset="198639.59">21330 13562 0,'0'0'0,"11"-3"16,5 0-16,5-1 16,6 0-16,7-2 15,14 0 1,8-1-16,8 0 0,8 3 15,4 1-15,1 3 16,3 0-16,4 0 16,-12 1-16,22 3 0,-16 0 15,32 2-15,-26 0 16,0 0-16,1-3 16,4 3-16,-1-1 0,2 0 0,-4-1 15,0 1-15,-2 0 16,-1 0-16,-4 1 15,-6 0-15,-27-3 0,25 3 16,-20-3-16,-3 0 16,-5 0-16,14-2 15,-24-1 1,2 0-16,-2 0 0,-5 0 16,-6 0-16,-4 1 15,-4-1-15,-2 0 16,-3 0-16,-3 1 0,-1 2 15,-3 1-15,-2-4 16</inkml:trace>
  <inkml:trace contextRef="#ctx0" brushRef="#br0" timeOffset="199363.36">21505 14640 0,'0'0'0,"0"0"0,0 0 16,0 0-16,0 0 16,11-7-16,1 1 0,2 1 15,1 0 1,2 1-16,5-1 16,6-3-16,13 0 15,11-1-15,8 0 0,9 3 16,-3 1-16,-2 2 15,-10 3-15,16 1 16,-15 1-16,3-1 0,19 2 16,-13-1-16,18-1 0,-18 1 15,4-2-15,0 1 16,4-1-16,0 1 0,-1 0 16,-1 1-16,1-1 15,1 2-15,-2-2 16,-1 1-16,2 0 0,1-2 15,-3 1 1,-1 0-16,-3 2 16,1-1-16,-6 0 15,-16-1-15,15 2 0,-18-2 16,11 4-16,-16-1 16,13 1-16,-17 0 15,-4 0-15,-1 2 0,-10 3 16,-9-5-16</inkml:trace>
  <inkml:trace contextRef="#ctx0" brushRef="#br0" timeOffset="200227.58">23550 14856 0,'0'0'15,"0"0"-15,0 0 0,0 0 16,9-2-16,9-2 16,6-1-16,13-3 0,33-3 15,3-1-15,-7 3 0,2 0 16,8 3-16,-17 2 15,19 0-15,-14 3 16,-1-1-16,3 2 0,20 2 16,-23 0-16,-1 2 15,0 1 1,-4 2-16,-2-1 16,-15-2-16,13-1 0,-15-1 15,-5-2-15,12-1 16,-16 0-16,-2-2 15,2 0-15,-2 1 0,8-2 16,-9 0-16,9 0 16,-2 2-16,-12 0 0,11 0 15,-13 1-15,9-2 0,-10 3 16,-2-1-16,-3 1 16,-3-2-16</inkml:trace>
  <inkml:trace contextRef="#ctx0" brushRef="#br0" timeOffset="-192834.01">3750 7152 0,'0'0'0,"19"-5"0,3 0 0,2-2 0,3-1 0,1-2 0,-28 10 0,40-17 0,5-7 15,1-8-15,-6-4 0,-3 0 16,-11 8-16,5-13 16,-8 9-16,-1-2 15,-2-1-15,-1-1 0,4-12 16,-11 11-16,-6-2 16,-8 2-16,-8 1 0,-6 3 15,-8 5-15,-1 2 16,2 13-16,-9 0 15,8 10-15,-11 5 0,2 6 16,-2 3-16,2 9 16,0 3-16,-7 14 15,9-4-15,-4 16 0,11-5 0,-5 16 16,14-11-16,4 2 16,1 18-16,10-16 15,6-2-15,8 1 0,2-5 16,5-1-16,5-2 15,1-2-15,4-3 16,1-3 0,5-10-16,-9-9 0,11 4 15,0-5-15,-13-7 16,4 0-16,8 2 16,-16-5-16,13 4 0,-19-6 15,3-1-15,2-1 16,-6-2-16,2-2 15,-3-3-15,0-4 0,3-8 0,-8 3 16</inkml:trace>
  <inkml:trace contextRef="#ctx0" brushRef="#br0" timeOffset="-192363.65">4974 6595 0,'0'0'0,"0"0"0,0 0 16,0 0-16,0 0 15,-13 0-15,-4 1 16,-6 4-16,-1 1 15,-12 4-15,-5 4 0,-4 9 16,1 7-16,13-2 16,11-3-16,5 2 0,7 2 15,8 0-15,9-1 0,4-1 16,16 10-16,11 2 16,5-2-16,9 2 0,3-1 15,-10-8-15,-2 0 16,-2 2-16,-10-1 15,-18-6-15,-6-2 0,-8-1 16,-1-1 0,-3 1-16,-3 1 15,-6 4-15,-2 0 16,-5-4-16,-2-1 0,0-1 16,-4-5-16,6-7 15,2-6-15,5-10 16,5-7-16,7 14 0</inkml:trace>
  <inkml:trace contextRef="#ctx0" brushRef="#br0" timeOffset="-191984.95">5550 6134 0,'10'-10'0,"-4"4"16,0 2-16,-3 5 0,-1 3 16,-2 5-16,-2 6 15,1 6-15,-4 30 16,-1 15-16,-1 8 0,1-1 16,1-1-16,1 8 0,2-18 15,4 26-15,2-23 16,2 1-16,2-1 0,-1-1 15,1-4-15,0 1 16,-1-5-16,1-14 16,1-2-16,1 8 0,-3-24 15,1 3-15,-2-5 0,-2-5 16,-2-6-16,1-3 0,-3-4 16,-3-7-16,-2-5 15,-2-4-15,-1-5 16,8 17-16</inkml:trace>
  <inkml:trace contextRef="#ctx0" brushRef="#br0" timeOffset="-191799.59">5292 6808 0,'-3'-12'0,"2"2"0,5 0 16,4-2-16,7 1 15,16-10-15,23-12 0,3 2 16,-3 7-16,7 7 0,3 7 16,-17 5-16,-2 10 15,-45-5-15,0 0 16</inkml:trace>
  <inkml:trace contextRef="#ctx0" brushRef="#br0" timeOffset="-191315.39">6059 6998 0,'0'0'0,"0"0"16,0 0-16,12 2 16,2 1-16,6 0 0,5-2 15,2 0-15,5-5 16,7-6-16,22-12 0,-6-6 15,-13-4-15,-1 0 16,-10 4-16,0-4 16,-2-1-16,0 1 0,-3-1 15,-5 1-15,-9 0 0,-12 15 16,-4 3-16,-7 0 0,-1 4 16,-14 1-16,-1 4 15,-1 7-15,-2 5 16,-1 5-16,-8 13 0,-2 9 15,9 4-15,8-5 16,-4 18 0,13-8-16,2 12 15,12-9-15,3 1 16,14 21-16,9-20 0,4-3 16,17 9-16,-3-20 15,6-5-15,1-4 0,4-3 16,20 0-16,-18-13 15,-1-8-15,-4-7 0,-18-11 16,-2-16-16,-23-1 16,-8 34-16</inkml:trace>
  <inkml:trace contextRef="#ctx0" brushRef="#br0" timeOffset="-190898.2">4246 6091 0,'2'-4'0,"12"-18"15,17-25-15,10-10 16,12-4-16,6 2 16,9-3-16,4-2 0,18-12 15,2 3-15,-18 18 0,0 1 16,-9 7-16,-65 47 16</inkml:trace>
  <inkml:trace contextRef="#ctx0" brushRef="#br0" timeOffset="-190166.48">7860 7057 0,'4'-1'0,"31"-11"16,35-12-16,5-2 0,-1-2 0,-12-2 15,-19 1-15,18-15 16,-18 11-16,1-2 16,-3-1-16,-8-1 15,-12-4-15,-16 14 0,-3 0 16,-12 7-16,-3-2 15,-14 0-15,-5 7 0,-4 7 0,-6 9 16,-2 6-16,-24 14 16,7 8-16,20 0 15,-4 7-15,-5 15 16,22-2-16,6 1 0,6 3 16,9-2-16,5-1 15,14-2 1,11-5-16,4-1 15,12-6-15,4-4 0,5-3 16,23-2-16,19-17 16,-15-15-16,18-15 15,-20-4-15,22-18 0,-50 2 16,-45 40-16</inkml:trace>
  <inkml:trace contextRef="#ctx0" brushRef="#br0" timeOffset="-189844.19">9096 6546 0,'0'0'0,"-11"-6"0,1 2 16,-4 1-16,-3 5 15,-3 2 1,-7 1-16,5 2 0,-9 11 16,7 5-16,5 3 15,7-2-15,8 15 16,5 6-16,14 2 0,14 3 15,6-5-15,-4-11 16,17 11-16,-8-12 16,11 7-16,-11-10 0,-5 2 0,-13 7 15,-15-11-15,-7 0 16,-5 8-16,-10-10 16,-7 5-16,-8-6 0,-5-3 15,-4-3-15,-3-6 16,-2-2-16,4-6 15,2-8-15,20-12 0,18 15 0,0 0 16</inkml:trace>
  <inkml:trace contextRef="#ctx0" brushRef="#br0" timeOffset="-189180.07">10144 6032 0,'0'0'16,"0"0"-16,10 9 0,4 8 0,5 4 15,19 32-15,3 16 16,-9 18-16,-4 3 15,-8-4-15,-7-1 0,-3-11 16,3 28-16,-4-28 16,0 0-16,4 1 15,-1-3 1,0-3-16,1-4 0,-6-18 16,-1-3-16,-2-8 15,-1-10-15,-5-11 16,1-4-16,0-5 0,-2-3 15,2-3-15,0-3 16,-1-2-16,1-4 16,-3-5-16,-1-8 0,-3-5 0,-3-31 15,3-4-15,12-3 16,5 0-16,-1 16 16,10-26-16,3 24 0,6 3 15,4 2-15,9 7 16,5 8-16,1 6 15,5 9-15,2 9 0,-4 5 0,-2 10 16,-5 6-16,-15 5 16,-4 2-16,-8 4 0,-4 11 15,-10 2-15,-7-1 32,-9-1-32,-6 0 0,-5 1 0,-13 12 0,5-13 15,-13 10 1,7-12-16,-6 1 15,-2-3-15,2-5 16,0 0-16,8-3 0,18-13 16,4-8-16,5-6 15,10-6-15,1 9 16</inkml:trace>
  <inkml:trace contextRef="#ctx0" brushRef="#br0" timeOffset="-188779.08">11256 6682 0,'0'0'0,"0"0"15,0 0 1,0 0-16,-5 16 16,-7 7-16,-6 17 15,-19 35-15,0 1 0,4-9 16,7-8-16,14-11 15,6 2-15,12 0 16,8-5-16,15-6 0,5-7 16,7-8-16,8-8 0,0-6 15,3-11-15,20-11 16,-23-7-16,-3-9 0,-3-6 16,-11-7-16,-12-1 15,-11-7-15,-14 5 16,-3 11-16,-11-10 0,-8-1 15,-15-15 1,2 11-16,-22-12 16,16 19-16,1 3 15,2 0-15,16 15 0,9 7 16,14 2-16,4 14 16</inkml:trace>
  <inkml:trace contextRef="#ctx0" brushRef="#br0" timeOffset="-188291.5">11800 6771 0,'29'31'16,"5"4"-16,11 21 15,-15-9-15,-10-3 0,-9-10 16,-2 15-16,-2-10 16,-5-3-16,-1-4 0,-3-14 15,-1-7-15,2-5 0,0-3 16,0-2-16,1-3 15,0-2-15,1-2 16,0-6-16,2-5 0,0-1 16,9-32-16,2-9 15,5-6 1,2-3-16,2 1 16,0 16-16,16-13 0,-2 20 15,5 7-15,0 5 16,2 6-16,-11 16 15,0 1-15,-5 6 0,-10 7 16,3 3-16,-8 0 16,-1 4-16,-3 1 0,-3 5 15,-1 9-15,1 1 0,-3 7 16,-3 21-16,-5 4 16,-2 1-16,-2-14 0,-2 0 15,-2 14-15,6-16 16,3-3-16,5-13 15,3-9 1,1-2-16,3-8 16,1-4-16,6-6 0,-2-7 15,-13 8-15,0 0 16,0 0-16</inkml:trace>
  <inkml:trace contextRef="#ctx0" brushRef="#br0" timeOffset="-188036.26">12999 6668 0,'16'-4'16,"-5"3"-16,0 1 16,-4 1-16,-2 3 0,-1 5 15,1 7-15,-1 5 16,5 36-16,-2 8 16,-7 1-1,-7-6-15,-2-1 0,0-12 16,0 0-16,4-3 15,1-1-15,8-15 16,-1-7-16,1-10 0,-2-4 16,1-7-16,1-9 15,-2-7-15,-2-4 16,0 20-16,0 0 0,0 0 0</inkml:trace>
  <inkml:trace contextRef="#ctx0" brushRef="#br0" timeOffset="-187573">13666 5771 0,'0'0'0,"8"7"16,0 1-16,0 1 16,-1 2-16,2 3 15,-1 4-15,1 1 0,6 19 16,3 8-16,2 8 0,-4 5 15,-4-3-15,-5 3 16,-1 4-16,-3 6 0,-3-10 16,-1 25-16,0-20 15,-2 20-15,3-12 16,2-1-16,0 1 0,5-3 16,0-2-1,2-3-15,3-4 16,-3-20-16,4-2 15,-2-7-15,-1-9 0,-3-9 16,-6-7-16,-2-6 16,-4-6-16</inkml:trace>
  <inkml:trace contextRef="#ctx0" brushRef="#br0" timeOffset="-187386.95">13555 6558 0,'10'-7'0,"6"-2"16,10-1-1,31-10-15,6-1 16,19-1-16,-10 11 16,-2 4-16,7 5 0,-33 4 15,-44-2-15,0 0 16</inkml:trace>
  <inkml:trace contextRef="#ctx0" brushRef="#br0" timeOffset="-187016.91">14486 6463 0,'0'0'0,"0"0"16,0 0-16,0 0 16,0 0-16,-10 11 0,-3 5 15,-4 9-15,-22 32 16,-2 3-1,0 3-15,2 0 16,8-9-16,12-9 0,5 2 16,6-1-16,13 2 15,3-1-15,14-6 16,4-2-16,7-10 0,8-12 16,1-7-16,2-10 15,-2-7-15,-5-9 0,-10-3 16,0-9-16,-15 1 0,-2-10 15,-7-1-15,-5-3 16,-4-1-16,-7 2 16,-5-5-16,-2 2 0,-15-18 15,6 13-15,-4 1 16,0 1-16,2 7 0,1 3 16,13 23-16,17 13 0</inkml:trace>
  <inkml:trace contextRef="#ctx0" brushRef="#br0" timeOffset="-186752">15096 7035 0,'0'0'0,"0"0"16,0 0-16,0 0 0,0 0 16,0 0-16,0 0 15,0 0-15</inkml:trace>
  <inkml:trace contextRef="#ctx0" brushRef="#br0" timeOffset="-186347.47">12946 6355 0,'0'0'0,"0"0"16,0 0-16,0-9 15,1-5-15,-1-5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597D261-4B8F-4DFC-9F7C-E3C15E9F14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9B31EE1-E17F-495A-9CDD-10607E119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C0F110EB-D703-406E-B42A-06AB586E52BD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6.4-1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6.4-1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 and pronouns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029EC8-71FD-4DA1-8BF0-955E77F8E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1A18296-B7F7-493E-B00C-E5C9CF0EFDAB}"/>
              </a:ext>
            </a:extLst>
          </p:cNvPr>
          <p:cNvSpPr/>
          <p:nvPr userDrawn="1"/>
        </p:nvSpPr>
        <p:spPr>
          <a:xfrm flipH="1">
            <a:off x="0" y="-12689"/>
            <a:ext cx="12191998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2939F948-4FC2-4312-BE4F-55EC8636219F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C38FDC-EB1C-4D32-A366-44A000E5F60A}"/>
              </a:ext>
            </a:extLst>
          </p:cNvPr>
          <p:cNvSpPr txBox="1"/>
          <p:nvPr userDrawn="1"/>
        </p:nvSpPr>
        <p:spPr>
          <a:xfrm>
            <a:off x="9682485" y="525083"/>
            <a:ext cx="163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¡De compras!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FA2996DC-F7AA-4692-86D1-716C625C28C1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E2ECD44A-E321-45A8-B810-7FFDF04135ED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81474" y="2108683"/>
            <a:ext cx="8229600" cy="1701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/>
              <a:t>Demonstrative adjectives demonstrate or point out nouns. They precede the nouns they modify and agree with them in gender and number.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6B90AD2-5066-457F-ACA6-ECBE4F80DC8D}"/>
              </a:ext>
            </a:extLst>
          </p:cNvPr>
          <p:cNvSpPr txBox="1"/>
          <p:nvPr/>
        </p:nvSpPr>
        <p:spPr>
          <a:xfrm>
            <a:off x="2537095" y="1641845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</a:t>
            </a:r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F0965E3B-C76F-4025-88F8-8060DBE40CB8}"/>
              </a:ext>
            </a:extLst>
          </p:cNvPr>
          <p:cNvSpPr/>
          <p:nvPr/>
        </p:nvSpPr>
        <p:spPr>
          <a:xfrm rot="5400000">
            <a:off x="2209435" y="227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CAF4FB36-CB82-42CC-8562-013F93A1A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45313"/>
              </p:ext>
            </p:extLst>
          </p:nvPr>
        </p:nvGraphicFramePr>
        <p:xfrm>
          <a:off x="2545836" y="4155874"/>
          <a:ext cx="7100328" cy="87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628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2329422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  <a:gridCol w="2509278">
                  <a:extLst>
                    <a:ext uri="{9D8B030D-6E8A-4147-A177-3AD203B41FA5}">
                      <a16:colId xmlns:a16="http://schemas.microsoft.com/office/drawing/2014/main" val="2994278113"/>
                    </a:ext>
                  </a:extLst>
                </a:gridCol>
              </a:tblGrid>
              <a:tr h="874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vestido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this dress 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esos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zapatos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those shoes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tienda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that store (over there)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1" name="Título 32">
            <a:extLst>
              <a:ext uri="{FF2B5EF4-FFF2-40B4-BE49-F238E27FC236}">
                <a16:creationId xmlns:a16="http://schemas.microsoft.com/office/drawing/2014/main" id="{5325BEF0-5E32-4E34-BD66-97B9691830C1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Demonstrative adjectives and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49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03111" y="2107009"/>
            <a:ext cx="8237230" cy="27831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/>
              <a:t>There are three neuter forms: </a:t>
            </a:r>
            <a:r>
              <a:rPr lang="en-US" b="1" dirty="0" err="1"/>
              <a:t>esto</a:t>
            </a:r>
            <a:r>
              <a:rPr lang="en-US" dirty="0"/>
              <a:t>, </a:t>
            </a:r>
            <a:r>
              <a:rPr lang="en-US" b="1" dirty="0" err="1"/>
              <a:t>eso</a:t>
            </a:r>
            <a:r>
              <a:rPr lang="en-US" dirty="0"/>
              <a:t>, and </a:t>
            </a:r>
            <a:r>
              <a:rPr lang="en-US" b="1" dirty="0" err="1"/>
              <a:t>aquello</a:t>
            </a:r>
            <a:r>
              <a:rPr lang="en-US" dirty="0"/>
              <a:t>. These forms refer to unidentified or unspecified things, situations, and ideas. They do not change in gender or number and never carry an accent mark.</a:t>
            </a:r>
          </a:p>
        </p:txBody>
      </p:sp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53A63C31-F4A2-4DFA-AAE6-C09A7F9D7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24687"/>
              </p:ext>
            </p:extLst>
          </p:nvPr>
        </p:nvGraphicFramePr>
        <p:xfrm>
          <a:off x="2616200" y="5095333"/>
          <a:ext cx="7594600" cy="6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2980519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  <a:gridCol w="2277281">
                  <a:extLst>
                    <a:ext uri="{9D8B030D-6E8A-4147-A177-3AD203B41FA5}">
                      <a16:colId xmlns:a16="http://schemas.microsoft.com/office/drawing/2014/main" val="2994278113"/>
                    </a:ext>
                  </a:extLst>
                </a:gridCol>
              </a:tblGrid>
              <a:tr h="670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What’s this? 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Eso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interesante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That’s interesting.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Aquello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 bonito.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That’s pretty.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FA4DDDB4-B23F-4FDA-9B95-F92E7097B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019619A-0F6E-44C2-A016-6A164BFF08D0}"/>
              </a:ext>
            </a:extLst>
          </p:cNvPr>
          <p:cNvSpPr txBox="1"/>
          <p:nvPr/>
        </p:nvSpPr>
        <p:spPr>
          <a:xfrm>
            <a:off x="2540420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pronouns (cont’d)</a:t>
            </a:r>
          </a:p>
        </p:txBody>
      </p:sp>
      <p:sp>
        <p:nvSpPr>
          <p:cNvPr id="12" name="Isosceles Triangle 2">
            <a:extLst>
              <a:ext uri="{FF2B5EF4-FFF2-40B4-BE49-F238E27FC236}">
                <a16:creationId xmlns:a16="http://schemas.microsoft.com/office/drawing/2014/main" id="{E61EDCEC-CF36-4A86-A620-98D97C8C3A3A}"/>
              </a:ext>
            </a:extLst>
          </p:cNvPr>
          <p:cNvSpPr/>
          <p:nvPr/>
        </p:nvSpPr>
        <p:spPr>
          <a:xfrm rot="5400000">
            <a:off x="2209435" y="227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7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2C01A-029F-4FF6-8B2F-75330F35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6.4-1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76527-DD89-4FD9-8B8A-308FA313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Flowchart: Extract 3">
            <a:extLst>
              <a:ext uri="{FF2B5EF4-FFF2-40B4-BE49-F238E27FC236}">
                <a16:creationId xmlns:a16="http://schemas.microsoft.com/office/drawing/2014/main" id="{1965EE75-FCA1-499E-BCC9-760C4F13D96F}"/>
              </a:ext>
            </a:extLst>
          </p:cNvPr>
          <p:cNvSpPr/>
          <p:nvPr/>
        </p:nvSpPr>
        <p:spPr>
          <a:xfrm flipV="1">
            <a:off x="3569546" y="1813559"/>
            <a:ext cx="4671829" cy="411988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C2C1B8-C859-4BFD-AAC8-039942DE5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59529"/>
              </p:ext>
            </p:extLst>
          </p:nvPr>
        </p:nvGraphicFramePr>
        <p:xfrm>
          <a:off x="1876214" y="1207346"/>
          <a:ext cx="1050544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12">
                  <a:extLst>
                    <a:ext uri="{9D8B030D-6E8A-4147-A177-3AD203B41FA5}">
                      <a16:colId xmlns:a16="http://schemas.microsoft.com/office/drawing/2014/main" val="2836062840"/>
                    </a:ext>
                  </a:extLst>
                </a:gridCol>
                <a:gridCol w="1677724">
                  <a:extLst>
                    <a:ext uri="{9D8B030D-6E8A-4147-A177-3AD203B41FA5}">
                      <a16:colId xmlns:a16="http://schemas.microsoft.com/office/drawing/2014/main" val="3965852133"/>
                    </a:ext>
                  </a:extLst>
                </a:gridCol>
                <a:gridCol w="1976762">
                  <a:extLst>
                    <a:ext uri="{9D8B030D-6E8A-4147-A177-3AD203B41FA5}">
                      <a16:colId xmlns:a16="http://schemas.microsoft.com/office/drawing/2014/main" val="3008506760"/>
                    </a:ext>
                  </a:extLst>
                </a:gridCol>
                <a:gridCol w="1721176">
                  <a:extLst>
                    <a:ext uri="{9D8B030D-6E8A-4147-A177-3AD203B41FA5}">
                      <a16:colId xmlns:a16="http://schemas.microsoft.com/office/drawing/2014/main" val="986519798"/>
                    </a:ext>
                  </a:extLst>
                </a:gridCol>
                <a:gridCol w="3104866">
                  <a:extLst>
                    <a:ext uri="{9D8B030D-6E8A-4147-A177-3AD203B41FA5}">
                      <a16:colId xmlns:a16="http://schemas.microsoft.com/office/drawing/2014/main" val="1039440429"/>
                    </a:ext>
                  </a:extLst>
                </a:gridCol>
              </a:tblGrid>
              <a:tr h="47260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</a:t>
                      </a:r>
                    </a:p>
                  </a:txBody>
                  <a:tcPr marR="182880" marT="27432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  <a:endParaRPr lang="en-US" sz="2000" b="1" kern="1200" dirty="0">
                        <a:solidFill>
                          <a:srgbClr val="3334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estos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</a:t>
                      </a:r>
                      <a:r>
                        <a:rPr lang="en-US" sz="20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endParaRPr lang="en-US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2880" marT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es-CO" sz="20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aquellas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</a:t>
                      </a: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20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(over </a:t>
                      </a:r>
                      <a:r>
                        <a:rPr lang="fr-FR" sz="20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9032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3AE857-B355-1991-04D9-4A154A20D15E}"/>
                  </a:ext>
                </a:extLst>
              </p14:cNvPr>
              <p14:cNvContentPartPr/>
              <p14:nvPr/>
            </p14:nvContentPartPr>
            <p14:xfrm>
              <a:off x="240480" y="924480"/>
              <a:ext cx="11144880" cy="5933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3AE857-B355-1991-04D9-4A154A20D1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120" y="915120"/>
                <a:ext cx="11163600" cy="59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23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3BC9CC5-0E95-446F-81C3-70B21950F9D8}"/>
              </a:ext>
            </a:extLst>
          </p:cNvPr>
          <p:cNvSpPr/>
          <p:nvPr/>
        </p:nvSpPr>
        <p:spPr>
          <a:xfrm>
            <a:off x="3554135" y="2601903"/>
            <a:ext cx="5559552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Demonstrative adjectives</a:t>
            </a:r>
          </a:p>
        </p:txBody>
      </p:sp>
      <p:sp>
        <p:nvSpPr>
          <p:cNvPr id="16" name="Rectángulo: esquinas superiores redondeadas 15">
            <a:extLst>
              <a:ext uri="{FF2B5EF4-FFF2-40B4-BE49-F238E27FC236}">
                <a16:creationId xmlns:a16="http://schemas.microsoft.com/office/drawing/2014/main" id="{B45146FF-E50B-4DC0-AF21-C8D7372D0DFA}"/>
              </a:ext>
            </a:extLst>
          </p:cNvPr>
          <p:cNvSpPr/>
          <p:nvPr/>
        </p:nvSpPr>
        <p:spPr>
          <a:xfrm rot="10800000">
            <a:off x="2380343" y="3097283"/>
            <a:ext cx="8141180" cy="2417692"/>
          </a:xfrm>
          <a:prstGeom prst="round2SameRect">
            <a:avLst>
              <a:gd name="adj1" fmla="val 13543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8" name="Tabla 8">
            <a:extLst>
              <a:ext uri="{FF2B5EF4-FFF2-40B4-BE49-F238E27FC236}">
                <a16:creationId xmlns:a16="http://schemas.microsoft.com/office/drawing/2014/main" id="{11E41DDD-31A1-499A-B51F-8E05931DA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34486"/>
              </p:ext>
            </p:extLst>
          </p:nvPr>
        </p:nvGraphicFramePr>
        <p:xfrm>
          <a:off x="2380343" y="3616089"/>
          <a:ext cx="7906657" cy="162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262697">
                  <a:extLst>
                    <a:ext uri="{9D8B030D-6E8A-4147-A177-3AD203B41FA5}">
                      <a16:colId xmlns:a16="http://schemas.microsoft.com/office/drawing/2014/main" val="53100613"/>
                    </a:ext>
                  </a:extLst>
                </a:gridCol>
                <a:gridCol w="1487760">
                  <a:extLst>
                    <a:ext uri="{9D8B030D-6E8A-4147-A177-3AD203B41FA5}">
                      <a16:colId xmlns:a16="http://schemas.microsoft.com/office/drawing/2014/main" val="26432949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326714222"/>
                    </a:ext>
                  </a:extLst>
                </a:gridCol>
              </a:tblGrid>
              <a:tr h="16213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</a:t>
                      </a:r>
                    </a:p>
                  </a:txBody>
                  <a:tcPr marR="182880" marT="27432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  <a:endParaRPr lang="en-US" sz="1400" b="1" kern="1200" dirty="0">
                        <a:solidFill>
                          <a:srgbClr val="3334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</a:t>
                      </a: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2880" marT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aquellas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16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</a:t>
                      </a:r>
                      <a:endParaRPr lang="fr-FR" sz="16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(over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24" name="Elipse 23">
            <a:extLst>
              <a:ext uri="{FF2B5EF4-FFF2-40B4-BE49-F238E27FC236}">
                <a16:creationId xmlns:a16="http://schemas.microsoft.com/office/drawing/2014/main" id="{8BC04221-3D34-474D-9476-463F74BFCAB7}"/>
              </a:ext>
            </a:extLst>
          </p:cNvPr>
          <p:cNvSpPr/>
          <p:nvPr/>
        </p:nvSpPr>
        <p:spPr>
          <a:xfrm>
            <a:off x="3858184" y="5237484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E2D31BB-6E9A-4653-9E5A-185F5D5B8EBB}"/>
              </a:ext>
            </a:extLst>
          </p:cNvPr>
          <p:cNvSpPr/>
          <p:nvPr/>
        </p:nvSpPr>
        <p:spPr>
          <a:xfrm>
            <a:off x="6608547" y="5220491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4B89323-D4C2-4004-9C4E-86C89DEFF94E}"/>
              </a:ext>
            </a:extLst>
          </p:cNvPr>
          <p:cNvSpPr/>
          <p:nvPr/>
        </p:nvSpPr>
        <p:spPr>
          <a:xfrm>
            <a:off x="2839501" y="3330399"/>
            <a:ext cx="2036593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469CBD3-E4FB-40DC-AB79-44495D649903}"/>
              </a:ext>
            </a:extLst>
          </p:cNvPr>
          <p:cNvSpPr/>
          <p:nvPr/>
        </p:nvSpPr>
        <p:spPr>
          <a:xfrm>
            <a:off x="5569295" y="3336595"/>
            <a:ext cx="2036593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8229E22E-BDF5-497F-B165-AA97382C29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6792D021-33AF-4150-85A0-106D116E30EF}"/>
              </a:ext>
            </a:extLst>
          </p:cNvPr>
          <p:cNvSpPr txBox="1"/>
          <p:nvPr/>
        </p:nvSpPr>
        <p:spPr>
          <a:xfrm>
            <a:off x="2542183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 (cont’d)</a:t>
            </a:r>
          </a:p>
        </p:txBody>
      </p:sp>
    </p:spTree>
    <p:extLst>
      <p:ext uri="{BB962C8B-B14F-4D97-AF65-F5344CB8AC3E}">
        <p14:creationId xmlns:p14="http://schemas.microsoft.com/office/powerpoint/2010/main" val="322060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4550" y="2106613"/>
            <a:ext cx="8229600" cy="310038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/>
              <a:t>The demonstrative adjectives </a:t>
            </a:r>
            <a:r>
              <a:rPr lang="en-US" b="1" dirty="0" err="1"/>
              <a:t>este</a:t>
            </a:r>
            <a:r>
              <a:rPr lang="en-US" dirty="0"/>
              <a:t>, </a:t>
            </a:r>
            <a:r>
              <a:rPr lang="en-US" b="1" dirty="0" err="1"/>
              <a:t>esta</a:t>
            </a:r>
            <a:r>
              <a:rPr lang="en-US" dirty="0"/>
              <a:t>, </a:t>
            </a:r>
            <a:r>
              <a:rPr lang="en-US" b="1" dirty="0" err="1"/>
              <a:t>estos</a:t>
            </a:r>
            <a:r>
              <a:rPr lang="en-US" dirty="0"/>
              <a:t>, and </a:t>
            </a:r>
            <a:r>
              <a:rPr lang="en-US" b="1" dirty="0" err="1"/>
              <a:t>estas</a:t>
            </a:r>
            <a:r>
              <a:rPr lang="en-US" dirty="0"/>
              <a:t> are used to point out things that are close to the speaker and the listener.</a:t>
            </a:r>
          </a:p>
        </p:txBody>
      </p:sp>
      <p:pic>
        <p:nvPicPr>
          <p:cNvPr id="5" name="Imagen 4" descr="A woman watches a man try on shoes. He speaks.">
            <a:extLst>
              <a:ext uri="{FF2B5EF4-FFF2-40B4-BE49-F238E27FC236}">
                <a16:creationId xmlns:a16="http://schemas.microsoft.com/office/drawing/2014/main" id="{6A6CD092-2B6A-4D68-A654-82FC6F654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27" y="3809874"/>
            <a:ext cx="5477314" cy="2343658"/>
          </a:xfrm>
          <a:prstGeom prst="rect">
            <a:avLst/>
          </a:prstGeom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CD4B4E62-F4E1-4859-A860-867578943A30}"/>
              </a:ext>
            </a:extLst>
          </p:cNvPr>
          <p:cNvSpPr txBox="1"/>
          <p:nvPr/>
        </p:nvSpPr>
        <p:spPr>
          <a:xfrm>
            <a:off x="2542183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 (cont’d)</a:t>
            </a:r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95281BCB-814D-4619-B2B0-1E23DA3F8913}"/>
              </a:ext>
            </a:extLst>
          </p:cNvPr>
          <p:cNvSpPr/>
          <p:nvPr/>
        </p:nvSpPr>
        <p:spPr>
          <a:xfrm rot="5400000">
            <a:off x="2209435" y="227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ítulo 32">
            <a:extLst>
              <a:ext uri="{FF2B5EF4-FFF2-40B4-BE49-F238E27FC236}">
                <a16:creationId xmlns:a16="http://schemas.microsoft.com/office/drawing/2014/main" id="{10CD4572-A804-447C-8001-A3E7638957BE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Demonstrative adjectives and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9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08529" y="2110052"/>
            <a:ext cx="8434387" cy="158591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>
              <a:lnSpc>
                <a:spcPts val="3000"/>
              </a:lnSpc>
            </a:pPr>
            <a:r>
              <a:rPr lang="en-US" sz="2400" dirty="0"/>
              <a:t>The demonstrative adjectives </a:t>
            </a:r>
            <a:r>
              <a:rPr lang="en-US" sz="2400" b="1" dirty="0"/>
              <a:t>ese</a:t>
            </a:r>
            <a:r>
              <a:rPr lang="en-US" sz="2400" dirty="0"/>
              <a:t>, </a:t>
            </a:r>
            <a:r>
              <a:rPr lang="en-US" sz="2400" b="1" dirty="0" err="1"/>
              <a:t>esa</a:t>
            </a:r>
            <a:r>
              <a:rPr lang="en-US" sz="2400" dirty="0"/>
              <a:t>, </a:t>
            </a:r>
            <a:r>
              <a:rPr lang="en-US" sz="2400" b="1" dirty="0" err="1"/>
              <a:t>esos</a:t>
            </a:r>
            <a:r>
              <a:rPr lang="en-US" sz="2400" dirty="0"/>
              <a:t>, and </a:t>
            </a:r>
            <a:r>
              <a:rPr lang="en-US" sz="2400" b="1" dirty="0" err="1"/>
              <a:t>esas</a:t>
            </a:r>
            <a:r>
              <a:rPr lang="en-US" sz="2400" dirty="0"/>
              <a:t> are used to point out things that are not close in space and time to the speaker. They may, however, be close to the listener.</a:t>
            </a:r>
          </a:p>
        </p:txBody>
      </p:sp>
      <p:pic>
        <p:nvPicPr>
          <p:cNvPr id="2" name="Imagen 1" descr="A woman stands behind a man while he tries on shoes. She points to another pair of shoes nearby. She speaks.">
            <a:extLst>
              <a:ext uri="{FF2B5EF4-FFF2-40B4-BE49-F238E27FC236}">
                <a16:creationId xmlns:a16="http://schemas.microsoft.com/office/drawing/2014/main" id="{44492723-237E-4D27-8826-319490B3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54" y="3954023"/>
            <a:ext cx="5357591" cy="2054227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01BABA7F-55F2-4DBC-8A0D-E3DFB157CCE6}"/>
              </a:ext>
            </a:extLst>
          </p:cNvPr>
          <p:cNvSpPr txBox="1"/>
          <p:nvPr/>
        </p:nvSpPr>
        <p:spPr>
          <a:xfrm>
            <a:off x="2542183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 (cont’d)</a:t>
            </a:r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DAE79738-51F5-4E89-BD58-486E66F81380}"/>
              </a:ext>
            </a:extLst>
          </p:cNvPr>
          <p:cNvSpPr/>
          <p:nvPr/>
        </p:nvSpPr>
        <p:spPr>
          <a:xfrm rot="5400000">
            <a:off x="2209435" y="22515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ítulo 32">
            <a:extLst>
              <a:ext uri="{FF2B5EF4-FFF2-40B4-BE49-F238E27FC236}">
                <a16:creationId xmlns:a16="http://schemas.microsoft.com/office/drawing/2014/main" id="{2DD87BF2-5799-4238-A6C7-3155B460C98A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Demonstrative adjectives and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952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111311" y="2102825"/>
            <a:ext cx="8433965" cy="158666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>
              <a:lnSpc>
                <a:spcPts val="3000"/>
              </a:lnSpc>
            </a:pPr>
            <a:r>
              <a:rPr lang="en-US" sz="2400" dirty="0"/>
              <a:t>The demonstrative adjectives </a:t>
            </a:r>
            <a:r>
              <a:rPr lang="en-US" sz="2400" b="1" dirty="0" err="1"/>
              <a:t>aquel</a:t>
            </a:r>
            <a:r>
              <a:rPr lang="en-US" sz="2400" dirty="0"/>
              <a:t>, </a:t>
            </a:r>
            <a:r>
              <a:rPr lang="en-US" sz="2400" b="1" dirty="0" err="1"/>
              <a:t>aquella</a:t>
            </a:r>
            <a:r>
              <a:rPr lang="en-US" sz="2400" dirty="0"/>
              <a:t>, </a:t>
            </a:r>
            <a:r>
              <a:rPr lang="en-US" sz="2400" b="1" dirty="0" err="1"/>
              <a:t>aquellos</a:t>
            </a:r>
            <a:r>
              <a:rPr lang="en-US" sz="2400" dirty="0"/>
              <a:t>, and </a:t>
            </a:r>
            <a:r>
              <a:rPr lang="en-US" sz="2400" b="1" dirty="0" err="1"/>
              <a:t>aquellas</a:t>
            </a:r>
            <a:r>
              <a:rPr lang="en-US" sz="2400" dirty="0"/>
              <a:t> are used to point out things that are far away from the speaker and the listener.</a:t>
            </a:r>
          </a:p>
        </p:txBody>
      </p:sp>
      <p:pic>
        <p:nvPicPr>
          <p:cNvPr id="5" name="Imagen 4" descr="A man and a woman stand in a parking garage. The man points to a car some distance away. He speaks.">
            <a:extLst>
              <a:ext uri="{FF2B5EF4-FFF2-40B4-BE49-F238E27FC236}">
                <a16:creationId xmlns:a16="http://schemas.microsoft.com/office/drawing/2014/main" id="{C9199C26-2494-4FD8-AB8D-4A913275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66" y="3733541"/>
            <a:ext cx="3239452" cy="2502667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21CB9E3-7481-44C6-B4A9-B6C9D9A4E5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BD522830-729F-46EC-9ACF-9693C8F2121A}"/>
              </a:ext>
            </a:extLst>
          </p:cNvPr>
          <p:cNvSpPr txBox="1"/>
          <p:nvPr/>
        </p:nvSpPr>
        <p:spPr>
          <a:xfrm>
            <a:off x="2542183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adjectives (cont’d)</a:t>
            </a:r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7554A1B6-92DD-4A1A-81B0-ADC8052CCA77}"/>
              </a:ext>
            </a:extLst>
          </p:cNvPr>
          <p:cNvSpPr/>
          <p:nvPr/>
        </p:nvSpPr>
        <p:spPr>
          <a:xfrm rot="5400000">
            <a:off x="2209435" y="22515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4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6B90AD2-5066-457F-ACA6-ECBE4F80DC8D}"/>
              </a:ext>
            </a:extLst>
          </p:cNvPr>
          <p:cNvSpPr txBox="1"/>
          <p:nvPr/>
        </p:nvSpPr>
        <p:spPr>
          <a:xfrm>
            <a:off x="2540420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pronouns (cont’d)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E540DDA-BB09-4ECE-A344-0B3D1301BF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084061" y="2101567"/>
            <a:ext cx="8237230" cy="27831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/>
              <a:t>Demonstrative pronouns are identical to demonstrative adjectives, except that they traditionally carry an accent mark on the stressed vowel. They agree in number and gender with the corresponding noun.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4E5549-6A57-44F5-A4FD-82B77646D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5ADA9C6C-BE75-4C2E-BE1C-D296A71A7B33}"/>
              </a:ext>
            </a:extLst>
          </p:cNvPr>
          <p:cNvSpPr/>
          <p:nvPr/>
        </p:nvSpPr>
        <p:spPr>
          <a:xfrm rot="5400000">
            <a:off x="2209435" y="227695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B19AAFFB-036E-4DCB-BDA2-B703C1299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01078"/>
              </p:ext>
            </p:extLst>
          </p:nvPr>
        </p:nvGraphicFramePr>
        <p:xfrm>
          <a:off x="2553975" y="2326586"/>
          <a:ext cx="812545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13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4037325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2888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me gusta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suéter. </a:t>
                      </a:r>
                      <a:b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Prefiero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don’t like this sweater. </a:t>
                      </a:r>
                      <a:b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prefer that one.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voy a comprar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zapatos.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Quiero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aquéllos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I’m not going to buy these shoes. </a:t>
                      </a:r>
                      <a:b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want those over there.</a:t>
                      </a:r>
                      <a:endParaRPr lang="es-ES" sz="1800" b="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Ella quiere comprar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esa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bolsa, </a:t>
                      </a:r>
                      <a:b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aquélla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wants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buy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purse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¿Qué precio tienen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esos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pantalones? </a:t>
                      </a:r>
                      <a:b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Ésos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cuestan quince dólares.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much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those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pants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b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Those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fifteen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dollars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2" name="Título 11">
            <a:extLst>
              <a:ext uri="{FF2B5EF4-FFF2-40B4-BE49-F238E27FC236}">
                <a16:creationId xmlns:a16="http://schemas.microsoft.com/office/drawing/2014/main" id="{D2A9C131-886B-4AB1-A1D9-4BE9A0EEEA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60A9C9A-1A22-443A-807D-C072F5646506}"/>
              </a:ext>
            </a:extLst>
          </p:cNvPr>
          <p:cNvSpPr txBox="1"/>
          <p:nvPr/>
        </p:nvSpPr>
        <p:spPr>
          <a:xfrm>
            <a:off x="2540420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pronouns (cont’d)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43EB3B-C424-8F66-4846-3374177D72B9}"/>
                  </a:ext>
                </a:extLst>
              </p14:cNvPr>
              <p14:cNvContentPartPr/>
              <p14:nvPr/>
            </p14:nvContentPartPr>
            <p14:xfrm>
              <a:off x="7292520" y="4537080"/>
              <a:ext cx="16560" cy="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43EB3B-C424-8F66-4846-3374177D72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3160" y="4527720"/>
                <a:ext cx="352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54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12E94F-CCE8-431C-97ED-03F2FDED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6.4-8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82D-D347-448B-AD28-76E22236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33EA2B2-C3B4-42D5-81CD-8506AB5ED058}"/>
              </a:ext>
            </a:extLst>
          </p:cNvPr>
          <p:cNvSpPr/>
          <p:nvPr/>
        </p:nvSpPr>
        <p:spPr>
          <a:xfrm>
            <a:off x="3638750" y="2660904"/>
            <a:ext cx="5559552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Demonstrative pronouns</a:t>
            </a: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3A8A249C-A253-4E23-9D1A-8A5BAE4EDFE3}"/>
              </a:ext>
            </a:extLst>
          </p:cNvPr>
          <p:cNvSpPr/>
          <p:nvPr/>
        </p:nvSpPr>
        <p:spPr>
          <a:xfrm rot="10800000">
            <a:off x="2381250" y="3062726"/>
            <a:ext cx="8267700" cy="2474474"/>
          </a:xfrm>
          <a:prstGeom prst="round2SameRect">
            <a:avLst>
              <a:gd name="adj1" fmla="val 16020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Tabla 8">
            <a:extLst>
              <a:ext uri="{FF2B5EF4-FFF2-40B4-BE49-F238E27FC236}">
                <a16:creationId xmlns:a16="http://schemas.microsoft.com/office/drawing/2014/main" id="{70032BD7-421F-4A3F-83E8-CE9B4853B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34970"/>
              </p:ext>
            </p:extLst>
          </p:nvPr>
        </p:nvGraphicFramePr>
        <p:xfrm>
          <a:off x="2381250" y="3613364"/>
          <a:ext cx="8267700" cy="162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08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223742">
                  <a:extLst>
                    <a:ext uri="{9D8B030D-6E8A-4147-A177-3AD203B41FA5}">
                      <a16:colId xmlns:a16="http://schemas.microsoft.com/office/drawing/2014/main" val="5310061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64329496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326714222"/>
                    </a:ext>
                  </a:extLst>
                </a:gridCol>
              </a:tblGrid>
              <a:tr h="16213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éste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ése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</a:t>
                      </a:r>
                    </a:p>
                  </a:txBody>
                  <a:tcPr marR="182880" marT="274320" marB="9144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aquélla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MASCULINE</a:t>
                      </a:r>
                      <a:endParaRPr lang="en-US" sz="1400" b="1" kern="1200" dirty="0">
                        <a:solidFill>
                          <a:srgbClr val="33348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éstos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ésos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aquéll</a:t>
                      </a:r>
                      <a:r>
                        <a:rPr lang="en-US" sz="16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endParaRPr lang="en-US" sz="16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2880" marT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FEMININE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éstas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ésas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s-CO" sz="16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aquéllas</a:t>
                      </a:r>
                    </a:p>
                  </a:txBody>
                  <a:tcPr marL="182880" marT="27432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endParaRPr lang="fr-FR" sz="17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This one;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</a:t>
                      </a:r>
                      <a:endParaRPr lang="fr-FR" sz="16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one;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one;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those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(over </a:t>
                      </a:r>
                      <a:r>
                        <a:rPr lang="fr-FR" sz="16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</a:t>
                      </a:r>
                      <a:r>
                        <a:rPr lang="fr-FR" sz="16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274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EFD49409-94BC-46A2-BBD8-DFB3DC1EE876}"/>
              </a:ext>
            </a:extLst>
          </p:cNvPr>
          <p:cNvSpPr/>
          <p:nvPr/>
        </p:nvSpPr>
        <p:spPr>
          <a:xfrm>
            <a:off x="3785046" y="5214980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2783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573F626-0169-4686-8177-A4396FC5D893}"/>
              </a:ext>
            </a:extLst>
          </p:cNvPr>
          <p:cNvSpPr/>
          <p:nvPr/>
        </p:nvSpPr>
        <p:spPr>
          <a:xfrm>
            <a:off x="6417652" y="5214980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C727FB0-1C6C-4AB2-BA27-BCD072D75FE6}"/>
              </a:ext>
            </a:extLst>
          </p:cNvPr>
          <p:cNvSpPr/>
          <p:nvPr/>
        </p:nvSpPr>
        <p:spPr>
          <a:xfrm>
            <a:off x="2839501" y="3330399"/>
            <a:ext cx="2036593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20E949A-0E3A-4F6E-AAD7-3DBE845ABE33}"/>
              </a:ext>
            </a:extLst>
          </p:cNvPr>
          <p:cNvSpPr/>
          <p:nvPr/>
        </p:nvSpPr>
        <p:spPr>
          <a:xfrm>
            <a:off x="5445075" y="3330399"/>
            <a:ext cx="2036593" cy="27893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E1CF7027-6225-4839-9309-09334F70A0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Demonstrative adjectives and pronouns</a:t>
            </a:r>
            <a:endParaRPr lang="es-CO" dirty="0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8FBC9F2-FD60-49DF-89AD-C9079EFF6A35}"/>
              </a:ext>
            </a:extLst>
          </p:cNvPr>
          <p:cNvSpPr txBox="1"/>
          <p:nvPr/>
        </p:nvSpPr>
        <p:spPr>
          <a:xfrm>
            <a:off x="2540420" y="16433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Demonstrative pronouns (cont’d)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358630-1B89-E887-4101-2DD5890B744A}"/>
                  </a:ext>
                </a:extLst>
              </p14:cNvPr>
              <p14:cNvContentPartPr/>
              <p14:nvPr/>
            </p14:nvContentPartPr>
            <p14:xfrm>
              <a:off x="1346400" y="1947600"/>
              <a:ext cx="9237960" cy="3400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358630-1B89-E887-4101-2DD5890B74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7040" y="1938240"/>
                <a:ext cx="9256680" cy="34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431084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4019</TotalTime>
  <Words>643</Words>
  <Application>Microsoft Office PowerPoint</Application>
  <PresentationFormat>Widescreen</PresentationFormat>
  <Paragraphs>168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Main-MASTER</vt:lpstr>
      <vt:lpstr>PowerPoint Presentation</vt:lpstr>
      <vt:lpstr>PowerPoint Presentation</vt:lpstr>
      <vt:lpstr>Demonstrative adjectives and pronouns</vt:lpstr>
      <vt:lpstr>PowerPoint Presentation</vt:lpstr>
      <vt:lpstr>PowerPoint Presentation</vt:lpstr>
      <vt:lpstr>Demonstrative adjectives and pronouns</vt:lpstr>
      <vt:lpstr>Demonstrative adjectives and pronouns</vt:lpstr>
      <vt:lpstr>Demonstrative adjectives and pronouns</vt:lpstr>
      <vt:lpstr>Demonstrative adjectives and pronouns</vt:lpstr>
      <vt:lpstr>Demonstrative adjectives and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Mario Bahena Urióstegui</cp:lastModifiedBy>
  <cp:revision>157</cp:revision>
  <dcterms:created xsi:type="dcterms:W3CDTF">2020-01-23T15:55:24Z</dcterms:created>
  <dcterms:modified xsi:type="dcterms:W3CDTF">2023-02-22T15:50:52Z</dcterms:modified>
</cp:coreProperties>
</file>