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>
        <p:scale>
          <a:sx n="110" d="100"/>
          <a:sy n="110" d="100"/>
        </p:scale>
        <p:origin x="5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A3154-A0AE-8341-FA18-444D71D3A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0385B7-1652-F172-6B6B-3B4BE3CCA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DBC97-4E68-E400-6061-2ADFFDD0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2133-3AAB-4CF8-8C7E-B46E5C5A5134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162AF-C6C6-F796-F430-865EEAD26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66EA0-3094-1B7A-5366-CC7794A65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9383-12F6-43DB-9814-FD36BCEF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1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C542B-BA4B-A701-1358-DA6C72DC8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B0D048-D4AE-73DF-B3B0-A1D3B0B74C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DBA89-CE17-C702-08C6-E571930A8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2133-3AAB-4CF8-8C7E-B46E5C5A5134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3D13B-9161-32CA-3598-F73FA55DA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D9915-3517-E603-A70F-1A3DDB31C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9383-12F6-43DB-9814-FD36BCEF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8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78FC9A-456E-AA41-381F-D438B40E14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403264-8FDD-32CD-5BB9-F03F09989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934B4-F1D0-BECE-E858-49BED13B8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2133-3AAB-4CF8-8C7E-B46E5C5A5134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FB68C-3D84-02FD-8B32-95D8CACDB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A54A6-77EC-014F-8BEB-A50AD3556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9383-12F6-43DB-9814-FD36BCEF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34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60EDF-C0B9-D17A-931A-3A5C2A003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28482-065B-84A5-D646-72E12D847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62D88-285A-FC8B-7613-C023DB7CD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2133-3AAB-4CF8-8C7E-B46E5C5A5134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E2D25-AA98-E365-D6AA-4C5CD89A7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C24E4-42FC-158E-85D9-46D86AA5A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9383-12F6-43DB-9814-FD36BCEF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CF247-DCE1-68D7-3C84-6BE3F8713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AEBD96-989D-23C8-E223-7F8BB59CE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39083-20D1-8305-DC39-31E7B6A65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2133-3AAB-4CF8-8C7E-B46E5C5A5134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F71A1-6875-7141-38A7-63B52ED03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D5D76-A4A0-BE2D-BB6B-FC4515D7A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9383-12F6-43DB-9814-FD36BCEF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4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126A2-CA6F-7068-FAF5-421227CC1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AF36E-CE48-3078-D5D5-B6FE293923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CB94F6-7A68-1AB7-B823-2E8248784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F522EE-94A7-9704-A80C-7D720C908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2133-3AAB-4CF8-8C7E-B46E5C5A5134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92A5A3-8AC4-BB66-ED57-EB142D442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06BB56-A2E0-7C20-B8D6-F1D4F56CD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9383-12F6-43DB-9814-FD36BCEF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26CCB-068A-4D88-DC70-1DFE822CD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C1F6B-EC89-52D9-A708-BE117D1AB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E53C6B-6755-EE91-3B77-EE964319C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9BD407-8BA7-1CEA-2AFD-D72B7D8835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49BB87-C88A-B12A-18E2-EAA3B1FBA9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EE0E0A-87A2-F0C1-DA52-2D4DC3706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2133-3AAB-4CF8-8C7E-B46E5C5A5134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AA0659-8066-547F-E653-5B5CA634D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BC2179-046F-4A6E-38BC-0A5415A48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9383-12F6-43DB-9814-FD36BCEF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3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E4212-61FF-E985-E0EC-90E378D65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E16DC3-D381-C1E7-FCEF-9267B8A24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2133-3AAB-4CF8-8C7E-B46E5C5A5134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104D5E-B002-2B9A-4002-965091BB4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A2FF88-C948-2C5A-670D-8EB8EFFC2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9383-12F6-43DB-9814-FD36BCEF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4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44D868-8FD0-8B83-B0A0-6EB3CA6BA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2133-3AAB-4CF8-8C7E-B46E5C5A5134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0E41A5-3E84-17F7-B79A-40203A748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7E9E39-E98C-3863-D409-E37E61FDE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9383-12F6-43DB-9814-FD36BCEF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47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FE8C7-594A-EFA6-81F2-40B879694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05863-A2FF-790C-60DD-A34BB0D20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D15F4D-CCFA-D0DF-2D3B-F17AD46DB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C23210-BD75-4826-81AE-E7DC071FE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2133-3AAB-4CF8-8C7E-B46E5C5A5134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7D003-425C-0C93-F095-49EE5753C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9DC99-4C9E-7DEF-1BAA-F0D93B48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9383-12F6-43DB-9814-FD36BCEF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94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A83A1-7257-46C1-451D-E97BF1E0C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E90CE6-15DA-90BD-F400-00BC2DE6DC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B5EF7-5AEE-4051-6E21-C0A25601A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0B588-746E-7C2D-A511-DEB5D5F3A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2133-3AAB-4CF8-8C7E-B46E5C5A5134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F6BD2F-1563-B098-1B3F-8E436D348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F8132-C4C8-C064-05EE-13BC63759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9383-12F6-43DB-9814-FD36BCEF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CCB177-7754-CBDC-3BFA-AC20B7F10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29E2C-B1B5-1197-2325-F264CD30F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CE372-71D6-8EB0-678A-BEA7DBB524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32133-3AAB-4CF8-8C7E-B46E5C5A5134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DAD09-0B75-B16A-CE1E-355850830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02B8D-77DF-BA73-2ADD-3DD06EB848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39383-12F6-43DB-9814-FD36BCEF8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8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7C32383-3024-C780-2B27-7530ECAE22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380874"/>
              </p:ext>
            </p:extLst>
          </p:nvPr>
        </p:nvGraphicFramePr>
        <p:xfrm>
          <a:off x="87551" y="310914"/>
          <a:ext cx="12191998" cy="7077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343">
                  <a:extLst>
                    <a:ext uri="{9D8B030D-6E8A-4147-A177-3AD203B41FA5}">
                      <a16:colId xmlns:a16="http://schemas.microsoft.com/office/drawing/2014/main" val="1335816901"/>
                    </a:ext>
                  </a:extLst>
                </a:gridCol>
                <a:gridCol w="1634246">
                  <a:extLst>
                    <a:ext uri="{9D8B030D-6E8A-4147-A177-3AD203B41FA5}">
                      <a16:colId xmlns:a16="http://schemas.microsoft.com/office/drawing/2014/main" val="920947504"/>
                    </a:ext>
                  </a:extLst>
                </a:gridCol>
                <a:gridCol w="2237362">
                  <a:extLst>
                    <a:ext uri="{9D8B030D-6E8A-4147-A177-3AD203B41FA5}">
                      <a16:colId xmlns:a16="http://schemas.microsoft.com/office/drawing/2014/main" val="2545067063"/>
                    </a:ext>
                  </a:extLst>
                </a:gridCol>
                <a:gridCol w="1605064">
                  <a:extLst>
                    <a:ext uri="{9D8B030D-6E8A-4147-A177-3AD203B41FA5}">
                      <a16:colId xmlns:a16="http://schemas.microsoft.com/office/drawing/2014/main" val="3075041317"/>
                    </a:ext>
                  </a:extLst>
                </a:gridCol>
                <a:gridCol w="1420238">
                  <a:extLst>
                    <a:ext uri="{9D8B030D-6E8A-4147-A177-3AD203B41FA5}">
                      <a16:colId xmlns:a16="http://schemas.microsoft.com/office/drawing/2014/main" val="4238259509"/>
                    </a:ext>
                  </a:extLst>
                </a:gridCol>
                <a:gridCol w="1744031">
                  <a:extLst>
                    <a:ext uri="{9D8B030D-6E8A-4147-A177-3AD203B41FA5}">
                      <a16:colId xmlns:a16="http://schemas.microsoft.com/office/drawing/2014/main" val="974721758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814233970"/>
                    </a:ext>
                  </a:extLst>
                </a:gridCol>
              </a:tblGrid>
              <a:tr h="402645">
                <a:tc>
                  <a:txBody>
                    <a:bodyPr/>
                    <a:lstStyle/>
                    <a:p>
                      <a:endParaRPr lang="es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S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330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/>
                        <a:t>808</a:t>
                      </a:r>
                      <a:endParaRPr lang="es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0 cero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US" noProof="0" dirty="0"/>
                        <a:t>10 diez</a:t>
                      </a:r>
                    </a:p>
                    <a:p>
                      <a:pPr marL="0" indent="0">
                        <a:buNone/>
                      </a:pPr>
                      <a:endParaRPr lang="es-US" noProof="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20 veinte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839388"/>
                  </a:ext>
                </a:extLst>
              </a:tr>
              <a:tr h="482158">
                <a:tc>
                  <a:txBody>
                    <a:bodyPr/>
                    <a:lstStyle/>
                    <a:p>
                      <a:r>
                        <a:rPr lang="es-US" noProof="0" dirty="0"/>
                        <a:t> un </a:t>
                      </a:r>
                      <a:r>
                        <a:rPr lang="es-US" noProof="0" dirty="0" err="1"/>
                        <a:t>mill</a:t>
                      </a:r>
                      <a:r>
                        <a:rPr lang="en-US" noProof="0" dirty="0" err="1"/>
                        <a:t>ón</a:t>
                      </a:r>
                      <a:endParaRPr lang="es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1.000 mil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100  cien.</a:t>
                      </a:r>
                    </a:p>
                    <a:p>
                      <a:r>
                        <a:rPr lang="es-US" noProof="0" dirty="0"/>
                        <a:t>        ciento…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10 diez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S" noProof="0" dirty="0"/>
                        <a:t>1 uno.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S" noProof="0" dirty="0"/>
                        <a:t> un…</a:t>
                      </a:r>
                    </a:p>
                    <a:p>
                      <a:r>
                        <a:rPr lang="es-US" noProof="0" dirty="0"/>
                        <a:t>una..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11 once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21 veintiuno. </a:t>
                      </a:r>
                    </a:p>
                    <a:p>
                      <a:r>
                        <a:rPr lang="es-US" noProof="0" dirty="0"/>
                        <a:t>      veintiún..</a:t>
                      </a:r>
                    </a:p>
                    <a:p>
                      <a:r>
                        <a:rPr lang="es-US" noProof="0" dirty="0"/>
                        <a:t>       veintiuna..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078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S" noProof="0" dirty="0"/>
                        <a:t>dos millones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2.000 dos mil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200 doscientos (as)</a:t>
                      </a:r>
                    </a:p>
                    <a:p>
                      <a:endParaRPr lang="es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20 veinte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S" noProof="0" dirty="0"/>
                        <a:t>2 dos</a:t>
                      </a:r>
                    </a:p>
                    <a:p>
                      <a:endParaRPr lang="es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12 doce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22 veintidós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185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S" noProof="0" dirty="0"/>
                        <a:t>tres millones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3.000 tres mil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300 trescientos (as)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30 treinta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S" noProof="0" dirty="0"/>
                        <a:t>3 tres</a:t>
                      </a:r>
                    </a:p>
                    <a:p>
                      <a:endParaRPr lang="es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13 trece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23 veintitrés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783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S" noProof="0" dirty="0"/>
                        <a:t>cuatro millones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4.000 cuatro mil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400 cuatrocientos (as)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40 cuarenta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S" noProof="0" dirty="0"/>
                        <a:t>4 cuatro</a:t>
                      </a:r>
                    </a:p>
                    <a:p>
                      <a:endParaRPr lang="es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14 catorce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24 veinticuatro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870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S" noProof="0" dirty="0"/>
                        <a:t>cinco </a:t>
                      </a:r>
                    </a:p>
                    <a:p>
                      <a:r>
                        <a:rPr lang="es-US" noProof="0" dirty="0"/>
                        <a:t>millones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5.000 cinco mil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500 quinientos (as)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50 cincuenta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S" noProof="0" dirty="0"/>
                        <a:t>5 cinco</a:t>
                      </a:r>
                    </a:p>
                    <a:p>
                      <a:endParaRPr lang="es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15 quince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25 veinticinco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90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S" noProof="0" dirty="0"/>
                        <a:t>seis millones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6.000 seis mil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600 seiscientos (as)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60 sesenta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S" noProof="0" dirty="0"/>
                        <a:t>6 seis</a:t>
                      </a:r>
                    </a:p>
                    <a:p>
                      <a:endParaRPr lang="es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16 dieciséis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26 veintiséis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028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S" noProof="0" dirty="0"/>
                        <a:t>siete millones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7.000 siete mil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700 setecientos (as)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70 setenta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S" noProof="0" dirty="0"/>
                        <a:t>7 siete</a:t>
                      </a:r>
                    </a:p>
                    <a:p>
                      <a:endParaRPr lang="es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17 diecisiete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27 veintisiete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286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S" noProof="0" dirty="0"/>
                        <a:t>ocho millones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8.000 ocho mil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800 ochocientos (as)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80 ochenta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S" noProof="0" dirty="0"/>
                        <a:t>8 ocho</a:t>
                      </a:r>
                    </a:p>
                    <a:p>
                      <a:endParaRPr lang="es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18 dieciocho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28 veintiocho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582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US" noProof="0" dirty="0"/>
                        <a:t>nueve millones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9.000 nueve mil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900 novecientos (as)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90 noventa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S" noProof="0" dirty="0"/>
                        <a:t>9 nueve</a:t>
                      </a:r>
                    </a:p>
                    <a:p>
                      <a:endParaRPr lang="es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19 diecinueve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US" noProof="0" dirty="0"/>
                        <a:t>29 veintinueve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362900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CCFC6C5-DDD6-7D19-FC4B-EE43A43B4B36}"/>
              </a:ext>
            </a:extLst>
          </p:cNvPr>
          <p:cNvSpPr/>
          <p:nvPr/>
        </p:nvSpPr>
        <p:spPr>
          <a:xfrm>
            <a:off x="7084951" y="4289408"/>
            <a:ext cx="41831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</a:p>
        </p:txBody>
      </p:sp>
      <p:sp>
        <p:nvSpPr>
          <p:cNvPr id="7" name="Double Brace 6">
            <a:extLst>
              <a:ext uri="{FF2B5EF4-FFF2-40B4-BE49-F238E27FC236}">
                <a16:creationId xmlns:a16="http://schemas.microsoft.com/office/drawing/2014/main" id="{D47CC779-D358-E01F-9839-B5CC6690246C}"/>
              </a:ext>
            </a:extLst>
          </p:cNvPr>
          <p:cNvSpPr/>
          <p:nvPr/>
        </p:nvSpPr>
        <p:spPr>
          <a:xfrm flipH="1">
            <a:off x="7026228" y="2479151"/>
            <a:ext cx="418316" cy="4143734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Arrow: U-Turn 7">
            <a:extLst>
              <a:ext uri="{FF2B5EF4-FFF2-40B4-BE49-F238E27FC236}">
                <a16:creationId xmlns:a16="http://schemas.microsoft.com/office/drawing/2014/main" id="{4E14930D-9D1E-4C0E-FD19-284B16BD4533}"/>
              </a:ext>
            </a:extLst>
          </p:cNvPr>
          <p:cNvSpPr/>
          <p:nvPr/>
        </p:nvSpPr>
        <p:spPr>
          <a:xfrm>
            <a:off x="5899868" y="292430"/>
            <a:ext cx="4603805" cy="1011584"/>
          </a:xfrm>
          <a:prstGeom prst="utur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Arrow: U-Turn 8">
            <a:extLst>
              <a:ext uri="{FF2B5EF4-FFF2-40B4-BE49-F238E27FC236}">
                <a16:creationId xmlns:a16="http://schemas.microsoft.com/office/drawing/2014/main" id="{2199A8E9-2831-7055-001D-3041707CD5A4}"/>
              </a:ext>
            </a:extLst>
          </p:cNvPr>
          <p:cNvSpPr/>
          <p:nvPr/>
        </p:nvSpPr>
        <p:spPr>
          <a:xfrm>
            <a:off x="2520564" y="235115"/>
            <a:ext cx="6225872" cy="882595"/>
          </a:xfrm>
          <a:prstGeom prst="utur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B10BBED-6F0F-8F16-67B2-950EEF983175}"/>
              </a:ext>
            </a:extLst>
          </p:cNvPr>
          <p:cNvSpPr/>
          <p:nvPr/>
        </p:nvSpPr>
        <p:spPr>
          <a:xfrm>
            <a:off x="5690681" y="1276784"/>
            <a:ext cx="2959664" cy="5952820"/>
          </a:xfrm>
          <a:custGeom>
            <a:avLst/>
            <a:gdLst>
              <a:gd name="connsiteX0" fmla="*/ 0 w 3482671"/>
              <a:gd name="connsiteY0" fmla="*/ 580457 h 5872037"/>
              <a:gd name="connsiteX1" fmla="*/ 580457 w 3482671"/>
              <a:gd name="connsiteY1" fmla="*/ 0 h 5872037"/>
              <a:gd name="connsiteX2" fmla="*/ 1091244 w 3482671"/>
              <a:gd name="connsiteY2" fmla="*/ 0 h 5872037"/>
              <a:gd name="connsiteX3" fmla="*/ 1718118 w 3482671"/>
              <a:gd name="connsiteY3" fmla="*/ 0 h 5872037"/>
              <a:gd name="connsiteX4" fmla="*/ 2321775 w 3482671"/>
              <a:gd name="connsiteY4" fmla="*/ 0 h 5872037"/>
              <a:gd name="connsiteX5" fmla="*/ 2902214 w 3482671"/>
              <a:gd name="connsiteY5" fmla="*/ 0 h 5872037"/>
              <a:gd name="connsiteX6" fmla="*/ 3482671 w 3482671"/>
              <a:gd name="connsiteY6" fmla="*/ 580457 h 5872037"/>
              <a:gd name="connsiteX7" fmla="*/ 3482671 w 3482671"/>
              <a:gd name="connsiteY7" fmla="*/ 1216459 h 5872037"/>
              <a:gd name="connsiteX8" fmla="*/ 3482671 w 3482671"/>
              <a:gd name="connsiteY8" fmla="*/ 1711127 h 5872037"/>
              <a:gd name="connsiteX9" fmla="*/ 3482671 w 3482671"/>
              <a:gd name="connsiteY9" fmla="*/ 2347128 h 5872037"/>
              <a:gd name="connsiteX10" fmla="*/ 3482671 w 3482671"/>
              <a:gd name="connsiteY10" fmla="*/ 2983130 h 5872037"/>
              <a:gd name="connsiteX11" fmla="*/ 3482671 w 3482671"/>
              <a:gd name="connsiteY11" fmla="*/ 3524909 h 5872037"/>
              <a:gd name="connsiteX12" fmla="*/ 3482671 w 3482671"/>
              <a:gd name="connsiteY12" fmla="*/ 4160910 h 5872037"/>
              <a:gd name="connsiteX13" fmla="*/ 3482671 w 3482671"/>
              <a:gd name="connsiteY13" fmla="*/ 4749801 h 5872037"/>
              <a:gd name="connsiteX14" fmla="*/ 3482671 w 3482671"/>
              <a:gd name="connsiteY14" fmla="*/ 5291580 h 5872037"/>
              <a:gd name="connsiteX15" fmla="*/ 2902214 w 3482671"/>
              <a:gd name="connsiteY15" fmla="*/ 5872037 h 5872037"/>
              <a:gd name="connsiteX16" fmla="*/ 2275340 w 3482671"/>
              <a:gd name="connsiteY16" fmla="*/ 5872037 h 5872037"/>
              <a:gd name="connsiteX17" fmla="*/ 1671683 w 3482671"/>
              <a:gd name="connsiteY17" fmla="*/ 5872037 h 5872037"/>
              <a:gd name="connsiteX18" fmla="*/ 580457 w 3482671"/>
              <a:gd name="connsiteY18" fmla="*/ 5872037 h 5872037"/>
              <a:gd name="connsiteX19" fmla="*/ 0 w 3482671"/>
              <a:gd name="connsiteY19" fmla="*/ 5291580 h 5872037"/>
              <a:gd name="connsiteX20" fmla="*/ 0 w 3482671"/>
              <a:gd name="connsiteY20" fmla="*/ 4655578 h 5872037"/>
              <a:gd name="connsiteX21" fmla="*/ 0 w 3482671"/>
              <a:gd name="connsiteY21" fmla="*/ 4113799 h 5872037"/>
              <a:gd name="connsiteX22" fmla="*/ 0 w 3482671"/>
              <a:gd name="connsiteY22" fmla="*/ 3524909 h 5872037"/>
              <a:gd name="connsiteX23" fmla="*/ 0 w 3482671"/>
              <a:gd name="connsiteY23" fmla="*/ 2841796 h 5872037"/>
              <a:gd name="connsiteX24" fmla="*/ 0 w 3482671"/>
              <a:gd name="connsiteY24" fmla="*/ 2394239 h 5872037"/>
              <a:gd name="connsiteX25" fmla="*/ 0 w 3482671"/>
              <a:gd name="connsiteY25" fmla="*/ 1711127 h 5872037"/>
              <a:gd name="connsiteX26" fmla="*/ 0 w 3482671"/>
              <a:gd name="connsiteY26" fmla="*/ 1169347 h 5872037"/>
              <a:gd name="connsiteX27" fmla="*/ 0 w 3482671"/>
              <a:gd name="connsiteY27" fmla="*/ 580457 h 587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82671" h="5872037" extrusionOk="0">
                <a:moveTo>
                  <a:pt x="0" y="580457"/>
                </a:moveTo>
                <a:cubicBezTo>
                  <a:pt x="-19869" y="240857"/>
                  <a:pt x="302709" y="24748"/>
                  <a:pt x="580457" y="0"/>
                </a:cubicBezTo>
                <a:cubicBezTo>
                  <a:pt x="806377" y="-40629"/>
                  <a:pt x="897610" y="47673"/>
                  <a:pt x="1091244" y="0"/>
                </a:cubicBezTo>
                <a:cubicBezTo>
                  <a:pt x="1284878" y="-47673"/>
                  <a:pt x="1501443" y="19395"/>
                  <a:pt x="1718118" y="0"/>
                </a:cubicBezTo>
                <a:cubicBezTo>
                  <a:pt x="1934793" y="-19395"/>
                  <a:pt x="2115521" y="71327"/>
                  <a:pt x="2321775" y="0"/>
                </a:cubicBezTo>
                <a:cubicBezTo>
                  <a:pt x="2528029" y="-71327"/>
                  <a:pt x="2745153" y="57059"/>
                  <a:pt x="2902214" y="0"/>
                </a:cubicBezTo>
                <a:cubicBezTo>
                  <a:pt x="3245553" y="-35059"/>
                  <a:pt x="3455771" y="290647"/>
                  <a:pt x="3482671" y="580457"/>
                </a:cubicBezTo>
                <a:cubicBezTo>
                  <a:pt x="3532931" y="867597"/>
                  <a:pt x="3426473" y="1004402"/>
                  <a:pt x="3482671" y="1216459"/>
                </a:cubicBezTo>
                <a:cubicBezTo>
                  <a:pt x="3538869" y="1428516"/>
                  <a:pt x="3462708" y="1496616"/>
                  <a:pt x="3482671" y="1711127"/>
                </a:cubicBezTo>
                <a:cubicBezTo>
                  <a:pt x="3502634" y="1925638"/>
                  <a:pt x="3426543" y="2053048"/>
                  <a:pt x="3482671" y="2347128"/>
                </a:cubicBezTo>
                <a:cubicBezTo>
                  <a:pt x="3538799" y="2641208"/>
                  <a:pt x="3411645" y="2674169"/>
                  <a:pt x="3482671" y="2983130"/>
                </a:cubicBezTo>
                <a:cubicBezTo>
                  <a:pt x="3553697" y="3292091"/>
                  <a:pt x="3425450" y="3335317"/>
                  <a:pt x="3482671" y="3524909"/>
                </a:cubicBezTo>
                <a:cubicBezTo>
                  <a:pt x="3539892" y="3714501"/>
                  <a:pt x="3446255" y="3847800"/>
                  <a:pt x="3482671" y="4160910"/>
                </a:cubicBezTo>
                <a:cubicBezTo>
                  <a:pt x="3519087" y="4474020"/>
                  <a:pt x="3482129" y="4588104"/>
                  <a:pt x="3482671" y="4749801"/>
                </a:cubicBezTo>
                <a:cubicBezTo>
                  <a:pt x="3483213" y="4911498"/>
                  <a:pt x="3454006" y="5164534"/>
                  <a:pt x="3482671" y="5291580"/>
                </a:cubicBezTo>
                <a:cubicBezTo>
                  <a:pt x="3446233" y="5661180"/>
                  <a:pt x="3250978" y="5884602"/>
                  <a:pt x="2902214" y="5872037"/>
                </a:cubicBezTo>
                <a:cubicBezTo>
                  <a:pt x="2775781" y="5946578"/>
                  <a:pt x="2420574" y="5812302"/>
                  <a:pt x="2275340" y="5872037"/>
                </a:cubicBezTo>
                <a:cubicBezTo>
                  <a:pt x="2130106" y="5931772"/>
                  <a:pt x="1847377" y="5822510"/>
                  <a:pt x="1671683" y="5872037"/>
                </a:cubicBezTo>
                <a:cubicBezTo>
                  <a:pt x="1495989" y="5921564"/>
                  <a:pt x="922282" y="5806172"/>
                  <a:pt x="580457" y="5872037"/>
                </a:cubicBezTo>
                <a:cubicBezTo>
                  <a:pt x="346121" y="5894106"/>
                  <a:pt x="26186" y="5633760"/>
                  <a:pt x="0" y="5291580"/>
                </a:cubicBezTo>
                <a:cubicBezTo>
                  <a:pt x="-41980" y="4999518"/>
                  <a:pt x="75424" y="4825350"/>
                  <a:pt x="0" y="4655578"/>
                </a:cubicBezTo>
                <a:cubicBezTo>
                  <a:pt x="-75424" y="4485806"/>
                  <a:pt x="46571" y="4321781"/>
                  <a:pt x="0" y="4113799"/>
                </a:cubicBezTo>
                <a:cubicBezTo>
                  <a:pt x="-46571" y="3905817"/>
                  <a:pt x="5439" y="3713900"/>
                  <a:pt x="0" y="3524909"/>
                </a:cubicBezTo>
                <a:cubicBezTo>
                  <a:pt x="-5439" y="3335918"/>
                  <a:pt x="13904" y="3176879"/>
                  <a:pt x="0" y="2841796"/>
                </a:cubicBezTo>
                <a:cubicBezTo>
                  <a:pt x="-13904" y="2506713"/>
                  <a:pt x="37421" y="2573527"/>
                  <a:pt x="0" y="2394239"/>
                </a:cubicBezTo>
                <a:cubicBezTo>
                  <a:pt x="-37421" y="2214951"/>
                  <a:pt x="47291" y="2033856"/>
                  <a:pt x="0" y="1711127"/>
                </a:cubicBezTo>
                <a:cubicBezTo>
                  <a:pt x="-47291" y="1388398"/>
                  <a:pt x="40133" y="1390942"/>
                  <a:pt x="0" y="1169347"/>
                </a:cubicBezTo>
                <a:cubicBezTo>
                  <a:pt x="-40133" y="947752"/>
                  <a:pt x="69613" y="825102"/>
                  <a:pt x="0" y="580457"/>
                </a:cubicBezTo>
                <a:close/>
              </a:path>
            </a:pathLst>
          </a:custGeom>
          <a:noFill/>
          <a:ln w="38100">
            <a:extLst>
              <a:ext uri="{C807C97D-BFC1-408E-A445-0C87EB9F89A2}">
                <ask:lineSketchStyleProps xmlns:ask="http://schemas.microsoft.com/office/drawing/2018/sketchyshapes" xmlns="" sd="2180029850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07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9193C-7986-44AF-B301-A6784FFFF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69BEB-E52E-4787-AD0A-82F4281FC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235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8.345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2.3456</a:t>
            </a:r>
          </a:p>
        </p:txBody>
      </p:sp>
    </p:spTree>
    <p:extLst>
      <p:ext uri="{BB962C8B-B14F-4D97-AF65-F5344CB8AC3E}">
        <p14:creationId xmlns:p14="http://schemas.microsoft.com/office/powerpoint/2010/main" val="2728211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188</Words>
  <Application>Microsoft Office PowerPoint</Application>
  <PresentationFormat>Widescreen</PresentationFormat>
  <Paragraphs>79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Bahena, Mario</dc:creator>
  <cp:lastModifiedBy>Bahena, Mario</cp:lastModifiedBy>
  <cp:revision>5</cp:revision>
  <dcterms:created xsi:type="dcterms:W3CDTF">2023-02-13T13:54:11Z</dcterms:created>
  <dcterms:modified xsi:type="dcterms:W3CDTF">2023-02-15T13:22:49Z</dcterms:modified>
</cp:coreProperties>
</file>