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2" r:id="rId6"/>
    <p:sldId id="269" r:id="rId7"/>
    <p:sldId id="271" r:id="rId8"/>
    <p:sldId id="257" r:id="rId9"/>
    <p:sldId id="258" r:id="rId10"/>
    <p:sldId id="259" r:id="rId11"/>
    <p:sldId id="260" r:id="rId12"/>
    <p:sldId id="261" r:id="rId13"/>
    <p:sldId id="263" r:id="rId14"/>
    <p:sldId id="264" r:id="rId15"/>
    <p:sldId id="262" r:id="rId16"/>
    <p:sldId id="267" r:id="rId17"/>
    <p:sldId id="265" r:id="rId18"/>
    <p:sldId id="266" r:id="rId19"/>
    <p:sldId id="268" r:id="rId20"/>
    <p:sldId id="270" r:id="rId21"/>
  </p:sldIdLst>
  <p:sldSz cx="12192000" cy="6858000"/>
  <p:notesSz cx="6858000" cy="91440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41BFE-EFD3-4234-A4FC-CCAD3FA624A7}" v="2" dt="2020-10-09T16:14:53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27" autoAdjust="0"/>
    <p:restoredTop sz="94660"/>
  </p:normalViewPr>
  <p:slideViewPr>
    <p:cSldViewPr snapToGrid="0">
      <p:cViewPr varScale="1">
        <p:scale>
          <a:sx n="84" d="100"/>
          <a:sy n="84" d="100"/>
        </p:scale>
        <p:origin x="80" y="2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o" userId="64c203ea-0e28-4dbc-8fac-f1bab44cea53" providerId="ADAL" clId="{05641BFE-EFD3-4234-A4FC-CCAD3FA624A7}"/>
    <pc:docChg chg="undo custSel mod addSld modSld">
      <pc:chgData name="Mario" userId="64c203ea-0e28-4dbc-8fac-f1bab44cea53" providerId="ADAL" clId="{05641BFE-EFD3-4234-A4FC-CCAD3FA624A7}" dt="2020-10-09T16:18:07.512" v="21" actId="478"/>
      <pc:docMkLst>
        <pc:docMk/>
      </pc:docMkLst>
      <pc:sldChg chg="delSp mod">
        <pc:chgData name="Mario" userId="64c203ea-0e28-4dbc-8fac-f1bab44cea53" providerId="ADAL" clId="{05641BFE-EFD3-4234-A4FC-CCAD3FA624A7}" dt="2020-10-09T16:18:07.512" v="21" actId="478"/>
        <pc:sldMkLst>
          <pc:docMk/>
          <pc:sldMk cId="4139188393" sldId="259"/>
        </pc:sldMkLst>
        <pc:spChg chg="del">
          <ac:chgData name="Mario" userId="64c203ea-0e28-4dbc-8fac-f1bab44cea53" providerId="ADAL" clId="{05641BFE-EFD3-4234-A4FC-CCAD3FA624A7}" dt="2020-10-09T16:18:07.512" v="21" actId="478"/>
          <ac:spMkLst>
            <pc:docMk/>
            <pc:sldMk cId="4139188393" sldId="259"/>
            <ac:spMk id="2" creationId="{2280A53B-798F-4AB9-B2E9-20230FFF6A69}"/>
          </ac:spMkLst>
        </pc:spChg>
      </pc:sldChg>
      <pc:sldChg chg="addSp delSp modSp new mod setBg">
        <pc:chgData name="Mario" userId="64c203ea-0e28-4dbc-8fac-f1bab44cea53" providerId="ADAL" clId="{05641BFE-EFD3-4234-A4FC-CCAD3FA624A7}" dt="2020-10-09T16:10:01.923" v="15" actId="14100"/>
        <pc:sldMkLst>
          <pc:docMk/>
          <pc:sldMk cId="1135277968" sldId="271"/>
        </pc:sldMkLst>
        <pc:spChg chg="add del">
          <ac:chgData name="Mario" userId="64c203ea-0e28-4dbc-8fac-f1bab44cea53" providerId="ADAL" clId="{05641BFE-EFD3-4234-A4FC-CCAD3FA624A7}" dt="2020-10-09T16:09:52.661" v="9" actId="26606"/>
          <ac:spMkLst>
            <pc:docMk/>
            <pc:sldMk cId="1135277968" sldId="271"/>
            <ac:spMk id="7" creationId="{A2509F26-B5DC-4BA7-B476-4CB044237A2E}"/>
          </ac:spMkLst>
        </pc:spChg>
        <pc:spChg chg="add del">
          <ac:chgData name="Mario" userId="64c203ea-0e28-4dbc-8fac-f1bab44cea53" providerId="ADAL" clId="{05641BFE-EFD3-4234-A4FC-CCAD3FA624A7}" dt="2020-10-09T16:09:52.661" v="9" actId="26606"/>
          <ac:spMkLst>
            <pc:docMk/>
            <pc:sldMk cId="1135277968" sldId="271"/>
            <ac:spMk id="9" creationId="{DB103EB1-B135-4526-B883-33228FC27FF1}"/>
          </ac:spMkLst>
        </pc:spChg>
        <pc:spChg chg="add">
          <ac:chgData name="Mario" userId="64c203ea-0e28-4dbc-8fac-f1bab44cea53" providerId="ADAL" clId="{05641BFE-EFD3-4234-A4FC-CCAD3FA624A7}" dt="2020-10-09T16:09:52.670" v="10" actId="26606"/>
          <ac:spMkLst>
            <pc:docMk/>
            <pc:sldMk cId="1135277968" sldId="271"/>
            <ac:spMk id="14" creationId="{0B761509-3B9A-49A6-A84B-C3D86811697D}"/>
          </ac:spMkLst>
        </pc:spChg>
        <pc:spChg chg="add">
          <ac:chgData name="Mario" userId="64c203ea-0e28-4dbc-8fac-f1bab44cea53" providerId="ADAL" clId="{05641BFE-EFD3-4234-A4FC-CCAD3FA624A7}" dt="2020-10-09T16:09:52.670" v="10" actId="26606"/>
          <ac:spMkLst>
            <pc:docMk/>
            <pc:sldMk cId="1135277968" sldId="271"/>
            <ac:spMk id="15" creationId="{91DE43FD-EB47-414A-B0AB-169B0FFFA527}"/>
          </ac:spMkLst>
        </pc:spChg>
        <pc:grpChg chg="add">
          <ac:chgData name="Mario" userId="64c203ea-0e28-4dbc-8fac-f1bab44cea53" providerId="ADAL" clId="{05641BFE-EFD3-4234-A4FC-CCAD3FA624A7}" dt="2020-10-09T16:09:52.670" v="10" actId="26606"/>
          <ac:grpSpMkLst>
            <pc:docMk/>
            <pc:sldMk cId="1135277968" sldId="271"/>
            <ac:grpSpMk id="11" creationId="{58495BCC-CE77-4CC2-952E-846F41119FD5}"/>
          </ac:grpSpMkLst>
        </pc:grpChg>
        <pc:picChg chg="add mod">
          <ac:chgData name="Mario" userId="64c203ea-0e28-4dbc-8fac-f1bab44cea53" providerId="ADAL" clId="{05641BFE-EFD3-4234-A4FC-CCAD3FA624A7}" dt="2020-10-09T16:10:01.923" v="15" actId="14100"/>
          <ac:picMkLst>
            <pc:docMk/>
            <pc:sldMk cId="1135277968" sldId="271"/>
            <ac:picMk id="2" creationId="{6B41E03C-FB6C-4D4D-8E55-61B9C6850ABF}"/>
          </ac:picMkLst>
        </pc:picChg>
      </pc:sldChg>
      <pc:sldChg chg="addSp delSp modSp new mod setBg">
        <pc:chgData name="Mario" userId="64c203ea-0e28-4dbc-8fac-f1bab44cea53" providerId="ADAL" clId="{05641BFE-EFD3-4234-A4FC-CCAD3FA624A7}" dt="2020-10-09T16:15:13.705" v="20" actId="1076"/>
        <pc:sldMkLst>
          <pc:docMk/>
          <pc:sldMk cId="4004507617" sldId="272"/>
        </pc:sldMkLst>
        <pc:spChg chg="del mod">
          <ac:chgData name="Mario" userId="64c203ea-0e28-4dbc-8fac-f1bab44cea53" providerId="ADAL" clId="{05641BFE-EFD3-4234-A4FC-CCAD3FA624A7}" dt="2020-10-09T16:15:01.013" v="19" actId="478"/>
          <ac:spMkLst>
            <pc:docMk/>
            <pc:sldMk cId="4004507617" sldId="272"/>
            <ac:spMk id="2" creationId="{558C05BE-BEB7-46C2-8768-F76DA7D8ADE8}"/>
          </ac:spMkLst>
        </pc:spChg>
        <pc:spChg chg="del">
          <ac:chgData name="Mario" userId="64c203ea-0e28-4dbc-8fac-f1bab44cea53" providerId="ADAL" clId="{05641BFE-EFD3-4234-A4FC-CCAD3FA624A7}" dt="2020-10-09T16:14:57.102" v="18" actId="26606"/>
          <ac:spMkLst>
            <pc:docMk/>
            <pc:sldMk cId="4004507617" sldId="272"/>
            <ac:spMk id="3" creationId="{2F88C499-9732-45D3-B1B1-CF9EB62CD51F}"/>
          </ac:spMkLst>
        </pc:spChg>
        <pc:spChg chg="add">
          <ac:chgData name="Mario" userId="64c203ea-0e28-4dbc-8fac-f1bab44cea53" providerId="ADAL" clId="{05641BFE-EFD3-4234-A4FC-CCAD3FA624A7}" dt="2020-10-09T16:14:57.102" v="18" actId="26606"/>
          <ac:spMkLst>
            <pc:docMk/>
            <pc:sldMk cId="4004507617" sldId="272"/>
            <ac:spMk id="9" creationId="{7D9D36D6-2AC5-46A1-A849-4C82D5264A3A}"/>
          </ac:spMkLst>
        </pc:spChg>
        <pc:picChg chg="add mod">
          <ac:chgData name="Mario" userId="64c203ea-0e28-4dbc-8fac-f1bab44cea53" providerId="ADAL" clId="{05641BFE-EFD3-4234-A4FC-CCAD3FA624A7}" dt="2020-10-09T16:15:13.705" v="20" actId="1076"/>
          <ac:picMkLst>
            <pc:docMk/>
            <pc:sldMk cId="4004507617" sldId="272"/>
            <ac:picMk id="4" creationId="{D9C083AA-4A72-41B6-B14E-0E24D778393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264E-E716-496F-8923-2D8124145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2C5A0C-1D7A-4DC7-AD83-5EA4E5BC4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02404-B72A-4347-AF6D-064A63E69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23750-5666-47E9-8418-5AA6EE664F83}" type="datetimeFigureOut">
              <a:rPr lang="es-419" smtClean="0"/>
              <a:t>9/10/2020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2FE78-2061-4340-B863-A00DEDF54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EFF5D-447B-4E8D-9AC9-33BD6ADA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2894-1EF9-4990-833F-252BF9A37FDA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013622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67AF6-965D-41F0-98C1-2DEE1F6EA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E63D55-C775-41ED-AFFF-A34FAC89E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0F69A-BD16-4C90-9A79-3C4F907AB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23750-5666-47E9-8418-5AA6EE664F83}" type="datetimeFigureOut">
              <a:rPr lang="es-419" smtClean="0"/>
              <a:t>9/10/2020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52DBF-68DB-4D2D-B192-5A166A6F5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B5936-6CE4-4235-8DA4-B881F307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2894-1EF9-4990-833F-252BF9A37FDA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70331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008D9-EB22-4A42-BACA-8702E2B97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8144BA-0C4B-43D4-8044-8D15E41AD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788A3-E8F3-4004-ABFF-5F8A4F577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23750-5666-47E9-8418-5AA6EE664F83}" type="datetimeFigureOut">
              <a:rPr lang="es-419" smtClean="0"/>
              <a:t>9/10/2020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77EA5-F7A0-41AE-8607-2296C164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3CD19-4856-4B2F-85F7-C8D1B83C1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2894-1EF9-4990-833F-252BF9A37FDA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82731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01DE-250C-4F7A-B0D5-EE816FBA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F39FD-1272-4758-B3F0-613DA2D64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D06BB-8866-4F6A-9BBD-F2434D92A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23750-5666-47E9-8418-5AA6EE664F83}" type="datetimeFigureOut">
              <a:rPr lang="es-419" smtClean="0"/>
              <a:t>9/10/2020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4DA8D-80DA-4AEC-81D7-AB4711EFD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C0ECB-9FFF-4771-BFBA-FD4DD09A1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2894-1EF9-4990-833F-252BF9A37FDA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79809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80A7A-28E9-48E9-9DBF-92299BF32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DF556-3B4B-4729-B83D-D09900CC8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DCB9C-4E4C-4089-BE5E-E60300556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23750-5666-47E9-8418-5AA6EE664F83}" type="datetimeFigureOut">
              <a:rPr lang="es-419" smtClean="0"/>
              <a:t>9/10/2020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C7006-E8AA-4D8B-8A9A-0159F8C4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A77C2-D32A-4398-B08B-7CBC4C96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2894-1EF9-4990-833F-252BF9A37FDA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82735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C1692-352B-444B-BF63-E2FDBF8E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7CB23-9310-4EF0-AD29-0E5C9D1D3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06D4E-F0A8-4A3D-AB1C-7900E7983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975AB-D193-4E06-BB20-DC2002C4D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23750-5666-47E9-8418-5AA6EE664F83}" type="datetimeFigureOut">
              <a:rPr lang="es-419" smtClean="0"/>
              <a:t>9/10/2020</a:t>
            </a:fld>
            <a:endParaRPr lang="es-419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BAFD1-AAB1-4F43-A8AA-BCB45F98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45A52-EBC1-47EB-ACE4-78FE6CEF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2894-1EF9-4990-833F-252BF9A37FDA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6702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1F654-6A55-4975-8D39-96A48AC81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1DBE3-0E57-494C-9D00-EDF0F00C6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53D72D-6E24-4206-A522-0AA5E3559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09B5F-30A0-4A1F-AE89-0988A2D077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536A00-E217-4990-BCC5-554BAE8AF8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E6FD4C-7944-43E6-8944-DC50671F6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23750-5666-47E9-8418-5AA6EE664F83}" type="datetimeFigureOut">
              <a:rPr lang="es-419" smtClean="0"/>
              <a:t>9/10/2020</a:t>
            </a:fld>
            <a:endParaRPr lang="es-419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AEDAD2-E995-4702-B021-38843AD5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8A3B6B-1D72-4403-843B-DC6E6288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2894-1EF9-4990-833F-252BF9A37FDA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484858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97E91-23A2-4EFA-873B-920121FF8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F030D-9D4E-4012-95D8-C3618058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23750-5666-47E9-8418-5AA6EE664F83}" type="datetimeFigureOut">
              <a:rPr lang="es-419" smtClean="0"/>
              <a:t>9/10/2020</a:t>
            </a:fld>
            <a:endParaRPr lang="es-419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027790-0898-420A-8C06-E70189D5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F5628E-FE4B-440C-AF8C-EC4A6509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2894-1EF9-4990-833F-252BF9A37FDA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315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1E8AA-4E6A-468A-886B-D2EE6EBD5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23750-5666-47E9-8418-5AA6EE664F83}" type="datetimeFigureOut">
              <a:rPr lang="es-419" smtClean="0"/>
              <a:t>9/10/2020</a:t>
            </a:fld>
            <a:endParaRPr lang="es-419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38C398-244E-4B07-9AC8-4F99D174B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3A1EF-9BB8-42C8-8312-1545FBA2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2894-1EF9-4990-833F-252BF9A37FDA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532409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B490-5FBE-4AF9-9210-A45B68786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E9234-C341-4DBD-8A48-1E0F904F4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36FE2-7381-4F53-A4C0-84BBED92F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7C2983-79E3-4017-AFC4-2B22E9264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23750-5666-47E9-8418-5AA6EE664F83}" type="datetimeFigureOut">
              <a:rPr lang="es-419" smtClean="0"/>
              <a:t>9/10/2020</a:t>
            </a:fld>
            <a:endParaRPr lang="es-419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83458-7F9A-4546-AD2F-B3D220AC9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46FC1-15F9-4FBC-966D-1ED0250E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2894-1EF9-4990-833F-252BF9A37FDA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14310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B9FE1-9598-4363-A91F-AB24711DC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DFE12-63E8-4265-9D85-6D26E166E4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AA431-B12A-45EB-9A00-F6A9B4C80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4997D-9B42-4D59-A484-EBFF67891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23750-5666-47E9-8418-5AA6EE664F83}" type="datetimeFigureOut">
              <a:rPr lang="es-419" smtClean="0"/>
              <a:t>9/10/2020</a:t>
            </a:fld>
            <a:endParaRPr lang="es-419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DA0A9-A1E6-4D17-BB5D-424470F46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9FD41-4C13-4E47-B77C-C815B7502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2894-1EF9-4990-833F-252BF9A37FDA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041214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0298C5-5CDC-429F-B043-D6C5472F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7525B-36EC-449A-943A-9D4F3B47B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E0C53-4F60-4502-A1C8-76CD788A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23750-5666-47E9-8418-5AA6EE664F83}" type="datetimeFigureOut">
              <a:rPr lang="es-419" smtClean="0"/>
              <a:t>9/10/2020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729A3-1052-4D09-B993-20B8AE3168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43983-0A31-4832-8A5B-8BD2917D1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E2894-1EF9-4990-833F-252BF9A37FDA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18650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D6BCB5-7C75-42FC-B6EA-95514DB7B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 fontScale="90000"/>
          </a:bodyPr>
          <a:lstStyle/>
          <a:p>
            <a:pPr algn="l"/>
            <a:r>
              <a:rPr lang="es-419" sz="11500" dirty="0"/>
              <a:t>La presencia del</a:t>
            </a:r>
            <a:br>
              <a:rPr lang="es-419" sz="11500" dirty="0"/>
            </a:br>
            <a:r>
              <a:rPr lang="es-419" sz="11500" dirty="0"/>
              <a:t>español en las Carolinas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DDC149-8C25-420D-934D-B07445504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r>
              <a:rPr lang="es-419" dirty="0"/>
              <a:t>Después de la caída de México</a:t>
            </a:r>
            <a:r>
              <a:rPr lang="en-US" dirty="0"/>
              <a:t>-</a:t>
            </a:r>
            <a:r>
              <a:rPr lang="es-419" dirty="0"/>
              <a:t>Tenochtitlán</a:t>
            </a:r>
          </a:p>
        </p:txBody>
      </p:sp>
    </p:spTree>
    <p:extLst>
      <p:ext uri="{BB962C8B-B14F-4D97-AF65-F5344CB8AC3E}">
        <p14:creationId xmlns:p14="http://schemas.microsoft.com/office/powerpoint/2010/main" val="2216948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3" name="Rectangle 76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 descr="Map&#10;&#10;Description automatically generat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36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7174" name="Freeform: Shape 78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175" name="Freeform: Shape 79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FB9CDD-1B95-4C8C-B23B-78D6A7B2D5CC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1530-1620</a:t>
            </a:r>
          </a:p>
        </p:txBody>
      </p:sp>
    </p:spTree>
    <p:extLst>
      <p:ext uri="{BB962C8B-B14F-4D97-AF65-F5344CB8AC3E}">
        <p14:creationId xmlns:p14="http://schemas.microsoft.com/office/powerpoint/2010/main" val="261227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34" y="1146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 los Estado Unidos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E9499-C81A-4F05-A599-7D0C96E21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6B374-790C-4F12-8A16-98122D1C4B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F75082-EE46-41F6-874E-0ED7B35BF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184853-25AB-448A-9714-DCE88F1E892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66" y="1142999"/>
            <a:ext cx="10385218" cy="571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65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1" b="2033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Hernando de Soto  1542</a:t>
            </a:r>
          </a:p>
        </p:txBody>
      </p:sp>
    </p:spTree>
    <p:extLst>
      <p:ext uri="{BB962C8B-B14F-4D97-AF65-F5344CB8AC3E}">
        <p14:creationId xmlns:p14="http://schemas.microsoft.com/office/powerpoint/2010/main" val="26809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D992A-0561-4EA2-89B9-8C64D5F9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419" sz="4800" dirty="0"/>
              <a:t>Expedición de </a:t>
            </a:r>
            <a:r>
              <a:rPr lang="es-419" sz="4800" dirty="0" err="1"/>
              <a:t>de</a:t>
            </a:r>
            <a:r>
              <a:rPr lang="es-419" sz="4800" dirty="0"/>
              <a:t> Soto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D1F3AE-C0DD-4DFC-BAFE-5C7F9EA02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440" b="2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51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4086A-332D-48B6-B95A-C2F80A52A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419" sz="4800" dirty="0"/>
              <a:t>Capitán Juan Pardo             1566-1568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2DCF0-C3A9-4A2E-A040-AA501FED2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24" b="-1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12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9AA2D-CDCA-49C2-B14E-E26119F5E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Juan Pardo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A3F56B-1156-44DF-B559-DA75C647E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48" b="3"/>
          <a:stretch/>
        </p:blipFill>
        <p:spPr>
          <a:xfrm>
            <a:off x="1470264" y="2426818"/>
            <a:ext cx="3178523" cy="3997637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0610CA6-A044-4AF7-B85C-DF323D1A1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74" b="1"/>
          <a:stretch/>
        </p:blipFill>
        <p:spPr>
          <a:xfrm>
            <a:off x="6445073" y="3096480"/>
            <a:ext cx="5455917" cy="265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9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6CD40-4A0B-41B3-BCB0-22A8D949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Juan Pardo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36E1E9-5721-4D48-BA0E-543953406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80" r="17597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45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7F35C-1D93-49A0-B1EF-1F1B7D3F1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Warren Wilson College Archaeology </a:t>
            </a:r>
            <a:endParaRPr lang="es-419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1CF1B9-5DDF-4D05-B879-E864770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505" y="1690688"/>
            <a:ext cx="10414295" cy="529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6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C083AA-4A72-41B6-B14E-0E24D7783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26"/>
          <a:stretch/>
        </p:blipFill>
        <p:spPr>
          <a:xfrm>
            <a:off x="396260" y="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07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17FB0-F09F-4C43-BB6A-92401C532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Juan Ponce de León </a:t>
            </a:r>
            <a:r>
              <a:rPr lang="en-US" dirty="0" err="1"/>
              <a:t>descubre</a:t>
            </a:r>
            <a:r>
              <a:rPr lang="en-US" dirty="0"/>
              <a:t> La </a:t>
            </a:r>
            <a:r>
              <a:rPr lang="es-419" dirty="0"/>
              <a:t>Florida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66FAA7-C983-49CC-89CA-B0679AF20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150" y="2005806"/>
            <a:ext cx="59817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19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8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41E03C-FB6C-4D4D-8E55-61B9C6850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187" y="0"/>
            <a:ext cx="5013435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5277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6630C-F77B-486D-AB15-AEC254624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Hernán</a:t>
            </a:r>
            <a:r>
              <a:rPr lang="en-US" dirty="0"/>
              <a:t> Cortés</a:t>
            </a:r>
            <a:endParaRPr lang="es-419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2D1025-F4CD-429B-8D8D-D6DF30A05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6522" y="1851884"/>
            <a:ext cx="6626926" cy="4084674"/>
          </a:xfrm>
        </p:spPr>
      </p:pic>
    </p:spTree>
    <p:extLst>
      <p:ext uri="{BB962C8B-B14F-4D97-AF65-F5344CB8AC3E}">
        <p14:creationId xmlns:p14="http://schemas.microsoft.com/office/powerpoint/2010/main" val="3568238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77061-BFD5-4A50-B8D1-8D7E2713C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travesía</a:t>
            </a:r>
            <a:r>
              <a:rPr lang="en-US" dirty="0"/>
              <a:t> de Cortés</a:t>
            </a:r>
            <a:endParaRPr lang="es-419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2F865D-A13A-4C4C-AADD-0007DE274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9618" y="1825625"/>
            <a:ext cx="7092763" cy="4351338"/>
          </a:xfrm>
        </p:spPr>
      </p:pic>
    </p:spTree>
    <p:extLst>
      <p:ext uri="{BB962C8B-B14F-4D97-AF65-F5344CB8AC3E}">
        <p14:creationId xmlns:p14="http://schemas.microsoft.com/office/powerpoint/2010/main" val="2652405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69748-6498-4C11-A05A-140E15610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3499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CD2512-8FB6-45DF-BEA1-AA3D0EAFB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136" r="-2" b="-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88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395462-0177-4B7D-8D07-01BF3680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D53CA0-2779-4AF6-B138-1FC2A4D73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9" r="3" b="3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C618C8-F6BE-45AC-8EA3-9DE86C666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777" b="3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45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16CAA4-14B8-4582-A478-5640678A9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735" r="-1" b="273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78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B623DA58D0854EB8C51653F039387B" ma:contentTypeVersion="22" ma:contentTypeDescription="Create a new document." ma:contentTypeScope="" ma:versionID="2f170a77a1672ea554c1c82f9e8b958d">
  <xsd:schema xmlns:xsd="http://www.w3.org/2001/XMLSchema" xmlns:xs="http://www.w3.org/2001/XMLSchema" xmlns:p="http://schemas.microsoft.com/office/2006/metadata/properties" xmlns:ns3="8ad9f839-ca8f-4731-9490-6b2ba4783c85" xmlns:ns4="8c49b1e7-c3f2-4955-96a2-cfcb1ecc6949" targetNamespace="http://schemas.microsoft.com/office/2006/metadata/properties" ma:root="true" ma:fieldsID="cc7483d362a73c54b3ffe7a80c1c854f" ns3:_="" ns4:_="">
    <xsd:import namespace="8ad9f839-ca8f-4731-9490-6b2ba4783c85"/>
    <xsd:import namespace="8c49b1e7-c3f2-4955-96a2-cfcb1ecc6949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d9f839-ca8f-4731-9490-6b2ba4783c8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dexed="tru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2" nillable="true" ma:displayName="App Version" ma:internalName="AppVersion">
      <xsd:simpleType>
        <xsd:restriction base="dms:Text"/>
      </xsd:simpleType>
    </xsd:element>
    <xsd:element name="Teachers" ma:index="13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4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5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6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7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MediaServiceMetadata" ma:index="1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1" nillable="true" ma:displayName="MediaServiceAutoTags" ma:internalName="MediaServiceAutoTags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9b1e7-c3f2-4955-96a2-cfcb1ecc6949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8ad9f839-ca8f-4731-9490-6b2ba4783c85" xsi:nil="true"/>
    <Invited_Teachers xmlns="8ad9f839-ca8f-4731-9490-6b2ba4783c85" xsi:nil="true"/>
    <FolderType xmlns="8ad9f839-ca8f-4731-9490-6b2ba4783c85" xsi:nil="true"/>
    <Teachers xmlns="8ad9f839-ca8f-4731-9490-6b2ba4783c85">
      <UserInfo>
        <DisplayName/>
        <AccountId xsi:nil="true"/>
        <AccountType/>
      </UserInfo>
    </Teachers>
    <Students xmlns="8ad9f839-ca8f-4731-9490-6b2ba4783c85">
      <UserInfo>
        <DisplayName/>
        <AccountId xsi:nil="true"/>
        <AccountType/>
      </UserInfo>
    </Students>
    <DefaultSectionNames xmlns="8ad9f839-ca8f-4731-9490-6b2ba4783c85" xsi:nil="true"/>
    <Student_Groups xmlns="8ad9f839-ca8f-4731-9490-6b2ba4783c85">
      <UserInfo>
        <DisplayName/>
        <AccountId xsi:nil="true"/>
        <AccountType/>
      </UserInfo>
    </Student_Groups>
    <Invited_Students xmlns="8ad9f839-ca8f-4731-9490-6b2ba4783c85" xsi:nil="true"/>
    <Owner xmlns="8ad9f839-ca8f-4731-9490-6b2ba4783c85">
      <UserInfo>
        <DisplayName/>
        <AccountId xsi:nil="true"/>
        <AccountType/>
      </UserInfo>
    </Owner>
    <AppVersion xmlns="8ad9f839-ca8f-4731-9490-6b2ba4783c8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CB7BD3-3E0F-44C7-B403-C109FEBE10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d9f839-ca8f-4731-9490-6b2ba4783c85"/>
    <ds:schemaRef ds:uri="8c49b1e7-c3f2-4955-96a2-cfcb1ecc69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467721-70B1-4F5C-9E35-31EB577E6966}">
  <ds:schemaRefs>
    <ds:schemaRef ds:uri="http://purl.org/dc/terms/"/>
    <ds:schemaRef ds:uri="http://purl.org/dc/elements/1.1/"/>
    <ds:schemaRef ds:uri="http://schemas.microsoft.com/office/2006/documentManagement/types"/>
    <ds:schemaRef ds:uri="8c49b1e7-c3f2-4955-96a2-cfcb1ecc6949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ad9f839-ca8f-4731-9490-6b2ba4783c85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7EBA27C-A5C1-4413-AE7E-BA4B86070E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</Words>
  <Application>Microsoft Office PowerPoint</Application>
  <PresentationFormat>Widescreen</PresentationFormat>
  <Paragraphs>13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Avenir Next LT Pro</vt:lpstr>
      <vt:lpstr>Calibri</vt:lpstr>
      <vt:lpstr>Calibri Light</vt:lpstr>
      <vt:lpstr>Office Theme</vt:lpstr>
      <vt:lpstr>La presencia del español en las Carolinas</vt:lpstr>
      <vt:lpstr>PowerPoint Presentation</vt:lpstr>
      <vt:lpstr>Juan Ponce de León descubre La Florida</vt:lpstr>
      <vt:lpstr>PowerPoint Presentation</vt:lpstr>
      <vt:lpstr>Hernán Cortés</vt:lpstr>
      <vt:lpstr>La travesía de Cortés</vt:lpstr>
      <vt:lpstr>PowerPoint Presentation</vt:lpstr>
      <vt:lpstr>PowerPoint Presentation</vt:lpstr>
      <vt:lpstr>PowerPoint Presentation</vt:lpstr>
      <vt:lpstr>PowerPoint Presentation</vt:lpstr>
      <vt:lpstr>A los Estado Unidos</vt:lpstr>
      <vt:lpstr>Hernando de Soto  1542</vt:lpstr>
      <vt:lpstr>Expedición de de Soto</vt:lpstr>
      <vt:lpstr>Capitán Juan Pardo             1566-1568</vt:lpstr>
      <vt:lpstr>Juan Pardo</vt:lpstr>
      <vt:lpstr>Juan Pardo</vt:lpstr>
      <vt:lpstr>Warren Wilson College Archaeology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presencia del español en las Carolinas</dc:title>
  <dc:creator>Bahena, Mario</dc:creator>
  <cp:lastModifiedBy>Bahena, Mario</cp:lastModifiedBy>
  <cp:revision>1</cp:revision>
  <dcterms:created xsi:type="dcterms:W3CDTF">2020-10-09T16:14:57Z</dcterms:created>
  <dcterms:modified xsi:type="dcterms:W3CDTF">2020-10-09T16:18:36Z</dcterms:modified>
</cp:coreProperties>
</file>