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84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CA826-543B-42CC-9F3C-FF3E766072E7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85E54-6C3D-463E-AC78-6ED9C3AA4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5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5E54-6C3D-463E-AC78-6ED9C3AA4C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5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5E54-6C3D-463E-AC78-6ED9C3AA4C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5E54-6C3D-463E-AC78-6ED9C3AA4C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5E54-6C3D-463E-AC78-6ED9C3AA4C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5E54-6C3D-463E-AC78-6ED9C3AA4C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5E54-6C3D-463E-AC78-6ED9C3AA4C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5E54-6C3D-463E-AC78-6ED9C3AA4C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5E54-6C3D-463E-AC78-6ED9C3AA4C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5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5E54-6C3D-463E-AC78-6ED9C3AA4C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5E54-6C3D-463E-AC78-6ED9C3AA4C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5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85E54-6C3D-463E-AC78-6ED9C3AA4C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DFDB-9C7D-433D-9E12-54E5999DD73E}" type="datetime1">
              <a:rPr lang="en-US" smtClean="0"/>
              <a:t>4/8/2016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A216F-F29A-412C-A81E-21D6ECC344E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50AE-9238-4B06-98AB-A84329DEB472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16F-F29A-412C-A81E-21D6ECC34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8DE6-F4CF-4E53-8F1C-E8AA64DA9D8E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16F-F29A-412C-A81E-21D6ECC34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03E798-10EF-42D4-9A9B-022E0838EAA7}" type="datetime1">
              <a:rPr lang="en-US" smtClean="0"/>
              <a:t>4/8/2016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2FA216F-F29A-412C-A81E-21D6ECC344E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2-954E-4B6A-B582-949267E6A6E1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16F-F29A-412C-A81E-21D6ECC34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900F-97E8-4F6E-AA0C-FE8C5032E2C6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16F-F29A-412C-A81E-21D6ECC34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16F-F29A-412C-A81E-21D6ECC34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8681-255E-46B6-9148-B4FAB70EF80C}" type="datetime1">
              <a:rPr lang="en-US" smtClean="0"/>
              <a:t>4/8/2016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3CFA-1B31-49E5-86CD-998D19FAD4B8}" type="datetime1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16F-F29A-412C-A81E-21D6ECC34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A5A8-8473-460C-8976-551938622EEF}" type="datetime1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16F-F29A-412C-A81E-21D6ECC34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EA7EAA-86D8-426C-AE36-E0E06DCF001A}" type="datetime1">
              <a:rPr lang="en-US" smtClean="0"/>
              <a:t>4/8/2016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FA216F-F29A-412C-A81E-21D6ECC34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1B7E-8DFF-471E-8F09-E590C10A7A42}" type="datetime1">
              <a:rPr lang="en-US" smtClean="0"/>
              <a:t>4/8/2016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A216F-F29A-412C-A81E-21D6ECC34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87DB27-832E-4D4E-B5FB-9DE9A3BB3A5C}" type="datetime1">
              <a:rPr lang="en-US" smtClean="0"/>
              <a:t>4/8/2016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2FA216F-F29A-412C-A81E-21D6ECC344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94360" y="-548640"/>
            <a:ext cx="10332720" cy="79552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Picture 4" descr="http://yubanet.com/uploads/4/Planeten-Jord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6071">
            <a:off x="-4225937" y="95897"/>
            <a:ext cx="8397240" cy="8397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12"/>
          <p:cNvSpPr txBox="1"/>
          <p:nvPr/>
        </p:nvSpPr>
        <p:spPr>
          <a:xfrm>
            <a:off x="2414814" y="457200"/>
            <a:ext cx="6743700" cy="2354580"/>
          </a:xfrm>
          <a:prstGeom prst="rect">
            <a:avLst/>
          </a:prstGeom>
          <a:noFill/>
          <a:ln w="7620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0" b="1" dirty="0">
                <a:ln w="38100" cap="rnd" cmpd="sng" algn="ctr">
                  <a:solidFill>
                    <a:srgbClr val="00B0F0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glow rad="228600">
                    <a:srgbClr val="0000CC">
                      <a:alpha val="86000"/>
                    </a:srgbClr>
                  </a:glow>
                </a:effectLst>
                <a:latin typeface="Pupcat"/>
                <a:ea typeface="Calibri"/>
                <a:cs typeface="Times New Roman"/>
              </a:rPr>
              <a:t>Landmarks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356281" y="2057400"/>
            <a:ext cx="2926080" cy="1805940"/>
          </a:xfrm>
          <a:prstGeom prst="rect">
            <a:avLst/>
          </a:prstGeom>
          <a:noFill/>
          <a:ln w="7620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0">
                <a:ln>
                  <a:noFill/>
                </a:ln>
                <a:solidFill>
                  <a:srgbClr val="FFFFFF"/>
                </a:solidFill>
                <a:effectLst/>
                <a:latin typeface="Freestyle Script"/>
                <a:ea typeface="Calibri"/>
                <a:cs typeface="Times New Roman"/>
              </a:rPr>
              <a:t>of the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9" name="Text Box 13"/>
          <p:cNvSpPr txBox="1"/>
          <p:nvPr/>
        </p:nvSpPr>
        <p:spPr>
          <a:xfrm>
            <a:off x="2396671" y="2974340"/>
            <a:ext cx="6743700" cy="2354580"/>
          </a:xfrm>
          <a:prstGeom prst="rect">
            <a:avLst/>
          </a:prstGeom>
          <a:noFill/>
          <a:ln w="7620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0" b="1">
                <a:ln w="38100" cap="rnd" cmpd="sng" algn="ctr">
                  <a:solidFill>
                    <a:srgbClr val="00B0F0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glow rad="228600">
                    <a:srgbClr val="0000CC">
                      <a:alpha val="86000"/>
                    </a:srgbClr>
                  </a:glow>
                </a:effectLst>
                <a:latin typeface="Pupcat"/>
                <a:ea typeface="Calibri"/>
                <a:cs typeface="Times New Roman"/>
              </a:rPr>
              <a:t>World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709">
            <a:off x="2304799" y="5297199"/>
            <a:ext cx="2958877" cy="221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395">
            <a:off x="4295996" y="5252248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308">
            <a:off x="6156941" y="5247005"/>
            <a:ext cx="2708508" cy="203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7" y="4975489"/>
            <a:ext cx="1945047" cy="19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9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Empire State Building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1343891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New York City (North America)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New York’s most popular landmark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Symbol for the American way of life</a:t>
            </a:r>
          </a:p>
        </p:txBody>
      </p:sp>
      <p:pic>
        <p:nvPicPr>
          <p:cNvPr id="2050" name="Picture 2" descr="http://4.bp.blogspot.com/_gzgTY6SoUYU/TIPY6ZTxi3I/AAAAAAAACcU/7c1GwhyKTsE/s1600/north-america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26569"/>
            <a:ext cx="2830941" cy="21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21035458">
            <a:off x="2193851" y="5154061"/>
            <a:ext cx="2470298" cy="12825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4.bp.blogspot.com/-0F9eNv-wC9Q/TldQ_abDf7I/AAAAAAAAFY4/fwc3WqDt7rc/s1600/empire_state_buildin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60" y="1343891"/>
            <a:ext cx="1604000" cy="2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1.mm.bing.net/th?id=HN.608007734060911724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962400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Eiffel Tower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316182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France (Europe)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It’s the tallest structure in Paris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324 meters high</a:t>
            </a:r>
          </a:p>
        </p:txBody>
      </p:sp>
      <p:pic>
        <p:nvPicPr>
          <p:cNvPr id="4098" name="Picture 2" descr="http://2.bp.blogspot.com/-Ivik9_ZLqos/TcABRI1UGJI/AAAAAAAAACE/3THVDazzulk/s1600/eiffel-tower-paris-fr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735">
            <a:off x="6520867" y="583601"/>
            <a:ext cx="2228465" cy="323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geology.com/world/europe-ma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0" y="4007398"/>
            <a:ext cx="2909720" cy="235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21035458">
            <a:off x="1441667" y="5065104"/>
            <a:ext cx="2470298" cy="12825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vacationxtravel.com/wp-content/uploads/2014/03/Eiffel-Tower-Paris-Facts-and-Information-of-Incredible-History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244">
            <a:off x="4571063" y="4115332"/>
            <a:ext cx="3510980" cy="23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8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Clock Tower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80509" y="1302328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Known as “Big Ben”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England (Europe)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The clock movement is famous for its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Symbol of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Completed </a:t>
            </a:r>
            <a:r>
              <a:rPr lang="en-US" sz="3200" dirty="0">
                <a:solidFill>
                  <a:schemeClr val="bg1"/>
                </a:solidFill>
              </a:rPr>
              <a:t>in 1858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6" descr="http://geology.com/world/europe-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14531"/>
            <a:ext cx="2909720" cy="235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11170779">
            <a:off x="4114526" y="5054300"/>
            <a:ext cx="2470298" cy="12825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www.pendulumofmayfair.co.uk/blog/wp-content/uploads/2012/08/Bigb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2991">
            <a:off x="456584" y="1302329"/>
            <a:ext cx="2348346" cy="313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e/eb/Big_ben_closeu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521">
            <a:off x="1797096" y="4214531"/>
            <a:ext cx="1767660" cy="23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Forbidden City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664" y="1302328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China (Asia)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Largest cluster of ancient buildings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It is a city within a city</a:t>
            </a:r>
          </a:p>
        </p:txBody>
      </p:sp>
      <p:pic>
        <p:nvPicPr>
          <p:cNvPr id="9" name="Picture 2" descr="http://www.citypictures1.com/upload/files/actual/Asia_Report-Map_Asia_op_800x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4306684"/>
            <a:ext cx="2667000" cy="20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16200000">
            <a:off x="1135996" y="4285836"/>
            <a:ext cx="1940440" cy="97629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tiananmensquarebeijing.com/wp-content/uploads/2012/04/Forbidden-C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817">
            <a:off x="5131171" y="1622420"/>
            <a:ext cx="3505200" cy="22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s2.mm.bing.net/th?id=HN.608015147177021388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317">
            <a:off x="4014097" y="3901887"/>
            <a:ext cx="3024800" cy="22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5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Sydney Opera House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1330038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Australia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 multi-venue performing arts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It is an architectural marvel</a:t>
            </a:r>
          </a:p>
        </p:txBody>
      </p:sp>
      <p:pic>
        <p:nvPicPr>
          <p:cNvPr id="8194" name="Picture 2" descr="http://1.bp.blogspot.com/-qPVKvmYYSXI/T4bBSiOmfDI/AAAAAAAAFm4/YlXOI0Jhe6w/s1600/Australia_Tour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721">
            <a:off x="381000" y="3740755"/>
            <a:ext cx="3352800" cy="255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1784185">
            <a:off x="1502055" y="6058057"/>
            <a:ext cx="1940440" cy="97629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http://htekidsnews.com/wp-content/uploads/2012/06/World-Map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03621"/>
            <a:ext cx="4079626" cy="24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/>
          <p:cNvSpPr/>
          <p:nvPr/>
        </p:nvSpPr>
        <p:spPr>
          <a:xfrm rot="15286255">
            <a:off x="6054887" y="4449640"/>
            <a:ext cx="2388843" cy="10623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0" name="Picture 8" descr="http://upload.wikimedia.org/wikipedia/commons/4/40/Sydney_Opera_House_Sai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912">
            <a:off x="363681" y="1929031"/>
            <a:ext cx="2899861" cy="19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Leaning Tower of Pisa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371603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Italy (Europe)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It leans as a result of unstable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Construction on it began in 1172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6" name="Picture 6" descr="http://geology.com/world/europe-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2909720" cy="235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/>
          <p:cNvSpPr/>
          <p:nvPr/>
        </p:nvSpPr>
        <p:spPr>
          <a:xfrm rot="18187020">
            <a:off x="1331441" y="4633898"/>
            <a:ext cx="2388843" cy="10623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2" descr="http://4.bp.blogspot.com/_l5YBdUJdaDM/TQL3xsjRFKI/AAAAAAAAAUM/SQ2wAp0GpVc/s1600/Leaning_Tower_of_Pisa_by_Amersss.jpg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://4.bp.blogspot.com/_l5YBdUJdaDM/TQL3xsjRFKI/AAAAAAAAAUM/SQ2wAp0GpVc/s1600/Leaning_Tower_of_Pisa_by_Amersss.jpg"/>
          <p:cNvSpPr>
            <a:spLocks noChangeAspect="1" noChangeArrowheads="1"/>
          </p:cNvSpPr>
          <p:nvPr/>
        </p:nvSpPr>
        <p:spPr bwMode="auto">
          <a:xfrm>
            <a:off x="4595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://upload.wikimedia.org/wikipedia/commons/8/84/Leaning_Tower_of_Pisa_%28April_2012%29.jpg"/>
          <p:cNvSpPr>
            <a:spLocks noChangeAspect="1" noChangeArrowheads="1"/>
          </p:cNvSpPr>
          <p:nvPr/>
        </p:nvSpPr>
        <p:spPr bwMode="auto">
          <a:xfrm>
            <a:off x="474821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upload.wikimedia.org/wikipedia/commons/8/84/Leaning_Tower_of_Pisa_%28April_2012%29.jpg"/>
          <p:cNvSpPr>
            <a:spLocks noChangeAspect="1" noChangeArrowheads="1"/>
          </p:cNvSpPr>
          <p:nvPr/>
        </p:nvSpPr>
        <p:spPr bwMode="auto">
          <a:xfrm>
            <a:off x="490061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EAYABgAAD/2wBDAAoHBwkHBgoJCAkLCwoMDxkQDw4ODx4WFxIZJCAmJSMgIyIoLTkwKCo2KyIjMkQyNjs9QEBAJjBGS0U+Sjk/QD3/2wBDAQsLCw8NDx0QEB09KSMpPT09PT09PT09PT09PT09PT09PT09PT09PT09PT09PT09PT09PT09PT09PT09PT09PT3/wAARCACoAI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6KdijFfTWPnrjaKdijFKwXG0CnYqSC3luZBHBGXb0HYetKTUVdjScnZERGRVq+kLzbWJJT5R9MDFWE0KQ/6yeNfZfmqVtEaSY5vF3E9XU/zrili6Dkm3sdkMPXUJRS3MmlrZbwvfCMyRok6esLZI/Cst4midkdSrg4KsMEfhXTTrU6nwO5y1KM6fxIjxS06jFbGNxBSijFKBQIBS0AUuKBCUU7FFMRDijFPxSYoKuMxRin4oxQO4witLRn2ySjAZSBkE8dfTvVDFXtJlWOSZiSfkxwM9c1y4y3sZXOnCN+2jY2oCj3USGR5CmNwB2g+uR0p/hKea+XWNrFFUheHC4ByevPGB35OayNN1KdNTmi8tvJdC27byWAOMk/U8e9aUepQWmk6jEQ6XVwVESbc78degGTgnj61889j3ludRDcRJbWssrQTqu6NmjX+IKWB38N2xjH/18LxqbWSx0+cKPtU+W3dwg6gnv83Q/Wp/CcKavi3mnyhuG2MBtO0RtjIPGenes7xuxW+sbcABYrZehPOSe3rgCt8BFyxETnx0kqEjmsUYpcUYr6M+duJilxSgUuM0wuIBTl60mKeq80CExRT8UUDIMUYqTFNxVCuNxSYp+KMUguPtbX7TJtZtq9GIPIrQje0sFYW8AYttG5u57cn2/nVGFtivyRnHTrTuSYx5WdzoPmbk8c9K8PMJydXkvoj3MBCKpc/Vmk92Q8jKpYI4VV8wjf6/St+0dQJNxk2xorKyPyxOOBn3P6Vy1pIzAlI0fzJi2BnGff3ya6SBpJYZd8KFAwBWN8Me/wDSvMmj0YM6C3EKyRMJBGwTzm8yPgcYzkdz/hWB4q8N3Uv+mRL5ipGqhVOTgZ5/Xp1+tblqkIjeOXemEKlWGQemOR2P9KuKzWjvIJA0JyzsDlWwo69u1FGrKlNTiKrTjVi4yPIwM0YpxOcn1oxX1x8mNxTgKXFKKBCYpyjminAUAGKKXFFBVxDGOzLTfKPsfoanaKozGadyWmiMow/hP5UhFSbWHTNG5/7xP15oFcmsYFleQsSAqZ4781pL9kEiqsSfM5UNjOMDk/0qlZqWilJAGSq8DGea1IhEQoRAThmGF9c/zrwMfd1n8j6HAWVBfP8AMjtrkyGzSEvEs0vljYcCPnG4j/Per9jqCO7M891hphEkAjQ7hk/Ocg4HanWkH+k2iLEyY5wE6dTWnHpSrJaoBhTKTuIwScKScdhXBJM7k0aENxavJMBcRtsnEJLIY9z+i9c/kKZr6rZ6FfyjIYwsoIIOSx2nkcHGakGiwLczrGGCxXqIgDnjIBJ56t/iaydZ8/TvDlxBuAjkVIgM8A7iSAPpnkfjRSjerFNdUTVlanJrszgttKBUvln0o2V9Zc+UsyPbS4qQLxS7RTuHKRBc1IqU4LT1WlcpRGbPaipdtFK5fKi09q390/lUTW59K1y8y9JD+NMLyH7wU/hWPOzqdKLMgwY7VGYfatdgD1TmozCD2qlUM3QRTjjSKAswJJ3cB9uMKT9eoHSrDNsjmljiy4iUoMMcueWBz9eKLt1tLcPtDOisdvdicAD/AMeq20pkaZY43ba+0FV68HmvBxN5VZPzPbw6UacV5EUZxLcAIVWO3DoVZlLScfLn0yf85rW06dVuNOkmN1G7xGSaVbokIOcDDZBPyjr6gUtlbmW5vd8MoRdqcoRn5s9f+A1raRYwXOoNFIi7Y4cbCMrgqevfjNcrTN0Os9XVkgka4UGbfdlbqLYcJwXZ14H5VneLxu0iMLGyMbnzX5DA5Xggjr1HoRkZHNaUOjwTadbAAFpYJdx5+b5sD8ACeKwvERItIVSTzIp5mlVsEFsDBJH9a2wnN7aJjibeykcxtNGw1Y2Umyvo+Y8DkINlASp/LzQI6fMHIyIJTlTmpPLpypRcFEj2GiptntRSuVymwYiKYUqV3bPSmbvauXU7XYiKigID6VISP7tIArEcUxGV9pnW9ZAIygkRfulm25bP8hUUTXLCHzBI375izMgBIz0AHX/9VXVeP7U7lsAjp9M/41cjjWRIhGpJUE8Dpya8OUW22eqnZWM2Ka4jtpptred5wVFDFRtIJOSPw/Ounh1Nra7vykl2Y7aNQpWUOZCSFxhgeOv5UzTtN82zBZd2ZS3JwOAorSg0yOXT7y4c/vJDnLDO394QMfrWMk+hat1JINQhyIdyqIoYoyHTZsLkYQFcgn8KxvEqq7WiIQVjRgCGBzk9Rjgjjr7V0F3p1vamac5VIdjgL14UHgeucmue1S3FpdJDgZVAeBj6Z/CunCcyrIwxKi6TMTyD6Unkn0rRyvpSHZ6V7XOzzPZooeQfSgQH0q9lKMrRzsPZopC2b0ApRAB1b8hVv5aX5afMw5EVPJX++f8Avn/69FW8JRRzMORDmmbPam+cfapDHUZTmloK7DzfUUyWVPKcsuAF65xTvLqOfAgmAPzbSPz/AP11FTlUWVT5nJGaLi4O8KUaNo22lUPLknGT2AHSnRyS7SMHy/s4VcBgTJ39/wA/wq7a2rJYs4UYODgH1yauxwNGHGzngYHevCaPYuN0y6uEubBZLuVI5UJmZJCgU5P5ngfnWzYaq0tlCry3Y+0XHlLE6JJnGDnpnjNWrXTVNskucutsFCkdPkP+NTW2jQG2s/MjG6S4wzDgkEDjI+lQ0+g9A/tRZsky204MrnjMLNsHJAO4FcHqSOeKwdefz9Wd8Mnyqu1uCMDvW3d6bBHCpCsS8zRKinIwzH17DaD+Fc9eoRfTDCja5XC9OOK68Cpe1bfY58W1yK3crbfejbUmwUoWvWueeQ+X7GjYewNTgU5c9qOYLFcIe9KEqxjPUUALnpRzDsQbKKs4WilzBYcUwaYQRWRPqN1K2TKV74TgCpLO/nMwjdhIG/vn+vasfaor2b6GkOe1Y95cK1xIckfNjBBwcf8A6qvjVof4oZB7AisW7m81z8pAd8gA+p7/AJ1hial4qxvh4NSdzTh1OFIUjBJYnHEZP9KmtdXViZJJyqDhQ69T0rAjl4Pyv36yD/Cr1pIjeWZI3O5sqFbOeT16eleY2egjrrfWlaKT/S4yq/KeOvbjv2rctb1WMSxvFJsJcfl3ribO8t/s4YRygKemwcd+Oa3YpLKYyAyBDt6yKVyfqKjmHY6FED+WSh+VsjPr/nNc1rVklrIkqFi0zOWBOQP85rQgSMsvlzqBjPyzdD9Kra2xLW8WSSql8k5PJx/SurCTftNDnxMV7MxefSjB9Kn2N6Cjyz6CvW5jzbEIU0oU1MEPpS7T6U+YLEKjFOzTyhx0o2UrjEop+yii6Hqcrc3MMHM0kcQAyxJxx61ma1qMH2Oe0hkDzMYgcH+FiScf98/qKzfEOsJdWTRhQCTtB9R1Jx+Fc5PdyXE3mu3zFVHB9AAP5V5bq8693Y7Iw5dWeipfmTRPtcaedKsO/GfvY4OT+Gai0hWvNKhnvjGZXJ58vgDPHQ/Sk8Nxajq9tY6RZvDCdoZZZeWdOBgAdBzyT1zV2OxH2q4t2nJSzw25Vwh+92/DvWKnzRt2N1GzuOOmRKFAjRXYYAywyPzqW2iSLa3lcINqq0xAI59R70iQmZI5mnLPs3MSMAHrgenFXry2kuDGymPAVQfJPydOCKOVMbdi5aaZLJafurR1T7xdLxD2x0Za2rexE0Uiraz5kJOQUbac57EeoqLQbd7vwzLEAdrs6biwYseh4xxjtT/Dokjg1C1jd3mhXywzQ7QpI44P1PFQ4JlczReTToVlLMNiZJO+MgAevp2rj9R8Qi4u5XtwBEvCEDdhR0z/AD/GumvbmX/hG79I3WQxx3ER+duX2kBcnqAM8n0ryVr9k0S5TyzGNuI/3Z5428+nXjP5U6dVUZp23IqRdRWbOoh12aWJZInVkYZB2jkU1/FAt7+ztZI1c3BO49NgzjPvzWTpenWkmkW00y3MbNHzIA4Xp6429PwrnvEzC21a2TT5nuClsBnO4ry3pW6xvN7qTT/Azlg3Fc7at66nSWHxB2yytfQ745ZZDEiYBiAHC+4PHP1rpdO1+z1C1hlY+S0gOFJzyOv5V45Db3DTqWhlHXOUPoa0LS8lintl2t8qEfdOFY8ZPtwKarzi+5m6UX5HpfifUW0+0tZLZ93muykKAxIwO3WsM+JtUJdgJAq9P3aZP6VkWWjSz6kbkXkMk7LlTIMKvbjBrQurWR/CGrTDabtLqOGMo2CFG8uRz0IXr3HFTUrTk9NPmbU6cIrXUWHxlePCjNcoGKgn92v+FFcwkEoRQAMAccUVh7Sf8z+8Xu/yr7irdR316ZB5ICQ73IBHyjqfqBj/ADms51KBdwwGG4fSuu03wVrFvIDJaTRpNA8LcfMCy+mcd8c1m/8ACPSafPHb6gJ7WaZdvzhRwTzgdenfpWy00G9S94Km+2+KbOJtyKEMeQzKdp9Me3T3ANdFFKnl6g7As7tsDZPQDHX8ag8MeG7+DW4JVSaZGPyF1Vd64wrDk5BJAz0pbbS7tohp93Esc0kX2lZAhICDczYPHsPTrzxWTlrf0NYxdrMtb2+zhVaQFkWJFyQADgdOnXmtm4EUUjpHuUIxAG3jr6YrktJvJLWeGe63vApWUqh3cZyyjJxnqM10k14k8RmEEgDxmTLRg9Rmrinclu6Ox8IRONAsuQBKGcBh/ecmrPhfM9/rNzgHzb5h+CgAVl6dqpsG0CxW3wmx0unf5SoSNSCOfU/pSeBNZSXTdQEiSqYbuZt8Y3AphTknPXJ/SpitEEt2WPEJE3gXUQsbGSfd8qAkktKB2HpXiN/vsbCaFw20zImCCuWBJOQfwrvj4nudUsNd0+8t2ggsiiwsDtYjcSqMCw+Ztud3pntiuInheZFk1TzLsxEsf9JDEgZ+XqT3HSk9JaiaVj0zwfq11JocGnXCIgWxM0ZlTbGbcjahJz135z/s1598Somt/FzKgtI4vs6eT9lfI2bmxuOfvev4Ve8P6xcXELw3Vx5Ef2Q2Ee8hF2suQWIBO1WOcAf1rkdQgf7TKfNSUhsbxwWHQHB+hojSs7ilorFbzJBjbI4x/tGm+dJ18x+P9o0phkAJK/KOpyMCr+lWmnTs0eoPdLKzosaw45yeeT6datRuRZmebuUD/XPt6feNBnkYDMjHHQ5r0KHVtCvpV1OVrqGa1iZJI2cE46thQp68YyQOTnpzQvdB8NTXMsw1e5MlzdhFIdNqhiSWPy9AMc8c8U+RAcVvf/no350V2w+F9y4DJqtnsPK5V84/BaKjmRXIzojrOpls/bZhggj5uhFV7q6nvk23krTgYwJTuxznvRRXic8u5VxqSOgUKzKExgA9McDFG8lQOqgYA7CiilzPuDbe4mVOAUBA6fLT87+CtFFLmfcBwllVlYO25c4OTnnrToXeFWEO+MOMMI2K7h7469T+dFFHPLuAxxG7O0q7jIwdy2TuYDAJ9SASKa8cL9Y8gDH4UUUOcu4yJLG0jiEUcAWPOQopxtbXk+RFk+sSn8+OaKKXtqm3MwasJ9gs8Y+yQY/2oEP9KYNPso5BIlvAHByGEQyDRRTjWqLaTExF0uxJcmC3JkB35iOWz1yc0HRdOYkmytCep+Q8+x5/Giin7er/ADMECaPaoiqLeLAGB+8l/wDiqKKKv21T+ZjP/9k="/>
          <p:cNvSpPr>
            <a:spLocks noChangeAspect="1" noChangeArrowheads="1"/>
          </p:cNvSpPr>
          <p:nvPr/>
        </p:nvSpPr>
        <p:spPr bwMode="auto">
          <a:xfrm>
            <a:off x="5053013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EAYABgAAD/2wBDAAoHBwkHBgoJCAkLCwoMDxkQDw4ODx4WFxIZJCAmJSMgIyIoLTkwKCo2KyIjMkQyNjs9QEBAJjBGS0U+Sjk/QD3/2wBDAQsLCw8NDx0QEB09KSMpPT09PT09PT09PT09PT09PT09PT09PT09PT09PT09PT09PT09PT09PT09PT09PT09PT3/wAARCACoAI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6KdijFfTWPnrjaKdijFKwXG0CnYqSC3luZBHBGXb0HYetKTUVdjScnZERGRVq+kLzbWJJT5R9MDFWE0KQ/6yeNfZfmqVtEaSY5vF3E9XU/zrili6Dkm3sdkMPXUJRS3MmlrZbwvfCMyRok6esLZI/Cst4midkdSrg4KsMEfhXTTrU6nwO5y1KM6fxIjxS06jFbGNxBSijFKBQIBS0AUuKBCUU7FFMRDijFPxSYoKuMxRin4oxQO4witLRn2ySjAZSBkE8dfTvVDFXtJlWOSZiSfkxwM9c1y4y3sZXOnCN+2jY2oCj3USGR5CmNwB2g+uR0p/hKea+XWNrFFUheHC4ByevPGB35OayNN1KdNTmi8tvJdC27byWAOMk/U8e9aUepQWmk6jEQ6XVwVESbc78degGTgnj61889j3ludRDcRJbWssrQTqu6NmjX+IKWB38N2xjH/18LxqbWSx0+cKPtU+W3dwg6gnv83Q/Wp/CcKavi3mnyhuG2MBtO0RtjIPGenes7xuxW+sbcABYrZehPOSe3rgCt8BFyxETnx0kqEjmsUYpcUYr6M+duJilxSgUuM0wuIBTl60mKeq80CExRT8UUDIMUYqTFNxVCuNxSYp+KMUguPtbX7TJtZtq9GIPIrQje0sFYW8AYttG5u57cn2/nVGFtivyRnHTrTuSYx5WdzoPmbk8c9K8PMJydXkvoj3MBCKpc/Vmk92Q8jKpYI4VV8wjf6/St+0dQJNxk2xorKyPyxOOBn3P6Vy1pIzAlI0fzJi2BnGff3ya6SBpJYZd8KFAwBWN8Me/wDSvMmj0YM6C3EKyRMJBGwTzm8yPgcYzkdz/hWB4q8N3Uv+mRL5ipGqhVOTgZ5/Xp1+tblqkIjeOXemEKlWGQemOR2P9KuKzWjvIJA0JyzsDlWwo69u1FGrKlNTiKrTjVi4yPIwM0YpxOcn1oxX1x8mNxTgKXFKKBCYpyjminAUAGKKXFFBVxDGOzLTfKPsfoanaKozGadyWmiMow/hP5UhFSbWHTNG5/7xP15oFcmsYFleQsSAqZ4781pL9kEiqsSfM5UNjOMDk/0qlZqWilJAGSq8DGea1IhEQoRAThmGF9c/zrwMfd1n8j6HAWVBfP8AMjtrkyGzSEvEs0vljYcCPnG4j/Per9jqCO7M891hphEkAjQ7hk/Ocg4HanWkH+k2iLEyY5wE6dTWnHpSrJaoBhTKTuIwScKScdhXBJM7k0aENxavJMBcRtsnEJLIY9z+i9c/kKZr6rZ6FfyjIYwsoIIOSx2nkcHGakGiwLczrGGCxXqIgDnjIBJ56t/iaydZ8/TvDlxBuAjkVIgM8A7iSAPpnkfjRSjerFNdUTVlanJrszgttKBUvln0o2V9Zc+UsyPbS4qQLxS7RTuHKRBc1IqU4LT1WlcpRGbPaipdtFK5fKi09q390/lUTW59K1y8y9JD+NMLyH7wU/hWPOzqdKLMgwY7VGYfatdgD1TmozCD2qlUM3QRTjjSKAswJJ3cB9uMKT9eoHSrDNsjmljiy4iUoMMcueWBz9eKLt1tLcPtDOisdvdicAD/AMeq20pkaZY43ba+0FV68HmvBxN5VZPzPbw6UacV5EUZxLcAIVWO3DoVZlLScfLn0yf85rW06dVuNOkmN1G7xGSaVbokIOcDDZBPyjr6gUtlbmW5vd8MoRdqcoRn5s9f+A1raRYwXOoNFIi7Y4cbCMrgqevfjNcrTN0Os9XVkgka4UGbfdlbqLYcJwXZ14H5VneLxu0iMLGyMbnzX5DA5Xggjr1HoRkZHNaUOjwTadbAAFpYJdx5+b5sD8ACeKwvERItIVSTzIp5mlVsEFsDBJH9a2wnN7aJjibeykcxtNGw1Y2Umyvo+Y8DkINlASp/LzQI6fMHIyIJTlTmpPLpypRcFEj2GiptntRSuVymwYiKYUqV3bPSmbvauXU7XYiKigID6VISP7tIArEcUxGV9pnW9ZAIygkRfulm25bP8hUUTXLCHzBI375izMgBIz0AHX/9VXVeP7U7lsAjp9M/41cjjWRIhGpJUE8Dpya8OUW22eqnZWM2Ka4jtpptred5wVFDFRtIJOSPw/Ounh1Nra7vykl2Y7aNQpWUOZCSFxhgeOv5UzTtN82zBZd2ZS3JwOAorSg0yOXT7y4c/vJDnLDO394QMfrWMk+hat1JINQhyIdyqIoYoyHTZsLkYQFcgn8KxvEqq7WiIQVjRgCGBzk9Rjgjjr7V0F3p1vamac5VIdjgL14UHgeucmue1S3FpdJDgZVAeBj6Z/CunCcyrIwxKi6TMTyD6Unkn0rRyvpSHZ6V7XOzzPZooeQfSgQH0q9lKMrRzsPZopC2b0ApRAB1b8hVv5aX5afMw5EVPJX++f8Avn/69FW8JRRzMORDmmbPam+cfapDHUZTmloK7DzfUUyWVPKcsuAF65xTvLqOfAgmAPzbSPz/AP11FTlUWVT5nJGaLi4O8KUaNo22lUPLknGT2AHSnRyS7SMHy/s4VcBgTJ39/wA/wq7a2rJYs4UYODgH1yauxwNGHGzngYHevCaPYuN0y6uEubBZLuVI5UJmZJCgU5P5ngfnWzYaq0tlCry3Y+0XHlLE6JJnGDnpnjNWrXTVNskucutsFCkdPkP+NTW2jQG2s/MjG6S4wzDgkEDjI+lQ0+g9A/tRZsky204MrnjMLNsHJAO4FcHqSOeKwdefz9Wd8Mnyqu1uCMDvW3d6bBHCpCsS8zRKinIwzH17DaD+Fc9eoRfTDCja5XC9OOK68Cpe1bfY58W1yK3crbfejbUmwUoWvWueeQ+X7GjYewNTgU5c9qOYLFcIe9KEqxjPUUALnpRzDsQbKKs4WilzBYcUwaYQRWRPqN1K2TKV74TgCpLO/nMwjdhIG/vn+vasfaor2b6GkOe1Y95cK1xIckfNjBBwcf8A6qvjVof4oZB7AisW7m81z8pAd8gA+p7/AJ1hial4qxvh4NSdzTh1OFIUjBJYnHEZP9KmtdXViZJJyqDhQ69T0rAjl4Pyv36yD/Cr1pIjeWZI3O5sqFbOeT16eleY2egjrrfWlaKT/S4yq/KeOvbjv2rctb1WMSxvFJsJcfl3ribO8t/s4YRygKemwcd+Oa3YpLKYyAyBDt6yKVyfqKjmHY6FED+WSh+VsjPr/nNc1rVklrIkqFi0zOWBOQP85rQgSMsvlzqBjPyzdD9Kra2xLW8WSSql8k5PJx/SurCTftNDnxMV7MxefSjB9Kn2N6Cjyz6CvW5jzbEIU0oU1MEPpS7T6U+YLEKjFOzTyhx0o2UrjEop+yii6Hqcrc3MMHM0kcQAyxJxx61ma1qMH2Oe0hkDzMYgcH+FiScf98/qKzfEOsJdWTRhQCTtB9R1Jx+Fc5PdyXE3mu3zFVHB9AAP5V5bq8693Y7Iw5dWeipfmTRPtcaedKsO/GfvY4OT+Gai0hWvNKhnvjGZXJ58vgDPHQ/Sk8Nxajq9tY6RZvDCdoZZZeWdOBgAdBzyT1zV2OxH2q4t2nJSzw25Vwh+92/DvWKnzRt2N1GzuOOmRKFAjRXYYAywyPzqW2iSLa3lcINqq0xAI59R70iQmZI5mnLPs3MSMAHrgenFXry2kuDGymPAVQfJPydOCKOVMbdi5aaZLJafurR1T7xdLxD2x0Za2rexE0Uiraz5kJOQUbac57EeoqLQbd7vwzLEAdrs6biwYseh4xxjtT/Dokjg1C1jd3mhXywzQ7QpI44P1PFQ4JlczReTToVlLMNiZJO+MgAevp2rj9R8Qi4u5XtwBEvCEDdhR0z/AD/GumvbmX/hG79I3WQxx3ER+duX2kBcnqAM8n0ryVr9k0S5TyzGNuI/3Z5428+nXjP5U6dVUZp23IqRdRWbOoh12aWJZInVkYZB2jkU1/FAt7+ztZI1c3BO49NgzjPvzWTpenWkmkW00y3MbNHzIA4Xp6429PwrnvEzC21a2TT5nuClsBnO4ry3pW6xvN7qTT/Azlg3Fc7at66nSWHxB2yytfQ745ZZDEiYBiAHC+4PHP1rpdO1+z1C1hlY+S0gOFJzyOv5V45Db3DTqWhlHXOUPoa0LS8lintl2t8qEfdOFY8ZPtwKarzi+5m6UX5HpfifUW0+0tZLZ93muykKAxIwO3WsM+JtUJdgJAq9P3aZP6VkWWjSz6kbkXkMk7LlTIMKvbjBrQurWR/CGrTDabtLqOGMo2CFG8uRz0IXr3HFTUrTk9NPmbU6cIrXUWHxlePCjNcoGKgn92v+FFcwkEoRQAMAccUVh7Sf8z+8Xu/yr7irdR316ZB5ICQ73IBHyjqfqBj/ADms51KBdwwGG4fSuu03wVrFvIDJaTRpNA8LcfMCy+mcd8c1m/8ACPSafPHb6gJ7WaZdvzhRwTzgdenfpWy00G9S94Km+2+KbOJtyKEMeQzKdp9Me3T3ANdFFKnl6g7As7tsDZPQDHX8ag8MeG7+DW4JVSaZGPyF1Vd64wrDk5BJAz0pbbS7tohp93Esc0kX2lZAhICDczYPHsPTrzxWTlrf0NYxdrMtb2+zhVaQFkWJFyQADgdOnXmtm4EUUjpHuUIxAG3jr6YrktJvJLWeGe63vApWUqh3cZyyjJxnqM10k14k8RmEEgDxmTLRg9Rmrinclu6Ox8IRONAsuQBKGcBh/ecmrPhfM9/rNzgHzb5h+CgAVl6dqpsG0CxW3wmx0unf5SoSNSCOfU/pSeBNZSXTdQEiSqYbuZt8Y3AphTknPXJ/SpitEEt2WPEJE3gXUQsbGSfd8qAkktKB2HpXiN/vsbCaFw20zImCCuWBJOQfwrvj4nudUsNd0+8t2ggsiiwsDtYjcSqMCw+Ztud3pntiuInheZFk1TzLsxEsf9JDEgZ+XqT3HSk9JaiaVj0zwfq11JocGnXCIgWxM0ZlTbGbcjahJz135z/s1598Somt/FzKgtI4vs6eT9lfI2bmxuOfvev4Ve8P6xcXELw3Vx5Ef2Q2Ee8hF2suQWIBO1WOcAf1rkdQgf7TKfNSUhsbxwWHQHB+hojSs7ilorFbzJBjbI4x/tGm+dJ18x+P9o0phkAJK/KOpyMCr+lWmnTs0eoPdLKzosaw45yeeT6datRuRZmebuUD/XPt6feNBnkYDMjHHQ5r0KHVtCvpV1OVrqGa1iZJI2cE46thQp68YyQOTnpzQvdB8NTXMsw1e5MlzdhFIdNqhiSWPy9AMc8c8U+RAcVvf/no350V2w+F9y4DJqtnsPK5V84/BaKjmRXIzojrOpls/bZhggj5uhFV7q6nvk23krTgYwJTuxznvRRXic8u5VxqSOgUKzKExgA9McDFG8lQOqgYA7CiilzPuDbe4mVOAUBA6fLT87+CtFFLmfcBwllVlYO25c4OTnnrToXeFWEO+MOMMI2K7h7469T+dFFHPLuAxxG7O0q7jIwdy2TuYDAJ9SASKa8cL9Y8gDH4UUUOcu4yJLG0jiEUcAWPOQopxtbXk+RFk+sSn8+OaKKXtqm3MwasJ9gs8Y+yQY/2oEP9KYNPso5BIlvAHByGEQyDRRTjWqLaTExF0uxJcmC3JkB35iOWz1yc0HRdOYkmytCep+Q8+x5/Giin7er/ADMECaPaoiqLeLAGB+8l/wDiqKKKv21T+ZjP/9k="/>
          <p:cNvSpPr>
            <a:spLocks noChangeAspect="1" noChangeArrowheads="1"/>
          </p:cNvSpPr>
          <p:nvPr/>
        </p:nvSpPr>
        <p:spPr bwMode="auto">
          <a:xfrm>
            <a:off x="5205413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2.bp.blogspot.com/-VwwX6VL1ScY/T6GhIbvFdOI/AAAAAAAACFE/LA9bqptdnoA/s1600/The+Leaning+Tower+of+Pisa+in+Tuscany%252C+Ita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2"/>
            <a:ext cx="1981200" cy="297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heapflights.co.uk/news/wp-content/uploads/2012/02/pis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04213"/>
            <a:ext cx="19812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Brandenburg Gate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43412" y="1357751"/>
            <a:ext cx="45449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Germany (Europe)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Main symbol of Berlin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Symbol of the reunited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6" name="Picture 6" descr="http://geology.com/world/europe-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04739"/>
            <a:ext cx="2721805" cy="220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://4.bp.blogspot.com/_l5YBdUJdaDM/TQL3xsjRFKI/AAAAAAAAAUM/SQ2wAp0GpVc/s1600/Leaning_Tower_of_Pisa_by_Amersss.jpg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://4.bp.blogspot.com/_l5YBdUJdaDM/TQL3xsjRFKI/AAAAAAAAAUM/SQ2wAp0GpVc/s1600/Leaning_Tower_of_Pisa_by_Amersss.jpg"/>
          <p:cNvSpPr>
            <a:spLocks noChangeAspect="1" noChangeArrowheads="1"/>
          </p:cNvSpPr>
          <p:nvPr/>
        </p:nvSpPr>
        <p:spPr bwMode="auto">
          <a:xfrm>
            <a:off x="4595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://upload.wikimedia.org/wikipedia/commons/8/84/Leaning_Tower_of_Pisa_%28April_2012%29.jpg"/>
          <p:cNvSpPr>
            <a:spLocks noChangeAspect="1" noChangeArrowheads="1"/>
          </p:cNvSpPr>
          <p:nvPr/>
        </p:nvSpPr>
        <p:spPr bwMode="auto">
          <a:xfrm>
            <a:off x="474821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upload.wikimedia.org/wikipedia/commons/8/84/Leaning_Tower_of_Pisa_%28April_2012%29.jpg"/>
          <p:cNvSpPr>
            <a:spLocks noChangeAspect="1" noChangeArrowheads="1"/>
          </p:cNvSpPr>
          <p:nvPr/>
        </p:nvSpPr>
        <p:spPr bwMode="auto">
          <a:xfrm>
            <a:off x="490061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EAYABgAAD/2wBDAAoHBwkHBgoJCAkLCwoMDxkQDw4ODx4WFxIZJCAmJSMgIyIoLTkwKCo2KyIjMkQyNjs9QEBAJjBGS0U+Sjk/QD3/2wBDAQsLCw8NDx0QEB09KSMpPT09PT09PT09PT09PT09PT09PT09PT09PT09PT09PT09PT09PT09PT09PT09PT09PT3/wAARCACoAI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6KdijFfTWPnrjaKdijFKwXG0CnYqSC3luZBHBGXb0HYetKTUVdjScnZERGRVq+kLzbWJJT5R9MDFWE0KQ/6yeNfZfmqVtEaSY5vF3E9XU/zrili6Dkm3sdkMPXUJRS3MmlrZbwvfCMyRok6esLZI/Cst4midkdSrg4KsMEfhXTTrU6nwO5y1KM6fxIjxS06jFbGNxBSijFKBQIBS0AUuKBCUU7FFMRDijFPxSYoKuMxRin4oxQO4witLRn2ySjAZSBkE8dfTvVDFXtJlWOSZiSfkxwM9c1y4y3sZXOnCN+2jY2oCj3USGR5CmNwB2g+uR0p/hKea+XWNrFFUheHC4ByevPGB35OayNN1KdNTmi8tvJdC27byWAOMk/U8e9aUepQWmk6jEQ6XVwVESbc78degGTgnj61889j3ludRDcRJbWssrQTqu6NmjX+IKWB38N2xjH/18LxqbWSx0+cKPtU+W3dwg6gnv83Q/Wp/CcKavi3mnyhuG2MBtO0RtjIPGenes7xuxW+sbcABYrZehPOSe3rgCt8BFyxETnx0kqEjmsUYpcUYr6M+duJilxSgUuM0wuIBTl60mKeq80CExRT8UUDIMUYqTFNxVCuNxSYp+KMUguPtbX7TJtZtq9GIPIrQje0sFYW8AYttG5u57cn2/nVGFtivyRnHTrTuSYx5WdzoPmbk8c9K8PMJydXkvoj3MBCKpc/Vmk92Q8jKpYI4VV8wjf6/St+0dQJNxk2xorKyPyxOOBn3P6Vy1pIzAlI0fzJi2BnGff3ya6SBpJYZd8KFAwBWN8Me/wDSvMmj0YM6C3EKyRMJBGwTzm8yPgcYzkdz/hWB4q8N3Uv+mRL5ipGqhVOTgZ5/Xp1+tblqkIjeOXemEKlWGQemOR2P9KuKzWjvIJA0JyzsDlWwo69u1FGrKlNTiKrTjVi4yPIwM0YpxOcn1oxX1x8mNxTgKXFKKBCYpyjminAUAGKKXFFBVxDGOzLTfKPsfoanaKozGadyWmiMow/hP5UhFSbWHTNG5/7xP15oFcmsYFleQsSAqZ4781pL9kEiqsSfM5UNjOMDk/0qlZqWilJAGSq8DGea1IhEQoRAThmGF9c/zrwMfd1n8j6HAWVBfP8AMjtrkyGzSEvEs0vljYcCPnG4j/Per9jqCO7M891hphEkAjQ7hk/Ocg4HanWkH+k2iLEyY5wE6dTWnHpSrJaoBhTKTuIwScKScdhXBJM7k0aENxavJMBcRtsnEJLIY9z+i9c/kKZr6rZ6FfyjIYwsoIIOSx2nkcHGakGiwLczrGGCxXqIgDnjIBJ56t/iaydZ8/TvDlxBuAjkVIgM8A7iSAPpnkfjRSjerFNdUTVlanJrszgttKBUvln0o2V9Zc+UsyPbS4qQLxS7RTuHKRBc1IqU4LT1WlcpRGbPaipdtFK5fKi09q390/lUTW59K1y8y9JD+NMLyH7wU/hWPOzqdKLMgwY7VGYfatdgD1TmozCD2qlUM3QRTjjSKAswJJ3cB9uMKT9eoHSrDNsjmljiy4iUoMMcueWBz9eKLt1tLcPtDOisdvdicAD/AMeq20pkaZY43ba+0FV68HmvBxN5VZPzPbw6UacV5EUZxLcAIVWO3DoVZlLScfLn0yf85rW06dVuNOkmN1G7xGSaVbokIOcDDZBPyjr6gUtlbmW5vd8MoRdqcoRn5s9f+A1raRYwXOoNFIi7Y4cbCMrgqevfjNcrTN0Os9XVkgka4UGbfdlbqLYcJwXZ14H5VneLxu0iMLGyMbnzX5DA5Xggjr1HoRkZHNaUOjwTadbAAFpYJdx5+b5sD8ACeKwvERItIVSTzIp5mlVsEFsDBJH9a2wnN7aJjibeykcxtNGw1Y2Umyvo+Y8DkINlASp/LzQI6fMHIyIJTlTmpPLpypRcFEj2GiptntRSuVymwYiKYUqV3bPSmbvauXU7XYiKigID6VISP7tIArEcUxGV9pnW9ZAIygkRfulm25bP8hUUTXLCHzBI375izMgBIz0AHX/9VXVeP7U7lsAjp9M/41cjjWRIhGpJUE8Dpya8OUW22eqnZWM2Ka4jtpptred5wVFDFRtIJOSPw/Ounh1Nra7vykl2Y7aNQpWUOZCSFxhgeOv5UzTtN82zBZd2ZS3JwOAorSg0yOXT7y4c/vJDnLDO394QMfrWMk+hat1JINQhyIdyqIoYoyHTZsLkYQFcgn8KxvEqq7WiIQVjRgCGBzk9Rjgjjr7V0F3p1vamac5VIdjgL14UHgeucmue1S3FpdJDgZVAeBj6Z/CunCcyrIwxKi6TMTyD6Unkn0rRyvpSHZ6V7XOzzPZooeQfSgQH0q9lKMrRzsPZopC2b0ApRAB1b8hVv5aX5afMw5EVPJX++f8Avn/69FW8JRRzMORDmmbPam+cfapDHUZTmloK7DzfUUyWVPKcsuAF65xTvLqOfAgmAPzbSPz/AP11FTlUWVT5nJGaLi4O8KUaNo22lUPLknGT2AHSnRyS7SMHy/s4VcBgTJ39/wA/wq7a2rJYs4UYODgH1yauxwNGHGzngYHevCaPYuN0y6uEubBZLuVI5UJmZJCgU5P5ngfnWzYaq0tlCry3Y+0XHlLE6JJnGDnpnjNWrXTVNskucutsFCkdPkP+NTW2jQG2s/MjG6S4wzDgkEDjI+lQ0+g9A/tRZsky204MrnjMLNsHJAO4FcHqSOeKwdefz9Wd8Mnyqu1uCMDvW3d6bBHCpCsS8zRKinIwzH17DaD+Fc9eoRfTDCja5XC9OOK68Cpe1bfY58W1yK3crbfejbUmwUoWvWueeQ+X7GjYewNTgU5c9qOYLFcIe9KEqxjPUUALnpRzDsQbKKs4WilzBYcUwaYQRWRPqN1K2TKV74TgCpLO/nMwjdhIG/vn+vasfaor2b6GkOe1Y95cK1xIckfNjBBwcf8A6qvjVof4oZB7AisW7m81z8pAd8gA+p7/AJ1hial4qxvh4NSdzTh1OFIUjBJYnHEZP9KmtdXViZJJyqDhQ69T0rAjl4Pyv36yD/Cr1pIjeWZI3O5sqFbOeT16eleY2egjrrfWlaKT/S4yq/KeOvbjv2rctb1WMSxvFJsJcfl3ribO8t/s4YRygKemwcd+Oa3YpLKYyAyBDt6yKVyfqKjmHY6FED+WSh+VsjPr/nNc1rVklrIkqFi0zOWBOQP85rQgSMsvlzqBjPyzdD9Kra2xLW8WSSql8k5PJx/SurCTftNDnxMV7MxefSjB9Kn2N6Cjyz6CvW5jzbEIU0oU1MEPpS7T6U+YLEKjFOzTyhx0o2UrjEop+yii6Hqcrc3MMHM0kcQAyxJxx61ma1qMH2Oe0hkDzMYgcH+FiScf98/qKzfEOsJdWTRhQCTtB9R1Jx+Fc5PdyXE3mu3zFVHB9AAP5V5bq8693Y7Iw5dWeipfmTRPtcaedKsO/GfvY4OT+Gai0hWvNKhnvjGZXJ58vgDPHQ/Sk8Nxajq9tY6RZvDCdoZZZeWdOBgAdBzyT1zV2OxH2q4t2nJSzw25Vwh+92/DvWKnzRt2N1GzuOOmRKFAjRXYYAywyPzqW2iSLa3lcINqq0xAI59R70iQmZI5mnLPs3MSMAHrgenFXry2kuDGymPAVQfJPydOCKOVMbdi5aaZLJafurR1T7xdLxD2x0Za2rexE0Uiraz5kJOQUbac57EeoqLQbd7vwzLEAdrs6biwYseh4xxjtT/Dokjg1C1jd3mhXywzQ7QpI44P1PFQ4JlczReTToVlLMNiZJO+MgAevp2rj9R8Qi4u5XtwBEvCEDdhR0z/AD/GumvbmX/hG79I3WQxx3ER+duX2kBcnqAM8n0ryVr9k0S5TyzGNuI/3Z5428+nXjP5U6dVUZp23IqRdRWbOoh12aWJZInVkYZB2jkU1/FAt7+ztZI1c3BO49NgzjPvzWTpenWkmkW00y3MbNHzIA4Xp6429PwrnvEzC21a2TT5nuClsBnO4ry3pW6xvN7qTT/Azlg3Fc7at66nSWHxB2yytfQ745ZZDEiYBiAHC+4PHP1rpdO1+z1C1hlY+S0gOFJzyOv5V45Db3DTqWhlHXOUPoa0LS8lintl2t8qEfdOFY8ZPtwKarzi+5m6UX5HpfifUW0+0tZLZ93muykKAxIwO3WsM+JtUJdgJAq9P3aZP6VkWWjSz6kbkXkMk7LlTIMKvbjBrQurWR/CGrTDabtLqOGMo2CFG8uRz0IXr3HFTUrTk9NPmbU6cIrXUWHxlePCjNcoGKgn92v+FFcwkEoRQAMAccUVh7Sf8z+8Xu/yr7irdR316ZB5ICQ73IBHyjqfqBj/ADms51KBdwwGG4fSuu03wVrFvIDJaTRpNA8LcfMCy+mcd8c1m/8ACPSafPHb6gJ7WaZdvzhRwTzgdenfpWy00G9S94Km+2+KbOJtyKEMeQzKdp9Me3T3ANdFFKnl6g7As7tsDZPQDHX8ag8MeG7+DW4JVSaZGPyF1Vd64wrDk5BJAz0pbbS7tohp93Esc0kX2lZAhICDczYPHsPTrzxWTlrf0NYxdrMtb2+zhVaQFkWJFyQADgdOnXmtm4EUUjpHuUIxAG3jr6YrktJvJLWeGe63vApWUqh3cZyyjJxnqM10k14k8RmEEgDxmTLRg9Rmrinclu6Ox8IRONAsuQBKGcBh/ecmrPhfM9/rNzgHzb5h+CgAVl6dqpsG0CxW3wmx0unf5SoSNSCOfU/pSeBNZSXTdQEiSqYbuZt8Y3AphTknPXJ/SpitEEt2WPEJE3gXUQsbGSfd8qAkktKB2HpXiN/vsbCaFw20zImCCuWBJOQfwrvj4nudUsNd0+8t2ggsiiwsDtYjcSqMCw+Ztud3pntiuInheZFk1TzLsxEsf9JDEgZ+XqT3HSk9JaiaVj0zwfq11JocGnXCIgWxM0ZlTbGbcjahJz135z/s1598Somt/FzKgtI4vs6eT9lfI2bmxuOfvev4Ve8P6xcXELw3Vx5Ef2Q2Ee8hF2suQWIBO1WOcAf1rkdQgf7TKfNSUhsbxwWHQHB+hojSs7ilorFbzJBjbI4x/tGm+dJ18x+P9o0phkAJK/KOpyMCr+lWmnTs0eoPdLKzosaw45yeeT6datRuRZmebuUD/XPt6feNBnkYDMjHHQ5r0KHVtCvpV1OVrqGa1iZJI2cE46thQp68YyQOTnpzQvdB8NTXMsw1e5MlzdhFIdNqhiSWPy9AMc8c8U+RAcVvf/no350V2w+F9y4DJqtnsPK5V84/BaKjmRXIzojrOpls/bZhggj5uhFV7q6nvk23krTgYwJTuxznvRRXic8u5VxqSOgUKzKExgA9McDFG8lQOqgYA7CiilzPuDbe4mVOAUBA6fLT87+CtFFLmfcBwllVlYO25c4OTnnrToXeFWEO+MOMMI2K7h7469T+dFFHPLuAxxG7O0q7jIwdy2TuYDAJ9SASKa8cL9Y8gDH4UUUOcu4yJLG0jiEUcAWPOQopxtbXk+RFk+sSn8+OaKKXtqm3MwasJ9gs8Y+yQY/2oEP9KYNPso5BIlvAHByGEQyDRRTjWqLaTExF0uxJcmC3JkB35iOWz1yc0HRdOYkmytCep+Q8+x5/Giin7er/ADMECaPaoiqLeLAGB+8l/wDiqKKKv21T+ZjP/9k="/>
          <p:cNvSpPr>
            <a:spLocks noChangeAspect="1" noChangeArrowheads="1"/>
          </p:cNvSpPr>
          <p:nvPr/>
        </p:nvSpPr>
        <p:spPr bwMode="auto">
          <a:xfrm>
            <a:off x="5053013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EAYABgAAD/2wBDAAoHBwkHBgoJCAkLCwoMDxkQDw4ODx4WFxIZJCAmJSMgIyIoLTkwKCo2KyIjMkQyNjs9QEBAJjBGS0U+Sjk/QD3/2wBDAQsLCw8NDx0QEB09KSMpPT09PT09PT09PT09PT09PT09PT09PT09PT09PT09PT09PT09PT09PT09PT09PT09PT3/wAARCACoAI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6KdijFfTWPnrjaKdijFKwXG0CnYqSC3luZBHBGXb0HYetKTUVdjScnZERGRVq+kLzbWJJT5R9MDFWE0KQ/6yeNfZfmqVtEaSY5vF3E9XU/zrili6Dkm3sdkMPXUJRS3MmlrZbwvfCMyRok6esLZI/Cst4midkdSrg4KsMEfhXTTrU6nwO5y1KM6fxIjxS06jFbGNxBSijFKBQIBS0AUuKBCUU7FFMRDijFPxSYoKuMxRin4oxQO4witLRn2ySjAZSBkE8dfTvVDFXtJlWOSZiSfkxwM9c1y4y3sZXOnCN+2jY2oCj3USGR5CmNwB2g+uR0p/hKea+XWNrFFUheHC4ByevPGB35OayNN1KdNTmi8tvJdC27byWAOMk/U8e9aUepQWmk6jEQ6XVwVESbc78degGTgnj61889j3ludRDcRJbWssrQTqu6NmjX+IKWB38N2xjH/18LxqbWSx0+cKPtU+W3dwg6gnv83Q/Wp/CcKavi3mnyhuG2MBtO0RtjIPGenes7xuxW+sbcABYrZehPOSe3rgCt8BFyxETnx0kqEjmsUYpcUYr6M+duJilxSgUuM0wuIBTl60mKeq80CExRT8UUDIMUYqTFNxVCuNxSYp+KMUguPtbX7TJtZtq9GIPIrQje0sFYW8AYttG5u57cn2/nVGFtivyRnHTrTuSYx5WdzoPmbk8c9K8PMJydXkvoj3MBCKpc/Vmk92Q8jKpYI4VV8wjf6/St+0dQJNxk2xorKyPyxOOBn3P6Vy1pIzAlI0fzJi2BnGff3ya6SBpJYZd8KFAwBWN8Me/wDSvMmj0YM6C3EKyRMJBGwTzm8yPgcYzkdz/hWB4q8N3Uv+mRL5ipGqhVOTgZ5/Xp1+tblqkIjeOXemEKlWGQemOR2P9KuKzWjvIJA0JyzsDlWwo69u1FGrKlNTiKrTjVi4yPIwM0YpxOcn1oxX1x8mNxTgKXFKKBCYpyjminAUAGKKXFFBVxDGOzLTfKPsfoanaKozGadyWmiMow/hP5UhFSbWHTNG5/7xP15oFcmsYFleQsSAqZ4781pL9kEiqsSfM5UNjOMDk/0qlZqWilJAGSq8DGea1IhEQoRAThmGF9c/zrwMfd1n8j6HAWVBfP8AMjtrkyGzSEvEs0vljYcCPnG4j/Per9jqCO7M891hphEkAjQ7hk/Ocg4HanWkH+k2iLEyY5wE6dTWnHpSrJaoBhTKTuIwScKScdhXBJM7k0aENxavJMBcRtsnEJLIY9z+i9c/kKZr6rZ6FfyjIYwsoIIOSx2nkcHGakGiwLczrGGCxXqIgDnjIBJ56t/iaydZ8/TvDlxBuAjkVIgM8A7iSAPpnkfjRSjerFNdUTVlanJrszgttKBUvln0o2V9Zc+UsyPbS4qQLxS7RTuHKRBc1IqU4LT1WlcpRGbPaipdtFK5fKi09q390/lUTW59K1y8y9JD+NMLyH7wU/hWPOzqdKLMgwY7VGYfatdgD1TmozCD2qlUM3QRTjjSKAswJJ3cB9uMKT9eoHSrDNsjmljiy4iUoMMcueWBz9eKLt1tLcPtDOisdvdicAD/AMeq20pkaZY43ba+0FV68HmvBxN5VZPzPbw6UacV5EUZxLcAIVWO3DoVZlLScfLn0yf85rW06dVuNOkmN1G7xGSaVbokIOcDDZBPyjr6gUtlbmW5vd8MoRdqcoRn5s9f+A1raRYwXOoNFIi7Y4cbCMrgqevfjNcrTN0Os9XVkgka4UGbfdlbqLYcJwXZ14H5VneLxu0iMLGyMbnzX5DA5Xggjr1HoRkZHNaUOjwTadbAAFpYJdx5+b5sD8ACeKwvERItIVSTzIp5mlVsEFsDBJH9a2wnN7aJjibeykcxtNGw1Y2Umyvo+Y8DkINlASp/LzQI6fMHIyIJTlTmpPLpypRcFEj2GiptntRSuVymwYiKYUqV3bPSmbvauXU7XYiKigID6VISP7tIArEcUxGV9pnW9ZAIygkRfulm25bP8hUUTXLCHzBI375izMgBIz0AHX/9VXVeP7U7lsAjp9M/41cjjWRIhGpJUE8Dpya8OUW22eqnZWM2Ka4jtpptred5wVFDFRtIJOSPw/Ounh1Nra7vykl2Y7aNQpWUOZCSFxhgeOv5UzTtN82zBZd2ZS3JwOAorSg0yOXT7y4c/vJDnLDO394QMfrWMk+hat1JINQhyIdyqIoYoyHTZsLkYQFcgn8KxvEqq7WiIQVjRgCGBzk9Rjgjjr7V0F3p1vamac5VIdjgL14UHgeucmue1S3FpdJDgZVAeBj6Z/CunCcyrIwxKi6TMTyD6Unkn0rRyvpSHZ6V7XOzzPZooeQfSgQH0q9lKMrRzsPZopC2b0ApRAB1b8hVv5aX5afMw5EVPJX++f8Avn/69FW8JRRzMORDmmbPam+cfapDHUZTmloK7DzfUUyWVPKcsuAF65xTvLqOfAgmAPzbSPz/AP11FTlUWVT5nJGaLi4O8KUaNo22lUPLknGT2AHSnRyS7SMHy/s4VcBgTJ39/wA/wq7a2rJYs4UYODgH1yauxwNGHGzngYHevCaPYuN0y6uEubBZLuVI5UJmZJCgU5P5ngfnWzYaq0tlCry3Y+0XHlLE6JJnGDnpnjNWrXTVNskucutsFCkdPkP+NTW2jQG2s/MjG6S4wzDgkEDjI+lQ0+g9A/tRZsky204MrnjMLNsHJAO4FcHqSOeKwdefz9Wd8Mnyqu1uCMDvW3d6bBHCpCsS8zRKinIwzH17DaD+Fc9eoRfTDCja5XC9OOK68Cpe1bfY58W1yK3crbfejbUmwUoWvWueeQ+X7GjYewNTgU5c9qOYLFcIe9KEqxjPUUALnpRzDsQbKKs4WilzBYcUwaYQRWRPqN1K2TKV74TgCpLO/nMwjdhIG/vn+vasfaor2b6GkOe1Y95cK1xIckfNjBBwcf8A6qvjVof4oZB7AisW7m81z8pAd8gA+p7/AJ1hial4qxvh4NSdzTh1OFIUjBJYnHEZP9KmtdXViZJJyqDhQ69T0rAjl4Pyv36yD/Cr1pIjeWZI3O5sqFbOeT16eleY2egjrrfWlaKT/S4yq/KeOvbjv2rctb1WMSxvFJsJcfl3ribO8t/s4YRygKemwcd+Oa3YpLKYyAyBDt6yKVyfqKjmHY6FED+WSh+VsjPr/nNc1rVklrIkqFi0zOWBOQP85rQgSMsvlzqBjPyzdD9Kra2xLW8WSSql8k5PJx/SurCTftNDnxMV7MxefSjB9Kn2N6Cjyz6CvW5jzbEIU0oU1MEPpS7T6U+YLEKjFOzTyhx0o2UrjEop+yii6Hqcrc3MMHM0kcQAyxJxx61ma1qMH2Oe0hkDzMYgcH+FiScf98/qKzfEOsJdWTRhQCTtB9R1Jx+Fc5PdyXE3mu3zFVHB9AAP5V5bq8693Y7Iw5dWeipfmTRPtcaedKsO/GfvY4OT+Gai0hWvNKhnvjGZXJ58vgDPHQ/Sk8Nxajq9tY6RZvDCdoZZZeWdOBgAdBzyT1zV2OxH2q4t2nJSzw25Vwh+92/DvWKnzRt2N1GzuOOmRKFAjRXYYAywyPzqW2iSLa3lcINqq0xAI59R70iQmZI5mnLPs3MSMAHrgenFXry2kuDGymPAVQfJPydOCKOVMbdi5aaZLJafurR1T7xdLxD2x0Za2rexE0Uiraz5kJOQUbac57EeoqLQbd7vwzLEAdrs6biwYseh4xxjtT/Dokjg1C1jd3mhXywzQ7QpI44P1PFQ4JlczReTToVlLMNiZJO+MgAevp2rj9R8Qi4u5XtwBEvCEDdhR0z/AD/GumvbmX/hG79I3WQxx3ER+duX2kBcnqAM8n0ryVr9k0S5TyzGNuI/3Z5428+nXjP5U6dVUZp23IqRdRWbOoh12aWJZInVkYZB2jkU1/FAt7+ztZI1c3BO49NgzjPvzWTpenWkmkW00y3MbNHzIA4Xp6429PwrnvEzC21a2TT5nuClsBnO4ry3pW6xvN7qTT/Azlg3Fc7at66nSWHxB2yytfQ745ZZDEiYBiAHC+4PHP1rpdO1+z1C1hlY+S0gOFJzyOv5V45Db3DTqWhlHXOUPoa0LS8lintl2t8qEfdOFY8ZPtwKarzi+5m6UX5HpfifUW0+0tZLZ93muykKAxIwO3WsM+JtUJdgJAq9P3aZP6VkWWjSz6kbkXkMk7LlTIMKvbjBrQurWR/CGrTDabtLqOGMo2CFG8uRz0IXr3HFTUrTk9NPmbU6cIrXUWHxlePCjNcoGKgn92v+FFcwkEoRQAMAccUVh7Sf8z+8Xu/yr7irdR316ZB5ICQ73IBHyjqfqBj/ADms51KBdwwGG4fSuu03wVrFvIDJaTRpNA8LcfMCy+mcd8c1m/8ACPSafPHb6gJ7WaZdvzhRwTzgdenfpWy00G9S94Km+2+KbOJtyKEMeQzKdp9Me3T3ANdFFKnl6g7As7tsDZPQDHX8ag8MeG7+DW4JVSaZGPyF1Vd64wrDk5BJAz0pbbS7tohp93Esc0kX2lZAhICDczYPHsPTrzxWTlrf0NYxdrMtb2+zhVaQFkWJFyQADgdOnXmtm4EUUjpHuUIxAG3jr6YrktJvJLWeGe63vApWUqh3cZyyjJxnqM10k14k8RmEEgDxmTLRg9Rmrinclu6Ox8IRONAsuQBKGcBh/ecmrPhfM9/rNzgHzb5h+CgAVl6dqpsG0CxW3wmx0unf5SoSNSCOfU/pSeBNZSXTdQEiSqYbuZt8Y3AphTknPXJ/SpitEEt2WPEJE3gXUQsbGSfd8qAkktKB2HpXiN/vsbCaFw20zImCCuWBJOQfwrvj4nudUsNd0+8t2ggsiiwsDtYjcSqMCw+Ztud3pntiuInheZFk1TzLsxEsf9JDEgZ+XqT3HSk9JaiaVj0zwfq11JocGnXCIgWxM0ZlTbGbcjahJz135z/s1598Somt/FzKgtI4vs6eT9lfI2bmxuOfvev4Ve8P6xcXELw3Vx5Ef2Q2Ee8hF2suQWIBO1WOcAf1rkdQgf7TKfNSUhsbxwWHQHB+hojSs7ilorFbzJBjbI4x/tGm+dJ18x+P9o0phkAJK/KOpyMCr+lWmnTs0eoPdLKzosaw45yeeT6datRuRZmebuUD/XPt6feNBnkYDMjHHQ5r0KHVtCvpV1OVrqGa1iZJI2cE46thQp68YyQOTnpzQvdB8NTXMsw1e5MlzdhFIdNqhiSWPy9AMc8c8U+RAcVvf/no350V2w+F9y4DJqtnsPK5V84/BaKjmRXIzojrOpls/bZhggj5uhFV7q6nvk23krTgYwJTuxznvRRXic8u5VxqSOgUKzKExgA9McDFG8lQOqgYA7CiilzPuDbe4mVOAUBA6fLT87+CtFFLmfcBwllVlYO25c4OTnnrToXeFWEO+MOMMI2K7h7469T+dFFHPLuAxxG7O0q7jIwdy2TuYDAJ9SASKa8cL9Y8gDH4UUUOcu4yJLG0jiEUcAWPOQopxtbXk+RFk+sSn8+OaKKXtqm3MwasJ9gs8Y+yQY/2oEP9KYNPso5BIlvAHByGEQyDRRTjWqLaTExF0uxJcmC3JkB35iOWz1yc0HRdOYkmytCep+Q8+x5/Giin7er/ADMECaPaoiqLeLAGB+8l/wDiqKKKv21T+ZjP/9k="/>
          <p:cNvSpPr>
            <a:spLocks noChangeAspect="1" noChangeArrowheads="1"/>
          </p:cNvSpPr>
          <p:nvPr/>
        </p:nvSpPr>
        <p:spPr bwMode="auto">
          <a:xfrm>
            <a:off x="5205413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upload.wikimedia.org/wikipedia/en/c/c2/Brandenburg_G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247">
            <a:off x="868258" y="1608550"/>
            <a:ext cx="3106772" cy="233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e/e9/Berlin-Brandenburg_Gate_overwie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1" y="3962400"/>
            <a:ext cx="4922690" cy="23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/>
          <p:cNvSpPr/>
          <p:nvPr/>
        </p:nvSpPr>
        <p:spPr>
          <a:xfrm rot="9532029">
            <a:off x="4534636" y="5935485"/>
            <a:ext cx="2388843" cy="10623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Chichen</a:t>
            </a:r>
            <a:r>
              <a:rPr lang="en-US" sz="6000" b="1" dirty="0" smtClean="0"/>
              <a:t> Itza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9442" y="1336645"/>
            <a:ext cx="58642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Mexico (North America)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Most important regional capital of the Mayan culture between the years of 750 and 1200 A.D.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5" name="AutoShape 2" descr="http://4.bp.blogspot.com/_l5YBdUJdaDM/TQL3xsjRFKI/AAAAAAAAAUM/SQ2wAp0GpVc/s1600/Leaning_Tower_of_Pisa_by_Amersss.jpg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://4.bp.blogspot.com/_l5YBdUJdaDM/TQL3xsjRFKI/AAAAAAAAAUM/SQ2wAp0GpVc/s1600/Leaning_Tower_of_Pisa_by_Amersss.jpg"/>
          <p:cNvSpPr>
            <a:spLocks noChangeAspect="1" noChangeArrowheads="1"/>
          </p:cNvSpPr>
          <p:nvPr/>
        </p:nvSpPr>
        <p:spPr bwMode="auto">
          <a:xfrm>
            <a:off x="4595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://upload.wikimedia.org/wikipedia/commons/8/84/Leaning_Tower_of_Pisa_%28April_2012%29.jpg"/>
          <p:cNvSpPr>
            <a:spLocks noChangeAspect="1" noChangeArrowheads="1"/>
          </p:cNvSpPr>
          <p:nvPr/>
        </p:nvSpPr>
        <p:spPr bwMode="auto">
          <a:xfrm>
            <a:off x="474821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upload.wikimedia.org/wikipedia/commons/8/84/Leaning_Tower_of_Pisa_%28April_2012%29.jpg"/>
          <p:cNvSpPr>
            <a:spLocks noChangeAspect="1" noChangeArrowheads="1"/>
          </p:cNvSpPr>
          <p:nvPr/>
        </p:nvSpPr>
        <p:spPr bwMode="auto">
          <a:xfrm>
            <a:off x="490061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EAYABgAAD/2wBDAAoHBwkHBgoJCAkLCwoMDxkQDw4ODx4WFxIZJCAmJSMgIyIoLTkwKCo2KyIjMkQyNjs9QEBAJjBGS0U+Sjk/QD3/2wBDAQsLCw8NDx0QEB09KSMpPT09PT09PT09PT09PT09PT09PT09PT09PT09PT09PT09PT09PT09PT09PT09PT09PT3/wAARCACoAI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6KdijFfTWPnrjaKdijFKwXG0CnYqSC3luZBHBGXb0HYetKTUVdjScnZERGRVq+kLzbWJJT5R9MDFWE0KQ/6yeNfZfmqVtEaSY5vF3E9XU/zrili6Dkm3sdkMPXUJRS3MmlrZbwvfCMyRok6esLZI/Cst4midkdSrg4KsMEfhXTTrU6nwO5y1KM6fxIjxS06jFbGNxBSijFKBQIBS0AUuKBCUU7FFMRDijFPxSYoKuMxRin4oxQO4witLRn2ySjAZSBkE8dfTvVDFXtJlWOSZiSfkxwM9c1y4y3sZXOnCN+2jY2oCj3USGR5CmNwB2g+uR0p/hKea+XWNrFFUheHC4ByevPGB35OayNN1KdNTmi8tvJdC27byWAOMk/U8e9aUepQWmk6jEQ6XVwVESbc78degGTgnj61889j3ludRDcRJbWssrQTqu6NmjX+IKWB38N2xjH/18LxqbWSx0+cKPtU+W3dwg6gnv83Q/Wp/CcKavi3mnyhuG2MBtO0RtjIPGenes7xuxW+sbcABYrZehPOSe3rgCt8BFyxETnx0kqEjmsUYpcUYr6M+duJilxSgUuM0wuIBTl60mKeq80CExRT8UUDIMUYqTFNxVCuNxSYp+KMUguPtbX7TJtZtq9GIPIrQje0sFYW8AYttG5u57cn2/nVGFtivyRnHTrTuSYx5WdzoPmbk8c9K8PMJydXkvoj3MBCKpc/Vmk92Q8jKpYI4VV8wjf6/St+0dQJNxk2xorKyPyxOOBn3P6Vy1pIzAlI0fzJi2BnGff3ya6SBpJYZd8KFAwBWN8Me/wDSvMmj0YM6C3EKyRMJBGwTzm8yPgcYzkdz/hWB4q8N3Uv+mRL5ipGqhVOTgZ5/Xp1+tblqkIjeOXemEKlWGQemOR2P9KuKzWjvIJA0JyzsDlWwo69u1FGrKlNTiKrTjVi4yPIwM0YpxOcn1oxX1x8mNxTgKXFKKBCYpyjminAUAGKKXFFBVxDGOzLTfKPsfoanaKozGadyWmiMow/hP5UhFSbWHTNG5/7xP15oFcmsYFleQsSAqZ4781pL9kEiqsSfM5UNjOMDk/0qlZqWilJAGSq8DGea1IhEQoRAThmGF9c/zrwMfd1n8j6HAWVBfP8AMjtrkyGzSEvEs0vljYcCPnG4j/Per9jqCO7M891hphEkAjQ7hk/Ocg4HanWkH+k2iLEyY5wE6dTWnHpSrJaoBhTKTuIwScKScdhXBJM7k0aENxavJMBcRtsnEJLIY9z+i9c/kKZr6rZ6FfyjIYwsoIIOSx2nkcHGakGiwLczrGGCxXqIgDnjIBJ56t/iaydZ8/TvDlxBuAjkVIgM8A7iSAPpnkfjRSjerFNdUTVlanJrszgttKBUvln0o2V9Zc+UsyPbS4qQLxS7RTuHKRBc1IqU4LT1WlcpRGbPaipdtFK5fKi09q390/lUTW59K1y8y9JD+NMLyH7wU/hWPOzqdKLMgwY7VGYfatdgD1TmozCD2qlUM3QRTjjSKAswJJ3cB9uMKT9eoHSrDNsjmljiy4iUoMMcueWBz9eKLt1tLcPtDOisdvdicAD/AMeq20pkaZY43ba+0FV68HmvBxN5VZPzPbw6UacV5EUZxLcAIVWO3DoVZlLScfLn0yf85rW06dVuNOkmN1G7xGSaVbokIOcDDZBPyjr6gUtlbmW5vd8MoRdqcoRn5s9f+A1raRYwXOoNFIi7Y4cbCMrgqevfjNcrTN0Os9XVkgka4UGbfdlbqLYcJwXZ14H5VneLxu0iMLGyMbnzX5DA5Xggjr1HoRkZHNaUOjwTadbAAFpYJdx5+b5sD8ACeKwvERItIVSTzIp5mlVsEFsDBJH9a2wnN7aJjibeykcxtNGw1Y2Umyvo+Y8DkINlASp/LzQI6fMHIyIJTlTmpPLpypRcFEj2GiptntRSuVymwYiKYUqV3bPSmbvauXU7XYiKigID6VISP7tIArEcUxGV9pnW9ZAIygkRfulm25bP8hUUTXLCHzBI375izMgBIz0AHX/9VXVeP7U7lsAjp9M/41cjjWRIhGpJUE8Dpya8OUW22eqnZWM2Ka4jtpptred5wVFDFRtIJOSPw/Ounh1Nra7vykl2Y7aNQpWUOZCSFxhgeOv5UzTtN82zBZd2ZS3JwOAorSg0yOXT7y4c/vJDnLDO394QMfrWMk+hat1JINQhyIdyqIoYoyHTZsLkYQFcgn8KxvEqq7WiIQVjRgCGBzk9Rjgjjr7V0F3p1vamac5VIdjgL14UHgeucmue1S3FpdJDgZVAeBj6Z/CunCcyrIwxKi6TMTyD6Unkn0rRyvpSHZ6V7XOzzPZooeQfSgQH0q9lKMrRzsPZopC2b0ApRAB1b8hVv5aX5afMw5EVPJX++f8Avn/69FW8JRRzMORDmmbPam+cfapDHUZTmloK7DzfUUyWVPKcsuAF65xTvLqOfAgmAPzbSPz/AP11FTlUWVT5nJGaLi4O8KUaNo22lUPLknGT2AHSnRyS7SMHy/s4VcBgTJ39/wA/wq7a2rJYs4UYODgH1yauxwNGHGzngYHevCaPYuN0y6uEubBZLuVI5UJmZJCgU5P5ngfnWzYaq0tlCry3Y+0XHlLE6JJnGDnpnjNWrXTVNskucutsFCkdPkP+NTW2jQG2s/MjG6S4wzDgkEDjI+lQ0+g9A/tRZsky204MrnjMLNsHJAO4FcHqSOeKwdefz9Wd8Mnyqu1uCMDvW3d6bBHCpCsS8zRKinIwzH17DaD+Fc9eoRfTDCja5XC9OOK68Cpe1bfY58W1yK3crbfejbUmwUoWvWueeQ+X7GjYewNTgU5c9qOYLFcIe9KEqxjPUUALnpRzDsQbKKs4WilzBYcUwaYQRWRPqN1K2TKV74TgCpLO/nMwjdhIG/vn+vasfaor2b6GkOe1Y95cK1xIckfNjBBwcf8A6qvjVof4oZB7AisW7m81z8pAd8gA+p7/AJ1hial4qxvh4NSdzTh1OFIUjBJYnHEZP9KmtdXViZJJyqDhQ69T0rAjl4Pyv36yD/Cr1pIjeWZI3O5sqFbOeT16eleY2egjrrfWlaKT/S4yq/KeOvbjv2rctb1WMSxvFJsJcfl3ribO8t/s4YRygKemwcd+Oa3YpLKYyAyBDt6yKVyfqKjmHY6FED+WSh+VsjPr/nNc1rVklrIkqFi0zOWBOQP85rQgSMsvlzqBjPyzdD9Kra2xLW8WSSql8k5PJx/SurCTftNDnxMV7MxefSjB9Kn2N6Cjyz6CvW5jzbEIU0oU1MEPpS7T6U+YLEKjFOzTyhx0o2UrjEop+yii6Hqcrc3MMHM0kcQAyxJxx61ma1qMH2Oe0hkDzMYgcH+FiScf98/qKzfEOsJdWTRhQCTtB9R1Jx+Fc5PdyXE3mu3zFVHB9AAP5V5bq8693Y7Iw5dWeipfmTRPtcaedKsO/GfvY4OT+Gai0hWvNKhnvjGZXJ58vgDPHQ/Sk8Nxajq9tY6RZvDCdoZZZeWdOBgAdBzyT1zV2OxH2q4t2nJSzw25Vwh+92/DvWKnzRt2N1GzuOOmRKFAjRXYYAywyPzqW2iSLa3lcINqq0xAI59R70iQmZI5mnLPs3MSMAHrgenFXry2kuDGymPAVQfJPydOCKOVMbdi5aaZLJafurR1T7xdLxD2x0Za2rexE0Uiraz5kJOQUbac57EeoqLQbd7vwzLEAdrs6biwYseh4xxjtT/Dokjg1C1jd3mhXywzQ7QpI44P1PFQ4JlczReTToVlLMNiZJO+MgAevp2rj9R8Qi4u5XtwBEvCEDdhR0z/AD/GumvbmX/hG79I3WQxx3ER+duX2kBcnqAM8n0ryVr9k0S5TyzGNuI/3Z5428+nXjP5U6dVUZp23IqRdRWbOoh12aWJZInVkYZB2jkU1/FAt7+ztZI1c3BO49NgzjPvzWTpenWkmkW00y3MbNHzIA4Xp6429PwrnvEzC21a2TT5nuClsBnO4ry3pW6xvN7qTT/Azlg3Fc7at66nSWHxB2yytfQ745ZZDEiYBiAHC+4PHP1rpdO1+z1C1hlY+S0gOFJzyOv5V45Db3DTqWhlHXOUPoa0LS8lintl2t8qEfdOFY8ZPtwKarzi+5m6UX5HpfifUW0+0tZLZ93muykKAxIwO3WsM+JtUJdgJAq9P3aZP6VkWWjSz6kbkXkMk7LlTIMKvbjBrQurWR/CGrTDabtLqOGMo2CFG8uRz0IXr3HFTUrTk9NPmbU6cIrXUWHxlePCjNcoGKgn92v+FFcwkEoRQAMAccUVh7Sf8z+8Xu/yr7irdR316ZB5ICQ73IBHyjqfqBj/ADms51KBdwwGG4fSuu03wVrFvIDJaTRpNA8LcfMCy+mcd8c1m/8ACPSafPHb6gJ7WaZdvzhRwTzgdenfpWy00G9S94Km+2+KbOJtyKEMeQzKdp9Me3T3ANdFFKnl6g7As7tsDZPQDHX8ag8MeG7+DW4JVSaZGPyF1Vd64wrDk5BJAz0pbbS7tohp93Esc0kX2lZAhICDczYPHsPTrzxWTlrf0NYxdrMtb2+zhVaQFkWJFyQADgdOnXmtm4EUUjpHuUIxAG3jr6YrktJvJLWeGe63vApWUqh3cZyyjJxnqM10k14k8RmEEgDxmTLRg9Rmrinclu6Ox8IRONAsuQBKGcBh/ecmrPhfM9/rNzgHzb5h+CgAVl6dqpsG0CxW3wmx0unf5SoSNSCOfU/pSeBNZSXTdQEiSqYbuZt8Y3AphTknPXJ/SpitEEt2WPEJE3gXUQsbGSfd8qAkktKB2HpXiN/vsbCaFw20zImCCuWBJOQfwrvj4nudUsNd0+8t2ggsiiwsDtYjcSqMCw+Ztud3pntiuInheZFk1TzLsxEsf9JDEgZ+XqT3HSk9JaiaVj0zwfq11JocGnXCIgWxM0ZlTbGbcjahJz135z/s1598Somt/FzKgtI4vs6eT9lfI2bmxuOfvev4Ve8P6xcXELw3Vx5Ef2Q2Ee8hF2suQWIBO1WOcAf1rkdQgf7TKfNSUhsbxwWHQHB+hojSs7ilorFbzJBjbI4x/tGm+dJ18x+P9o0phkAJK/KOpyMCr+lWmnTs0eoPdLKzosaw45yeeT6datRuRZmebuUD/XPt6feNBnkYDMjHHQ5r0KHVtCvpV1OVrqGa1iZJI2cE46thQp68YyQOTnpzQvdB8NTXMsw1e5MlzdhFIdNqhiSWPy9AMc8c8U+RAcVvf/no350V2w+F9y4DJqtnsPK5V84/BaKjmRXIzojrOpls/bZhggj5uhFV7q6nvk23krTgYwJTuxznvRRXic8u5VxqSOgUKzKExgA9McDFG8lQOqgYA7CiilzPuDbe4mVOAUBA6fLT87+CtFFLmfcBwllVlYO25c4OTnnrToXeFWEO+MOMMI2K7h7469T+dFFHPLuAxxG7O0q7jIwdy2TuYDAJ9SASKa8cL9Y8gDH4UUUOcu4yJLG0jiEUcAWPOQopxtbXk+RFk+sSn8+OaKKXtqm3MwasJ9gs8Y+yQY/2oEP9KYNPso5BIlvAHByGEQyDRRTjWqLaTExF0uxJcmC3JkB35iOWz1yc0HRdOYkmytCep+Q8+x5/Giin7er/ADMECaPaoiqLeLAGB+8l/wDiqKKKv21T+ZjP/9k="/>
          <p:cNvSpPr>
            <a:spLocks noChangeAspect="1" noChangeArrowheads="1"/>
          </p:cNvSpPr>
          <p:nvPr/>
        </p:nvSpPr>
        <p:spPr bwMode="auto">
          <a:xfrm>
            <a:off x="5053013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EAYABgAAD/2wBDAAoHBwkHBgoJCAkLCwoMDxkQDw4ODx4WFxIZJCAmJSMgIyIoLTkwKCo2KyIjMkQyNjs9QEBAJjBGS0U+Sjk/QD3/2wBDAQsLCw8NDx0QEB09KSMpPT09PT09PT09PT09PT09PT09PT09PT09PT09PT09PT09PT09PT09PT09PT09PT09PT3/wAARCACoAI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i6KdijFfTWPnrjaKdijFKwXG0CnYqSC3luZBHBGXb0HYetKTUVdjScnZERGRVq+kLzbWJJT5R9MDFWE0KQ/6yeNfZfmqVtEaSY5vF3E9XU/zrili6Dkm3sdkMPXUJRS3MmlrZbwvfCMyRok6esLZI/Cst4midkdSrg4KsMEfhXTTrU6nwO5y1KM6fxIjxS06jFbGNxBSijFKBQIBS0AUuKBCUU7FFMRDijFPxSYoKuMxRin4oxQO4witLRn2ySjAZSBkE8dfTvVDFXtJlWOSZiSfkxwM9c1y4y3sZXOnCN+2jY2oCj3USGR5CmNwB2g+uR0p/hKea+XWNrFFUheHC4ByevPGB35OayNN1KdNTmi8tvJdC27byWAOMk/U8e9aUepQWmk6jEQ6XVwVESbc78degGTgnj61889j3ludRDcRJbWssrQTqu6NmjX+IKWB38N2xjH/18LxqbWSx0+cKPtU+W3dwg6gnv83Q/Wp/CcKavi3mnyhuG2MBtO0RtjIPGenes7xuxW+sbcABYrZehPOSe3rgCt8BFyxETnx0kqEjmsUYpcUYr6M+duJilxSgUuM0wuIBTl60mKeq80CExRT8UUDIMUYqTFNxVCuNxSYp+KMUguPtbX7TJtZtq9GIPIrQje0sFYW8AYttG5u57cn2/nVGFtivyRnHTrTuSYx5WdzoPmbk8c9K8PMJydXkvoj3MBCKpc/Vmk92Q8jKpYI4VV8wjf6/St+0dQJNxk2xorKyPyxOOBn3P6Vy1pIzAlI0fzJi2BnGff3ya6SBpJYZd8KFAwBWN8Me/wDSvMmj0YM6C3EKyRMJBGwTzm8yPgcYzkdz/hWB4q8N3Uv+mRL5ipGqhVOTgZ5/Xp1+tblqkIjeOXemEKlWGQemOR2P9KuKzWjvIJA0JyzsDlWwo69u1FGrKlNTiKrTjVi4yPIwM0YpxOcn1oxX1x8mNxTgKXFKKBCYpyjminAUAGKKXFFBVxDGOzLTfKPsfoanaKozGadyWmiMow/hP5UhFSbWHTNG5/7xP15oFcmsYFleQsSAqZ4781pL9kEiqsSfM5UNjOMDk/0qlZqWilJAGSq8DGea1IhEQoRAThmGF9c/zrwMfd1n8j6HAWVBfP8AMjtrkyGzSEvEs0vljYcCPnG4j/Per9jqCO7M891hphEkAjQ7hk/Ocg4HanWkH+k2iLEyY5wE6dTWnHpSrJaoBhTKTuIwScKScdhXBJM7k0aENxavJMBcRtsnEJLIY9z+i9c/kKZr6rZ6FfyjIYwsoIIOSx2nkcHGakGiwLczrGGCxXqIgDnjIBJ56t/iaydZ8/TvDlxBuAjkVIgM8A7iSAPpnkfjRSjerFNdUTVlanJrszgttKBUvln0o2V9Zc+UsyPbS4qQLxS7RTuHKRBc1IqU4LT1WlcpRGbPaipdtFK5fKi09q390/lUTW59K1y8y9JD+NMLyH7wU/hWPOzqdKLMgwY7VGYfatdgD1TmozCD2qlUM3QRTjjSKAswJJ3cB9uMKT9eoHSrDNsjmljiy4iUoMMcueWBz9eKLt1tLcPtDOisdvdicAD/AMeq20pkaZY43ba+0FV68HmvBxN5VZPzPbw6UacV5EUZxLcAIVWO3DoVZlLScfLn0yf85rW06dVuNOkmN1G7xGSaVbokIOcDDZBPyjr6gUtlbmW5vd8MoRdqcoRn5s9f+A1raRYwXOoNFIi7Y4cbCMrgqevfjNcrTN0Os9XVkgka4UGbfdlbqLYcJwXZ14H5VneLxu0iMLGyMbnzX5DA5Xggjr1HoRkZHNaUOjwTadbAAFpYJdx5+b5sD8ACeKwvERItIVSTzIp5mlVsEFsDBJH9a2wnN7aJjibeykcxtNGw1Y2Umyvo+Y8DkINlASp/LzQI6fMHIyIJTlTmpPLpypRcFEj2GiptntRSuVymwYiKYUqV3bPSmbvauXU7XYiKigID6VISP7tIArEcUxGV9pnW9ZAIygkRfulm25bP8hUUTXLCHzBI375izMgBIz0AHX/9VXVeP7U7lsAjp9M/41cjjWRIhGpJUE8Dpya8OUW22eqnZWM2Ka4jtpptred5wVFDFRtIJOSPw/Ounh1Nra7vykl2Y7aNQpWUOZCSFxhgeOv5UzTtN82zBZd2ZS3JwOAorSg0yOXT7y4c/vJDnLDO394QMfrWMk+hat1JINQhyIdyqIoYoyHTZsLkYQFcgn8KxvEqq7WiIQVjRgCGBzk9Rjgjjr7V0F3p1vamac5VIdjgL14UHgeucmue1S3FpdJDgZVAeBj6Z/CunCcyrIwxKi6TMTyD6Unkn0rRyvpSHZ6V7XOzzPZooeQfSgQH0q9lKMrRzsPZopC2b0ApRAB1b8hVv5aX5afMw5EVPJX++f8Avn/69FW8JRRzMORDmmbPam+cfapDHUZTmloK7DzfUUyWVPKcsuAF65xTvLqOfAgmAPzbSPz/AP11FTlUWVT5nJGaLi4O8KUaNo22lUPLknGT2AHSnRyS7SMHy/s4VcBgTJ39/wA/wq7a2rJYs4UYODgH1yauxwNGHGzngYHevCaPYuN0y6uEubBZLuVI5UJmZJCgU5P5ngfnWzYaq0tlCry3Y+0XHlLE6JJnGDnpnjNWrXTVNskucutsFCkdPkP+NTW2jQG2s/MjG6S4wzDgkEDjI+lQ0+g9A/tRZsky204MrnjMLNsHJAO4FcHqSOeKwdefz9Wd8Mnyqu1uCMDvW3d6bBHCpCsS8zRKinIwzH17DaD+Fc9eoRfTDCja5XC9OOK68Cpe1bfY58W1yK3crbfejbUmwUoWvWueeQ+X7GjYewNTgU5c9qOYLFcIe9KEqxjPUUALnpRzDsQbKKs4WilzBYcUwaYQRWRPqN1K2TKV74TgCpLO/nMwjdhIG/vn+vasfaor2b6GkOe1Y95cK1xIckfNjBBwcf8A6qvjVof4oZB7AisW7m81z8pAd8gA+p7/AJ1hial4qxvh4NSdzTh1OFIUjBJYnHEZP9KmtdXViZJJyqDhQ69T0rAjl4Pyv36yD/Cr1pIjeWZI3O5sqFbOeT16eleY2egjrrfWlaKT/S4yq/KeOvbjv2rctb1WMSxvFJsJcfl3ribO8t/s4YRygKemwcd+Oa3YpLKYyAyBDt6yKVyfqKjmHY6FED+WSh+VsjPr/nNc1rVklrIkqFi0zOWBOQP85rQgSMsvlzqBjPyzdD9Kra2xLW8WSSql8k5PJx/SurCTftNDnxMV7MxefSjB9Kn2N6Cjyz6CvW5jzbEIU0oU1MEPpS7T6U+YLEKjFOzTyhx0o2UrjEop+yii6Hqcrc3MMHM0kcQAyxJxx61ma1qMH2Oe0hkDzMYgcH+FiScf98/qKzfEOsJdWTRhQCTtB9R1Jx+Fc5PdyXE3mu3zFVHB9AAP5V5bq8693Y7Iw5dWeipfmTRPtcaedKsO/GfvY4OT+Gai0hWvNKhnvjGZXJ58vgDPHQ/Sk8Nxajq9tY6RZvDCdoZZZeWdOBgAdBzyT1zV2OxH2q4t2nJSzw25Vwh+92/DvWKnzRt2N1GzuOOmRKFAjRXYYAywyPzqW2iSLa3lcINqq0xAI59R70iQmZI5mnLPs3MSMAHrgenFXry2kuDGymPAVQfJPydOCKOVMbdi5aaZLJafurR1T7xdLxD2x0Za2rexE0Uiraz5kJOQUbac57EeoqLQbd7vwzLEAdrs6biwYseh4xxjtT/Dokjg1C1jd3mhXywzQ7QpI44P1PFQ4JlczReTToVlLMNiZJO+MgAevp2rj9R8Qi4u5XtwBEvCEDdhR0z/AD/GumvbmX/hG79I3WQxx3ER+duX2kBcnqAM8n0ryVr9k0S5TyzGNuI/3Z5428+nXjP5U6dVUZp23IqRdRWbOoh12aWJZInVkYZB2jkU1/FAt7+ztZI1c3BO49NgzjPvzWTpenWkmkW00y3MbNHzIA4Xp6429PwrnvEzC21a2TT5nuClsBnO4ry3pW6xvN7qTT/Azlg3Fc7at66nSWHxB2yytfQ745ZZDEiYBiAHC+4PHP1rpdO1+z1C1hlY+S0gOFJzyOv5V45Db3DTqWhlHXOUPoa0LS8lintl2t8qEfdOFY8ZPtwKarzi+5m6UX5HpfifUW0+0tZLZ93muykKAxIwO3WsM+JtUJdgJAq9P3aZP6VkWWjSz6kbkXkMk7LlTIMKvbjBrQurWR/CGrTDabtLqOGMo2CFG8uRz0IXr3HFTUrTk9NPmbU6cIrXUWHxlePCjNcoGKgn92v+FFcwkEoRQAMAccUVh7Sf8z+8Xu/yr7irdR316ZB5ICQ73IBHyjqfqBj/ADms51KBdwwGG4fSuu03wVrFvIDJaTRpNA8LcfMCy+mcd8c1m/8ACPSafPHb6gJ7WaZdvzhRwTzgdenfpWy00G9S94Km+2+KbOJtyKEMeQzKdp9Me3T3ANdFFKnl6g7As7tsDZPQDHX8ag8MeG7+DW4JVSaZGPyF1Vd64wrDk5BJAz0pbbS7tohp93Esc0kX2lZAhICDczYPHsPTrzxWTlrf0NYxdrMtb2+zhVaQFkWJFyQADgdOnXmtm4EUUjpHuUIxAG3jr6YrktJvJLWeGe63vApWUqh3cZyyjJxnqM10k14k8RmEEgDxmTLRg9Rmrinclu6Ox8IRONAsuQBKGcBh/ecmrPhfM9/rNzgHzb5h+CgAVl6dqpsG0CxW3wmx0unf5SoSNSCOfU/pSeBNZSXTdQEiSqYbuZt8Y3AphTknPXJ/SpitEEt2WPEJE3gXUQsbGSfd8qAkktKB2HpXiN/vsbCaFw20zImCCuWBJOQfwrvj4nudUsNd0+8t2ggsiiwsDtYjcSqMCw+Ztud3pntiuInheZFk1TzLsxEsf9JDEgZ+XqT3HSk9JaiaVj0zwfq11JocGnXCIgWxM0ZlTbGbcjahJz135z/s1598Somt/FzKgtI4vs6eT9lfI2bmxuOfvev4Ve8P6xcXELw3Vx5Ef2Q2Ee8hF2suQWIBO1WOcAf1rkdQgf7TKfNSUhsbxwWHQHB+hojSs7ilorFbzJBjbI4x/tGm+dJ18x+P9o0phkAJK/KOpyMCr+lWmnTs0eoPdLKzosaw45yeeT6datRuRZmebuUD/XPt6feNBnkYDMjHHQ5r0KHVtCvpV1OVrqGa1iZJI2cE46thQp68YyQOTnpzQvdB8NTXMsw1e5MlzdhFIdNqhiSWPy9AMc8c8U+RAcVvf/no350V2w+F9y4DJqtnsPK5V84/BaKjmRXIzojrOpls/bZhggj5uhFV7q6nvk23krTgYwJTuxznvRRXic8u5VxqSOgUKzKExgA9McDFG8lQOqgYA7CiilzPuDbe4mVOAUBA6fLT87+CtFFLmfcBwllVlYO25c4OTnnrToXeFWEO+MOMMI2K7h7469T+dFFHPLuAxxG7O0q7jIwdy2TuYDAJ9SASKa8cL9Y8gDH4UUUOcu4yJLG0jiEUcAWPOQopxtbXk+RFk+sSn8+OaKKXtqm3MwasJ9gs8Y+yQY/2oEP9KYNPso5BIlvAHByGEQyDRRTjWqLaTExF0uxJcmC3JkB35iOWz1yc0HRdOYkmytCep+Q8+x5/Giin7er/ADMECaPaoiqLeLAGB+8l/wDiqKKKv21T+ZjP/9k="/>
          <p:cNvSpPr>
            <a:spLocks noChangeAspect="1" noChangeArrowheads="1"/>
          </p:cNvSpPr>
          <p:nvPr/>
        </p:nvSpPr>
        <p:spPr bwMode="auto">
          <a:xfrm>
            <a:off x="5205413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http://4.bp.blogspot.com/_gzgTY6SoUYU/TIPY6ZTxi3I/AAAAAAAACcU/7c1GwhyKTsE/s1600/north-america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44745"/>
            <a:ext cx="2830941" cy="21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/>
          <p:cNvSpPr/>
          <p:nvPr/>
        </p:nvSpPr>
        <p:spPr>
          <a:xfrm rot="20565814">
            <a:off x="1834768" y="5761741"/>
            <a:ext cx="2388843" cy="10623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2" descr="data:image/jpeg;base64,/9j/4AAQSkZJRgABAQEAYABgAAD/2wBDAAoHBwkHBgoJCAkLCwoMDxkQDw4ODx4WFxIZJCAmJSMgIyIoLTkwKCo2KyIjMkQyNjs9QEBAJjBGS0U+Sjk/QD3/2wBDAQsLCw8NDx0QEB09KSMpPT09PT09PT09PT09PT09PT09PT09PT09PT09PT09PT09PT09PT09PT09PT09PT09PT3/wAARCAC7AT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OiiivoTwhaKKKVwsFFFFMQuM04LgZzSAd6cBSGKshXpV+3v8AChZOMd/Ws+nAVLimNNo0ZZI5x978Kmt7MKgbdubsM1lKdvXpUqzkMNpYD61Li9kWpLdk9zK7S46Y4IxUPmEkjbkCntKCpOOabAd7AAdTRshPVmjpty6sEP3OwrdSTgVm28YRBlcEVYDVzTabOmCaRrW0mDVxphtFYcdx5fWnSaoojJHOKwlBtmymkjSa8VTg4rJ8VWqTWK3Skh1O057isme5eWVpVcgEg4z6VFf6vPfwLCzYjU/dHc1tCk4yTRjOqnFpmWop2KUCnYrtuclhmKMU/FGKAGqOa6bw5J9ktGlbnzH4H0rnUUFua3LKPyrdVB4FY1tY2NaWkrnUQXvmTDDYz2qzLLzyawYJ9qj1qykpkI5rz5U9bndGeheac5wDxSxP84qKJdrZJzUMsnly8GlYbZoPMFl2Hvzmo5JVTgHOaotI0rAk81IFPrS5bBzXJ1k3Gp1PFVUXFTA0mUiyjVIHzVRWqVGwaloq5OabupQwNNPJqUMkB4opgFFIZ49ijFOxRivePDAqgA2nmpYoFlGC6qfQ0wYHapxLGAPlGaTuNDHtz03qR7VFs2mrPmL6Ux3VuAOaFcHYh207HFL+NSRQNM4Vcc/pTegIhx780oHFb9tYQLbkTLuY9xxVS90zynDR/cPbPSs1VTdi3TaVzM20oFS7SvOMc9SOKUSN3A/75q7k2IwSDUok4AIHBzxTC249B+FKsbu2FUn6UeoGnb3pbCsvbqKuLJxWVBE6D5gR7Gp2udgxgk1zyhd6G8ZWWpanm+XaOpqGVvLtzxniqhuGb736VHJIZBjt71SpkuYkkgP3S341GBS4oArWxk2GKMU7FGKAG4oxTsUYoAWPbuG7pmtq3GIwByPWsSrNvdPHkE/LUTi2jSDsbS1PGxXBzVW3ull5AOB3xSSXBW4AXlfauVx6HQpGkZyIyQeareezuCxpnm7kNIi5INJRsNyLYfsOtTIG6nIqqDipYpcfeyahopMtiTkVdh2Mp3GqHnoyYA5pyuW6Nj61m1c0TLrIq/dOaAaijz3p5aosWiUPTw4qqZKUSUWHcthqKrCWilyj5jyzFFLijFe2eIGKMU7FGKBiU6PbvG/pSU9Yy3Shgi/LBHLbFok59ak09Ni/cbJ74qS0+WIKatrOIlHGFFczk9jpUVuWIrdpVHv60+XS5JcYb6jFQwaghcKGx9avLeAEDePzrCXMmbLlaIPsSwgq0akDpWPrEBe4DouFA6CtK6v1MhAaqk1yrRH5hk9aunzJ3InytWMQrtNXbRZFAK4waeLdGG4nHtSmZYlwuM9q3cr6IxUbbk8jbE3PziovtYCcRqufVc1SuLryoHlnkCKvJz0rDvPGUEAK2lsbhumXHH4AVlKUIL3maRUpv3UbjcsRg++BVC71O2tlYLMry8AIvzYOe/auXur7VdSKb38qLPMe7A/KltbaFAPMJIY/NtrnqY3pBG8MH1kztI1d7eKeWGaNZhuUlMjHY5FKhR8hZIzg44OP50Wlnbw6TZuLy7tZHh/d/M20sfQHjFWzZ6i8CrLqNm6kZUSxDJPua5446otzeWDpvYq7GxkKSPbmgcnHQ+h61Ajyw6s0EmmvJODsAtpCiNnqwzVme8hhZReQXVs396WPIA+tbxzD+ZGMsD/KxMUYoW4tZRiG4ikf+6p5/KnYrtpVY1Y80TjqUnTfLIbigCnYoxWhmOSV04ViBVyzfcxBqjVyxYeY3B6VE1oXB6mhjHFOVWHelXHU1KuCwrludNhoyTUyIcVYis/MGRUv2N0+9UOaLUWVVFWEXmjyvQVKi461DkUkTIc9KVlJ70xDUwqDUi8s1JAoDHdyKQhgakCnHFK4WLARMfdFFQLNx16UVPKyuY8sIp8UTSthRzS9DV+2vAijcoyK9qTaWh40UnuUXt3j+8DTdhA5FX7q6Mp+UYFVm5FKLb3G0uhFtpy5XpTttOAp3EOSdlI5qWS43AgGoNtKFqbIq7F3HHvTlmdR1poGKCOadhXYbmPWlAoxTgKBihvWmuAT8o4p2KQDNKwXM/W0STRblZHZVIHTvzXHl4rZHMar83XnJ4rstatln0mUPuGGDccc1x81iby4a204fv3TapH8PPLE9gB1NeZjX76PRwnwMrLdRzswB3kLnJbHFXNMia+thMkm2IkjAGCe1Q6lotppV2zpNdXc0MQLkIEj6YG31zzW94WtrZ7JojZwkxsGTc7AEk8jPrnH51yNI60b+l+HdUextJbfWbpN0YYJMA6r7AHoMU2+stZW2ZJDp91HGfmBTYx+la2qeJm0XTLSYWXlwSN5SuzcR47sOv8A9ardp4hW9thLJaBiMLKqsG57/gRyKwlc1TWxyOjeKLS6uMWlndSSKoVmtp9wQfQj1q3N4mFu4jlu5VUkh1vrbIx9R/OmeEPDqeHNV1Ge5aN7a4bdCsYO5PmJGfoDXXvFpd2pVpgTjOGHH60nvoNJW1OfW/tdTjZoRYtNjcZIZQWx/u9RTAtaEuhWsKvdWKwkquGMYAPXniqoXtxn2r2MA/3XzPJxy/e/Ii20YqyltJIhZUbaO+KjKY6iu1SRycrIcVPBMYmxjjvTdtPjjDMBx+NKT0GkaFuzXDBY1c+pC5wK2o9PjiXfJK3XgEVSsWazQoH+VuuPSp5rnfjk4HvXFNtuyOyCSV2XVlRfudKbNO0hG3gVRSXjrUqSZ71ny2L5idScGlVx3qBphGME1EtyvrRythc0FNSO+AMVTinB6mpt+5Qe1S0UmIZGz1qwjnAzVcAVaiVTjJxSZSLCRpt6daKepUKBRWd2aWR5RtpyrUm3BI70ba9y54lhMUYp2KMUgDaKMVYNncCHzWicR/3iOKiVSaV0VYbijFP2H0pQp9KLhYYBxRipNtG2i4DMCnACjbQ7JBGXkyFGBn1pNpK40m3YRnWJWd2Kqg3E47VmT601kgkkiVJpV3JDIOYgejMPXuF7d6tarrCaJAwHGoMOjjItwe5Hd/btXN29nc6vqCxw/vriTMhLtjaP4nduw9687EYm7tBnfQw9leaESO81i/SCNzJKwJJY4CjuxPZRWpDcaXo1qbWCZXkuCSX2FmucfxYxwgPQfialgigt4ms7WfNu+N8+3BuXxkfRPQfiahEYkuY5HuEDxr8sSkM4Tupxzt964m7s7ErIz47mCW4tpraGZxPnFw+FjAH3mCj9K6hLy001ERdFt92R++SXhe4+U8joKzLRba623PktLb7z975CSOMLnoB0zXULLpBiMUtrIoYDzSIs4AGdwPpx1pS00GjL1W6s/Edt9hED2yud0rhUbDgcEHOPbkd6y/Dlxbaf4gGkQ3krho9oknUJ5ncqDj7ynlT3rpUh0OWXdZ3iRPG+0rjBCgdPp71y/jLw7NLqB1bSLyzEMEAd90+H+X+JalIo6mWGSPIcjcDjJH3h6j61BLCGkU4Khlye2BUnh3xHF4s0VWnaOPUbUBJAcZmHYj6/zp8fyyuJPlQDoR396zkrMtO5Sks5GiM1rK6Ogykidc/Tv71asLttStirsBc2y4u4lQMSc8Op649qc7yQBwqBv4t3p/8AXqlMH+0peWGyK8QD5WPyyDuD9f0q4SfQiUV1OiW62QJGikofuuAcN9Kq3WnyFFkUZB6+1Z97rl7Cqi2WSFE4ZGH3W7qw6Z9D9K09A1htXF2skLwTQsMRuRkqemcf55rup1zjnQM4wOF3bDj1pFjII7Zro5Lby0MWzKt+lZMkQU4x0NdSrcyOZ0uVkyNhNvU+tOAPehJVQcY55pXuAe3NRcuwoIXrR5wHeqzy+9Qmb3osDZckl396g3kVD5+O9BmB6GmSWo5yD1q/DPlcZ6Viq5JrRhIAqZIqLZfEpJq3E/yDPWs1HGetWlc4FZNGsWXRNx1oqoJDRU8pfMYl14cfObdxj/bNZx06YOUKEsPSurN2oVS45+uaiiuER23AEHoa3jXmlqc7oQb0OXfT5Yzh1ZT6Fadb2XnybV5I611TSK445qpFBGsxYKMmrWIbRLoK5fjjX7KkfB+XafpWBd6Q8EgWFd4xxitxJVjOOhqu84afJOcdqxhKUXobThGSOc8pz2NAtpD6Cr9yTHM5Rfkz0FQ+e2OmPrXWpto5XBJkIs3PcZpfsUmeeRTzO1NE77gMtyQB756UXkK0RssKQIrSuqBuFz1J9AO9ZniDWodDcWkASfUm+bLDK23+L/yqPW9VTTb8TQsX1RYzGPnyloD1wBwZPfoPrXLQ28l5dCNJFU43SyPkqgPViep/rXBVxEpXitjup0FG0nuFtY3OsagIYyXkb55ZpD8sYzyzE9v510L2YtLA2Gm7/Jky00zp+8um4+Y+iZ6D8TVmNBa2n2Oxjb7OhG5nTD3Ddmb0A7L2pup3F7O729lOkTwrgsI9z5ycnB+nGOtct+iOm3UzI7BJ0hkuEZ0gIZVdyisf9oevtV+a7s7EmVZreOSYYaKNQHk9FB649qoPo017aicJdMVcZSdyrOPp6dTyKt3Nkkt0m0W8Ny2EUKFIjX2Jxg+9UkTc0dJ062vlkvbmWdSy8I4bbH6jGOnStSSexuLV4FuogsKqsZBG9wDwev14NW9C0M6VaN9nvHlOOdyKf5VFrPhyS6nSa2UgBSHRhjcOuAeo6+9Qy0SWltaCzW38yBjKp+eIYY9+cd+aS98M21zpwiMSufs7Ro5XJHvVdvDi3cqXN8LeBoo1ARExwB6j3qOPSLlpriBZzEskQCSxSEbXHOevSgZ5NDb6houoA3VpPAsZMcu9TGH9gfXv7V6RPp5vPD8Gsae3nwyjMqrKcgDjJz/F2P4Vk+NbC6s/Di/2hNPJ5V0HJkfepUgrnOOOSOprI8CeJ20e+m064m2afd/KzMu7y2IwG54A6A+1N6krQ3rO9fzim99rcYZslfanuZLN3MUvBbcBjcatatoLaLceWFL2krbldiMpj+Hcf8nioZy06vG6Mjjodm3dWT0Ze4yKW4TzpIJIGE+PtUU5/duR0bnvVjTdZOm679ou7RlZ12SfQ9OP+A8VmRGSGVGO0FRjB6HHUe5rVtNJi1lJJ0llkKEMiE5ZB1wDjkDt+VaRZDRsW/j2wur2O1kgkheWTYp5I9M+3NW73YJW29K5GLTbGfykE6RyzqfL3MAUOeck9q344r25RkjKzNF8juGGGI7j1FdNKavqznqxdtAaUButNacetZ8k5BYZGVODj1qE3LV1pXOVuxpNP71EZveqBuT7U3zzVWJbLxmz3oEuKoecacsxosK5qxS81fjlGOtYSXGO4qxHeBev6VLRaZuRyDPWp2uQqjBrCW99CKDdu/FTylc1ja+2+4orE81qKOVBzmzPcqzZ2gD0pglQ/eb8qypLstSLcoOrGjlDmNmL5ydrYpxuBA2W7Vk/bSB8pxUUlzJI2WPFHJcfPY3PtIvZAo+X3qqJGjc56g1RhumiOcVO1x5uCeKOWwc1yRpfvHjmoXUNyT1qXdEVHHPcetV7+WaKFRBCGnY7Ykzy59KfNy6i5ebQJEWNAzByCQAFGST2A+tc3fa1Jos1zAbqKS/bO90AKWY/ug95MdT0HQVNf61NpluYZJw2qyZ8zy33R2qn+BT3b1PbtXPWenyatdPbW6IixL5k00n3IV7s3+HU1yVa3tPQ6adLkGWFjcapO6QfKqje00pO1F7s2P09a6mxigt0FtbwsLeEq8jMPmuGz99x/Je1NjjtljW0tGkW3EwJyMNI4H339/Qdqj13UbPTZHW6umEzAEbTteNf7x9zXO30N0upLr2qXEMLfZ41mi2buZMMzBiCgx9OtULXUtRuLeIWos4JMcRxgOE7Ak9eg/SooNZ0y833tvZzzshO1404VepAz36n8at2etvcxySadpohjjbDySkKv6cmqirIGxirdXtvJHdX1wxUgPMNyDjrtHTGfajTNLZ720hFsVVQzl3YF3GeM9z+JqD+0tZuXcTi3trZt29gNxx2AHuK17C9gt7cJHfSSSEhicjAXsMU3sI2kNxPCsD24hTZu8xQBvGevqKdb6dOsdwkN7MZekau79xwxycdfeoINZlvJLm2sZVneHZtMkYbep4xgc8YFOjmvYvtRktrYLG+P4+Tjt/9aoLJfsupXNpG9pdSRXWzDpK2UYg5xznnNWi95ZxLHcnzLjYQzQoMZ7EcfnVNbq5S0W7FlE64C83BUDn344p76rIvyGymjCvjdHcjBPtjtSAhle9v7trXULa1e1wS7NGWVgORx0P/ANavN/H+lR6R4lVoIraOCeFZkW34jyMhgB9RXp0+uraRIt1Hf7hniFVc49D7VzOueH9N8Sy287yahAxbyt0cHLORnGOmPf3qkxMg8HeJV1i1g0LWmiKquUmcF2fH3VPuAevXFXNTiezvyWCDAG1SCFPt/wDXrytjNaSFldlmjfhlOCGB4Neradq7eMvD0E0hR9VhYxRqByxA+ZZMdM9VPelKN9QTGXVsLmIuEMchA3JnkD6VHpWq3GizrLAdyIeVzjI96ZFN+7cheIjtOclh6jnsKkkEMsQkZflYcMpqFoM1tR06w1KWO7gk8t7jJEJODnGW29u3T1qo2jLdW6zXLokDkSQSRnkkfeByOKzUmtp7f7FPI4DElWII2t/CQadptpc3gm08uWuLbB8t3wWJ9PVT6irTJaNGTSbqGSbMY2NJ8mGBJBHBNLFo88jDcFUd8tyKjSDVPtiRI9xA33WlAyFx6Zqlqd5q0D2lzO80pVTvBQ5bBPBx6g10068orlOedGMnc2H0REGfOP0xVVtOIPUYPStGG5326NGCFlUMA3BAI9DTAjM3yjP410KbOeUUUTpzY7VEbN16lQPc1pfaLdgwWdcoMuQDtX6ntWDqXjLSbJSkTTXEhyMxL9w9jz1o9qluw9maKWErDOMAeopVtG7kVwF1rt1EgMImhSQl0VpC31P510/hfXG1C3C3DO0vUFgcEdMZ9eKiNa7sEqdlc2vszr0IqaOBh1OPpTzx1wp7bjjmqy6tY/dN3CJS5TYWAO4dj6GtHIVi8EAHWis0+I9KjZke7Uup2sFUnB+tFTzR7js+xP5eMknFL5anAbn0rzm+8c397Cse1bfLZZ4SQxGOmaqQeJ9TtZiUunyOm47h09DUvEopUWepi3OcbST6UogYgjoc9K8dXVb9Y5447ubZOQZcyHLY9TVgazf2tubSx1GdbX7205BUnqPXFT9ZXYr2J65wVx0I4qQH5QM15xovjKWweKLUBPcRnqQQWX3BPXPvXUQa7JNBDMbO5UXL7IIkty5f056VarQaJ9lLoaGq6nJp4hFvbPcyyHaFRd3J6D8ag1fXpLG2MHnI2qOu1nTBW2B6xow6se7DpUGr6pFYSyw2LgX8iBbi6VsiId405xn1I+lYNvay39yIYiiIo/eTucLEo/r7Vy1Kjk7LY6qdNRWu422s5dSnMUDLHHH808jA4iXjLE/oAOSTXR2oijspLDTCyeRICgkwTK/UySevsvYVivJexwxx2czJaiYsFCY3bc7HPdicEgdjWrGZIrSeW5bEc7hyWXHzE459Mk1k2apDvlsdPS4kZGmeXdI+7b5+D0HXHuag1W2m1S4kdyk8LdX2YLL6D0A6VTmC3zMHFzEwVYwoYhI/XpxmpLHSbS1kkDQXF85UFpLptyKPQZ6+/FEV1BssWttb2uEkuBEjMJBAWRST0656d8Ul5e6QkYN3eJHGc7UWRthI74A5NSQ6Lp1peJd2xhkuRzuJxsJH8IGRyOB7VP8AabW92reANKo+VEBYIp98VZJVOpw6nPbyQQfaFBCqHh2Ic9wWxniuq0O6tb6Ga3i09f8ARmKxooTb+ea5S0s/t2rWsX204E2Aohx26Y5/WuosPCk1hfNMl3OC3BVVGE9D/jUsaI55rTRtSWSW1W01Epsa4jib5Bg5xjIx0pDaW+poyw6jJNDLnaoLEAjqF7jg5P1remtxLbhrp2lkXOXA++hPt+FUzMkt4UFzDCysP3QDMzI2eOAB3689Kkop6da6ZYqd0ytC0eGWVz5e7oR19s0r2FtfzhU1RIyqnDQSKpIPQCr9patYzFmkVoJMjEi8AHocHrUdro9lAWm8+N5QfkZ0UCM9aYEZ0vNrEkM32sQ4/dySLww77gM/galuNGuWME9nPdWpQh541IkV1znHuevNVUWSe4Ia2XykfdtWRf3ufvMeOv19KsTeGNNhhdiDGUOdyzMD16YB/CgDx/X9Huobq71BbeQabLdOI7hwFySTjK9RVXRtXutAv3mtZnjdl2syHqP/AK1ej+KIE1nSr21hs2UpCZFkxjc6E5xnHHGffNeRJJ9oUfMMgdKpaks9mtme68Prq8iRyTSqVuFXDKw6eYR2z/OsyEvHcMrshjOMFhjHpx9K4zw54juNGdFEmYs58snhh3Q/7JH613U6Rahbw3tksnkzZ3D7xTA+6fpwOOvBrOURpkE8LRAyLudQeOc7c9acXkkWKe2lKXdqCFUL98dxn0qeKUrGYJ1OT1XGCQKj37HfaVDHsvAIqUxs3tM1CfWNJBsyUdXOC4DHcvVWJ6A9jVhXuUtM3QZrlmGNievGePQA1zSTjTJI76EMQW23MQ6MP72RjkV0MWrxyW8M9grSiXcV8ot94YyCe3WrQhn2m/hllkls4ZbePIjdoyrOegz/AI/SuG8VeJnw0cMDwwu25djYz7H0HtXoUN1ILiWOf/RiqH5TOGzjk4yue/PpWFri22vx/ZtS3tAZwgMYi8wuAeVYY6irjJoiUUzzT/hIbs7t0u2FkCOiZAZff1NZt9el5mTzAygjaFBVcfQ811WveCYNO0+RrKW8mvIzvNuyAkxdzx0IFcOoMu4LkjGc4qtyOWxeGrSyNAlyqXEEAIijYkYBOeo96mfxJeRyEwSyQhgVKocDHp/9eskP5Yz1zTHO6i4cqNS91i4vpCZpZAj43BnLdB1qmk/BLDJ/nVclRjAwaeG4pPULJGpHqRt0CROQvXGcUVmA+9FILAX2nPWpHmbCgn5SeOahliZFywO1ujEcUyeRXlLKAvThelVYokMhJO0Z5qRThTndux8uD3plhate3scEbgFycsQSAPXiuq0Lw5/xObVWuEmkSQE20I+cn+Hk8DmiwWC18H+Zc29tPqBa5uACLeOBi5HfnoB1Ga7PV9X/ALMtX0/TLmSe4Zdk1yTnygOPLjP8zRresDTrd7axDSzTHZc3e0sx/wCmasOAPU965azhbVJmTeILeH5p7g8pCv07t6DvUXLSsW7Gwe/lMEdyIIolDzXTjKxJ3PqW9F71q22oaeLUR6PFJ5cQbYW/jwp/eN6sTzz0piubhrez0uGSOzgLKvn8yO+OZHHv6VTu5LTw7/ZtndCfzLyMriMfcBG3J9ck1PkVYuQJGZYLgPthjtgkiuOMqOSvpx6e9RX6XOouBHeRx2sJ2wRKoBbvyM5JJP4VU1i/ezuktYVmFvY7S8i2+7c+OST+OMVHp92jlrpbS+lk3s28wAEN689epoSvqDdtDU03SLu3i/07WordiMIkKqrY77s5q3JoUqB5JdYmgtNuNmxSxUdecd/YVlT+Io7WVY5LO/aVsbB5CnBPvRP4ju45iIra63KOWcJjFXck1l0ayu4WSCe88zAxKJX+UY7Z49ulVU0a106O4hMN7ezBCy+aGdU9fb6/hWFD4s1K6vvla+EIO7y0Kr8o9TViDWNVvL+GOP7XbwFixBuPzzj/AD1oA6HQrS5ttKu7yx04tcOMY8hQoTsVzzuq9p/2qZpbQW9y0cgwJJIirr7bvr3qbTpru306y82QFUaQsokOZVPYn+VPfUbyKNVkt7kbydjrJ8qj0NQ3cpaGlPpM/wBthaCaaO2dOYhIV8t8dPYE09bC3jhWS+WaVly3zyMWBHHGK5e78SarDe7ZWnCpgAo4BIB4zn2q2mu6k+nx3LyXYQucKrL+Zx260Bc2Yt0pUzPOEZ9j4LMP9k8jmpzpV15zbb2Xyi3O4D/Dn6VhxeKr1JU+1m5aPzP3iAqcHHTNRa54pvAo/s03sURBONqvj3zQFy7fw3Ul+kEUrhGG0AIMgE8jOOmau2ml31nbNFa3PmSCbcyGNWznGWNc/ZeJ76SOUre3ImwJGyi4IOBwe3birja3dGxlme6uWAYEEqFI/HqRnHWmBuwxXSl5L67j8kOWRjGqnOOc5rifiVpdtDpMOoWs8LvFN8yxheFYdcipb3xJLHYsl0k2HDOPLgyJCeOfb2qAi2v9KlE+m3klrOQoWNSp+hH9aaEzzKX54MMBxnGDjFdv4J1+yisJ4LqaSCVlCEIMjb2lA9R0I75NYPinSbbR76L7DDNHbTQlgspydwOD/MVj2lzNY3UdxAg3oMfN0IIwQaq10Tsz1qaKS1uGXCsAMl1OFI9R+GDUkP8ApELkBQO3yc/n71Dot7BqmiQLbXLEBSY0dc7Xxloz7jsafBvgZrgybAT/AKvOfzrBqzNFqRhNr5jRhxuIY5x+NXNNFppSrP8AaJIwrDyYm5WJm4YjsMimTRNLGssTMCRhR1zVRpla3kWQRujYGzPOO4/H19ee1NMVjtG+1XDBmiR48nG7DbVOM5PrisoNDDdyhU8kBQu1YAdrBu+SQRz6cVX0TU1sIVsrhwyZIgYg5KZ4X61qNqtsXG6OJQfvO0T5cen1qhFCWxea5+3urG7iAjwqeWGI67tpzjFcZe/DGx1CSe8sdWe0jbMjQm3LLEM885Bxmu6XxJZmVI1uI2fO3Ac5BHrkUl34msIWH7uF25yVfGfbGOf/AK1UmwaR4XruiSaBqr2UshlUKHjl2FRIhHDAH8fyrLYYOc5HrXs3jWwsvFWlRILiJL+FgISWGEGcFWwMkHj6YrzvU/Bd1pelT3rX9jcRwsA0cDkvtPG7BHTPWqRDRzRffx0xSq+2mvjjBoAyKdiSVTgdetFQ4PrRRYD02LQ7lo1gk0+1WBWBLCdSWGWPQ+5/KopvDNw8V0lvpunpLPtWOZp0HlLg7jgHqeMelax81uXZz/wM/wCNSI4Trn8WzXnfWpHT7OJS0vw9Npk0Ewl+zyphM2Qj3LH3yxPzE1Ye0vLGO9ntYxNdX8u6a6i+/EnQIqg+nJ/KrK3HPCjPqacLiTGFx+VH1mRajFE1jpFrY3JI1DUpIlwWjWMRxSnPQgnjHHNZuoS3MttClvBbwqkgYllCCQ5+Z5PXjoKvLdTD+5/3zQbuVV+7CT0+5zR9YYuSI1ruBbiH9/D5aEn92u0H0z3zWNrdvHrU8M8t06z27bUZItwwpBHOeK1vtLM3MMBPvUoKuPmjgz6Amp9u73HZGQjPJI5ur2eWJ2LlFtiOc5AJFJNqFxbtILW4dYiRsVrck5/OtY29nj5oVGeu1yP60Cz06RNrB1HtK1UsRIXIjOu72V7ZBbrJDdAfNKYzhj3O3tVGNrtZSZbpyuGLBbY4Jxxg545ro1sdNGQ8sjKRjHmtgfpUiW+kxjaHm8v+6HP8+tP6xLuL2Zyk5jjt1W2nkjmk5fdbM4x7HjHenaZJNYzhzdLMR1Btzgfma6Xy9NjfcolwOgJz/OlknsHj2+UCB0GwcflT+stC9n3JBqlu0CF9TkZz80gNqBlvRfQYqYeIre3sl23lw72wYxBrdcNn+9k81leXYvnKyfSmmCxZSpQ4PUYzmo+sSHyLubMmq6DdQ/6Xazz3AUK0pQLu9DgGgazosNkYbeG4tiVZSVRTnPPc+tYwisv4t49MJmjy7c9d4HbCD/Gp+sTDlXc001XSI1cYuJPMC7y0a5JHf71SWmu6JEpjuEuJEViUXaB15IPqKxdsSdFY/wDAf/r0pEB6RsD7LT9vMXKu5ptrHh4Szi0s5rZtwAlVAxKkcrgnoD0qI6jpJlAVrsx8ZBiU5PfjPNUSsPXy3JPtTcr/AM83H0FH1iYcnmb0Wv6ZbQeUsFzIqggExqDy2Txk1Xu/EVm0h+yQ3USMpQ5wcjOR9DWThH4ZTj8qQxx9MuB7E0fWJ9w5EZ3iaJdXEH2cyl1ZmLSpgZI5yR+Fc43h29I+7G3srf412WwD+N9vuSKcoBON/Hu3/wBahYma6h7NMx/B0l74b1pHubSSaymcLMo52ejr7j+VeiajdaEs2+3vYmLHcyqjHn8q5cQxHnzRn05/wpRbL1Bjz/vGh4iT3GqduprJqGnx7gsjqpPBCHj8KoFrQkkLKQxY/c5IycfpUBgU8M0f503yAvA2EezUvbyHyeZpW13aWlzAyyNIjbVclP8AV/7Q+nf6e1dBL4os0bDXRlBGMxxEjH5jBri2gPQbNvoWFNNuF6Rqc+mKpYiSJdM6m61/R2ZJljufMV+NsRHB696ozapo8wMcySOuS2DEQCexJHIrE27Rnbhqb82STu/On9ZkHszfg1DQorq3nhmlR1TEn7pmLHk8fpzSy6xo8kcyzJC6yRmNlML/ADA9QeK58TBj82SfwpQ0X8WR6HA/xprFSD2Z59eeGbqO6kFqolh3EowbHy9sg8g1QOn3SnabeYEf7Br1BmiPU7vqtMBhB56Hr8v/ANeqWLfVE+yPLvslzkj7PLx/smivVR9lx/rG/wC+P/r0U/rb7B7Ij86cctAR6ZPFO+2OOiRZ96R5QvQyH61GGLdCPxWuJyfQrUlN1KRyEx7Co2nI5JpQjHqR+VKYsjkfpU6haQn2kgdTQbjvuFHk+36UfZ0PVRRYOVh9qTGNwzTDdLnrH+dDW6f3KaLYHouPwo0CzJBf7BhSv4Un2xW5YjNR/ZwR98D2pPsqHvk+mKegak4vBjAK4o+0r/eH6VGsaJwYc+5FO/d5+4o/ClcWo4XAPfNPEo+lM+XqMflR5n+6fwpBdkqyA8k5/Ol80Ht+VQhx7H6ClDg9sUrDuSFh6Um9fYfhTWkzjNKHUfwg07BcXePQUHaeq5/Gk3qegpNxHYGlYdyQbey/+PGlzjtUXPtzTwsgAIwadguG/noRRuUnlaa7sB82aiM/bmkHMWMr2GKMkdx+NVhPzjbx60plT+6SfrQHMWd+RyCfoabuAOQpFRLIhHTHtmgsnbGfrSDmJvNPqTSbwTyBUBK5+8RRvAPBzTuxczJmZPSjdGeoOfY1CWyaNpouPmZKGHYEf8CpDj+6f++qjwe1Jk07i5mSHb6frUYByeQKXPuKbuI70XDmHCMjnIpfKJ6Mv51GGxRuJouHOSiD3Wiot49V/OincOcl+792XP4VG0eTxLg+wpVo707WKsKCR/y0P5U/zMDuSP1qdAMDinkDHSgZCHGATgZ7CnAg+tKPvVH/ABnk1N2MflQc8Z96kVQ3Py/lUDU9T8n4UXC4GOP2FMZV6A/jUKdRTyeaVxXFKsOFLH8ajKOW5z+JqdaXvSuFhipjqM0MVHHl4pxp0fQ07k8qIDt9DQFA7H8anNRkUgsJ8lI20UEDIp44phYjwq85zmlDKfX8KSUUwUBYlAXt+tO3Feik59TTI+tSGi4EUhyOVb65poQsMVMoG7pSgfNTQFfyeelHlKOpOfSpj1oY/JTAi8sqcUoXr7deKdN3+lRj/VmqUUwF81FAB6GjdH1Apjf6lfrTF6UnFCLHmRn+D9ab/uqwH1qNalH3TSegxoyaTntTk6GgDmkFrjCWHUr+NM8wf/qq5EBzwPxFMIGeg/KmkDiisGJ6DNJk571ZIpyCmLkRV3P/AHRRVgqMniimHIj/2Q=="/>
          <p:cNvSpPr>
            <a:spLocks noChangeAspect="1" noChangeArrowheads="1"/>
          </p:cNvSpPr>
          <p:nvPr/>
        </p:nvSpPr>
        <p:spPr bwMode="auto">
          <a:xfrm>
            <a:off x="5357813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data:image/jpeg;base64,/9j/4AAQSkZJRgABAQEAYABgAAD/2wBDAAoHBwkHBgoJCAkLCwoMDxkQDw4ODx4WFxIZJCAmJSMgIyIoLTkwKCo2KyIjMkQyNjs9QEBAJjBGS0U+Sjk/QD3/2wBDAQsLCw8NDx0QEB09KSMpPT09PT09PT09PT09PT09PT09PT09PT09PT09PT09PT09PT09PT09PT09PT09PT09PT3/wAARCAC7AT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OiiivoTwhaKKKVwsFFFFMQuM04LgZzSAd6cBSGKshXpV+3v8AChZOMd/Ws+nAVLimNNo0ZZI5x978Kmt7MKgbdubsM1lKdvXpUqzkMNpYD61Li9kWpLdk9zK7S46Y4IxUPmEkjbkCntKCpOOabAd7AAdTRshPVmjpty6sEP3OwrdSTgVm28YRBlcEVYDVzTabOmCaRrW0mDVxphtFYcdx5fWnSaoojJHOKwlBtmymkjSa8VTg4rJ8VWqTWK3Skh1O057isme5eWVpVcgEg4z6VFf6vPfwLCzYjU/dHc1tCk4yTRjOqnFpmWop2KUCnYrtuclhmKMU/FGKAGqOa6bw5J9ktGlbnzH4H0rnUUFua3LKPyrdVB4FY1tY2NaWkrnUQXvmTDDYz2qzLLzyawYJ9qj1qykpkI5rz5U9bndGeheac5wDxSxP84qKJdrZJzUMsnly8GlYbZoPMFl2Hvzmo5JVTgHOaotI0rAk81IFPrS5bBzXJ1k3Gp1PFVUXFTA0mUiyjVIHzVRWqVGwaloq5OabupQwNNPJqUMkB4opgFFIZ49ijFOxRivePDAqgA2nmpYoFlGC6qfQ0wYHapxLGAPlGaTuNDHtz03qR7VFs2mrPmL6Ux3VuAOaFcHYh207HFL+NSRQNM4Vcc/pTegIhx780oHFb9tYQLbkTLuY9xxVS90zynDR/cPbPSs1VTdi3TaVzM20oFS7SvOMc9SOKUSN3A/75q7k2IwSDUok4AIHBzxTC249B+FKsbu2FUn6UeoGnb3pbCsvbqKuLJxWVBE6D5gR7Gp2udgxgk1zyhd6G8ZWWpanm+XaOpqGVvLtzxniqhuGb736VHJIZBjt71SpkuYkkgP3S341GBS4oArWxk2GKMU7FGKAG4oxTsUYoAWPbuG7pmtq3GIwByPWsSrNvdPHkE/LUTi2jSDsbS1PGxXBzVW3ull5AOB3xSSXBW4AXlfauVx6HQpGkZyIyQeareezuCxpnm7kNIi5INJRsNyLYfsOtTIG6nIqqDipYpcfeyahopMtiTkVdh2Mp3GqHnoyYA5pyuW6Nj61m1c0TLrIq/dOaAaijz3p5aosWiUPTw4qqZKUSUWHcthqKrCWilyj5jyzFFLijFe2eIGKMU7FGKBiU6PbvG/pSU9Yy3Shgi/LBHLbFok59ak09Ni/cbJ74qS0+WIKatrOIlHGFFczk9jpUVuWIrdpVHv60+XS5JcYb6jFQwaghcKGx9avLeAEDePzrCXMmbLlaIPsSwgq0akDpWPrEBe4DouFA6CtK6v1MhAaqk1yrRH5hk9aunzJ3InytWMQrtNXbRZFAK4waeLdGG4nHtSmZYlwuM9q3cr6IxUbbk8jbE3PziovtYCcRqufVc1SuLryoHlnkCKvJz0rDvPGUEAK2lsbhumXHH4AVlKUIL3maRUpv3UbjcsRg++BVC71O2tlYLMry8AIvzYOe/auXur7VdSKb38qLPMe7A/KltbaFAPMJIY/NtrnqY3pBG8MH1kztI1d7eKeWGaNZhuUlMjHY5FKhR8hZIzg44OP50Wlnbw6TZuLy7tZHh/d/M20sfQHjFWzZ6i8CrLqNm6kZUSxDJPua5446otzeWDpvYq7GxkKSPbmgcnHQ+h61Ajyw6s0EmmvJODsAtpCiNnqwzVme8hhZReQXVs396WPIA+tbxzD+ZGMsD/KxMUYoW4tZRiG4ikf+6p5/KnYrtpVY1Y80TjqUnTfLIbigCnYoxWhmOSV04ViBVyzfcxBqjVyxYeY3B6VE1oXB6mhjHFOVWHelXHU1KuCwrludNhoyTUyIcVYis/MGRUv2N0+9UOaLUWVVFWEXmjyvQVKi461DkUkTIc9KVlJ70xDUwqDUi8s1JAoDHdyKQhgakCnHFK4WLARMfdFFQLNx16UVPKyuY8sIp8UTSthRzS9DV+2vAijcoyK9qTaWh40UnuUXt3j+8DTdhA5FX7q6Mp+UYFVm5FKLb3G0uhFtpy5XpTttOAp3EOSdlI5qWS43AgGoNtKFqbIq7F3HHvTlmdR1poGKCOadhXYbmPWlAoxTgKBihvWmuAT8o4p2KQDNKwXM/W0STRblZHZVIHTvzXHl4rZHMar83XnJ4rstatln0mUPuGGDccc1x81iby4a204fv3TapH8PPLE9gB1NeZjX76PRwnwMrLdRzswB3kLnJbHFXNMia+thMkm2IkjAGCe1Q6lotppV2zpNdXc0MQLkIEj6YG31zzW94WtrZ7JojZwkxsGTc7AEk8jPrnH51yNI60b+l+HdUextJbfWbpN0YYJMA6r7AHoMU2+stZW2ZJDp91HGfmBTYx+la2qeJm0XTLSYWXlwSN5SuzcR47sOv8A9ardp4hW9thLJaBiMLKqsG57/gRyKwlc1TWxyOjeKLS6uMWlndSSKoVmtp9wQfQj1q3N4mFu4jlu5VUkh1vrbIx9R/OmeEPDqeHNV1Ge5aN7a4bdCsYO5PmJGfoDXXvFpd2pVpgTjOGHH60nvoNJW1OfW/tdTjZoRYtNjcZIZQWx/u9RTAtaEuhWsKvdWKwkquGMYAPXniqoXtxn2r2MA/3XzPJxy/e/Ii20YqyltJIhZUbaO+KjKY6iu1SRycrIcVPBMYmxjjvTdtPjjDMBx+NKT0GkaFuzXDBY1c+pC5wK2o9PjiXfJK3XgEVSsWazQoH+VuuPSp5rnfjk4HvXFNtuyOyCSV2XVlRfudKbNO0hG3gVRSXjrUqSZ71ny2L5idScGlVx3qBphGME1EtyvrRythc0FNSO+AMVTinB6mpt+5Qe1S0UmIZGz1qwjnAzVcAVaiVTjJxSZSLCRpt6daKepUKBRWd2aWR5RtpyrUm3BI70ba9y54lhMUYp2KMUgDaKMVYNncCHzWicR/3iOKiVSaV0VYbijFP2H0pQp9KLhYYBxRipNtG2i4DMCnACjbQ7JBGXkyFGBn1pNpK40m3YRnWJWd2Kqg3E47VmT601kgkkiVJpV3JDIOYgejMPXuF7d6tarrCaJAwHGoMOjjItwe5Hd/btXN29nc6vqCxw/vriTMhLtjaP4nduw9687EYm7tBnfQw9leaESO81i/SCNzJKwJJY4CjuxPZRWpDcaXo1qbWCZXkuCSX2FmucfxYxwgPQfialgigt4ms7WfNu+N8+3BuXxkfRPQfiahEYkuY5HuEDxr8sSkM4Tupxzt964m7s7ErIz47mCW4tpraGZxPnFw+FjAH3mCj9K6hLy001ERdFt92R++SXhe4+U8joKzLRba623PktLb7z975CSOMLnoB0zXULLpBiMUtrIoYDzSIs4AGdwPpx1pS00GjL1W6s/Edt9hED2yud0rhUbDgcEHOPbkd6y/Dlxbaf4gGkQ3krho9oknUJ5ncqDj7ynlT3rpUh0OWXdZ3iRPG+0rjBCgdPp71y/jLw7NLqB1bSLyzEMEAd90+H+X+JalIo6mWGSPIcjcDjJH3h6j61BLCGkU4Khlye2BUnh3xHF4s0VWnaOPUbUBJAcZmHYj6/zp8fyyuJPlQDoR396zkrMtO5Sks5GiM1rK6Ogykidc/Tv71asLttStirsBc2y4u4lQMSc8Op649qc7yQBwqBv4t3p/8AXqlMH+0peWGyK8QD5WPyyDuD9f0q4SfQiUV1OiW62QJGikofuuAcN9Kq3WnyFFkUZB6+1Z97rl7Cqi2WSFE4ZGH3W7qw6Z9D9K09A1htXF2skLwTQsMRuRkqemcf55rup1zjnQM4wOF3bDj1pFjII7Zro5Lby0MWzKt+lZMkQU4x0NdSrcyOZ0uVkyNhNvU+tOAPehJVQcY55pXuAe3NRcuwoIXrR5wHeqzy+9Qmb3osDZckl396g3kVD5+O9BmB6GmSWo5yD1q/DPlcZ6Viq5JrRhIAqZIqLZfEpJq3E/yDPWs1HGetWlc4FZNGsWXRNx1oqoJDRU8pfMYl14cfObdxj/bNZx06YOUKEsPSurN2oVS45+uaiiuER23AEHoa3jXmlqc7oQb0OXfT5Yzh1ZT6Fadb2XnybV5I611TSK445qpFBGsxYKMmrWIbRLoK5fjjX7KkfB+XafpWBd6Q8EgWFd4xxitxJVjOOhqu84afJOcdqxhKUXobThGSOc8pz2NAtpD6Cr9yTHM5Rfkz0FQ+e2OmPrXWpto5XBJkIs3PcZpfsUmeeRTzO1NE77gMtyQB756UXkK0RssKQIrSuqBuFz1J9AO9ZniDWodDcWkASfUm+bLDK23+L/yqPW9VTTb8TQsX1RYzGPnyloD1wBwZPfoPrXLQ28l5dCNJFU43SyPkqgPViep/rXBVxEpXitjup0FG0nuFtY3OsagIYyXkb55ZpD8sYzyzE9v510L2YtLA2Gm7/Jky00zp+8um4+Y+iZ6D8TVmNBa2n2Oxjb7OhG5nTD3Ddmb0A7L2pup3F7O729lOkTwrgsI9z5ycnB+nGOtct+iOm3UzI7BJ0hkuEZ0gIZVdyisf9oevtV+a7s7EmVZreOSYYaKNQHk9FB649qoPo017aicJdMVcZSdyrOPp6dTyKt3Nkkt0m0W8Ny2EUKFIjX2Jxg+9UkTc0dJ062vlkvbmWdSy8I4bbH6jGOnStSSexuLV4FuogsKqsZBG9wDwev14NW9C0M6VaN9nvHlOOdyKf5VFrPhyS6nSa2UgBSHRhjcOuAeo6+9Qy0SWltaCzW38yBjKp+eIYY9+cd+aS98M21zpwiMSufs7Ro5XJHvVdvDi3cqXN8LeBoo1ARExwB6j3qOPSLlpriBZzEskQCSxSEbXHOevSgZ5NDb6houoA3VpPAsZMcu9TGH9gfXv7V6RPp5vPD8Gsae3nwyjMqrKcgDjJz/F2P4Vk+NbC6s/Di/2hNPJ5V0HJkfepUgrnOOOSOprI8CeJ20e+m064m2afd/KzMu7y2IwG54A6A+1N6krQ3rO9fzim99rcYZslfanuZLN3MUvBbcBjcatatoLaLceWFL2krbldiMpj+Hcf8nioZy06vG6Mjjodm3dWT0Ze4yKW4TzpIJIGE+PtUU5/duR0bnvVjTdZOm679ou7RlZ12SfQ9OP+A8VmRGSGVGO0FRjB6HHUe5rVtNJi1lJJ0llkKEMiE5ZB1wDjkDt+VaRZDRsW/j2wur2O1kgkheWTYp5I9M+3NW73YJW29K5GLTbGfykE6RyzqfL3MAUOeck9q344r25RkjKzNF8juGGGI7j1FdNKavqznqxdtAaUButNacetZ8k5BYZGVODj1qE3LV1pXOVuxpNP71EZveqBuT7U3zzVWJbLxmz3oEuKoecacsxosK5qxS81fjlGOtYSXGO4qxHeBev6VLRaZuRyDPWp2uQqjBrCW99CKDdu/FTylc1ja+2+4orE81qKOVBzmzPcqzZ2gD0pglQ/eb8qypLstSLcoOrGjlDmNmL5ydrYpxuBA2W7Vk/bSB8pxUUlzJI2WPFHJcfPY3PtIvZAo+X3qqJGjc56g1RhumiOcVO1x5uCeKOWwc1yRpfvHjmoXUNyT1qXdEVHHPcetV7+WaKFRBCGnY7Ykzy59KfNy6i5ebQJEWNAzByCQAFGST2A+tc3fa1Jos1zAbqKS/bO90AKWY/ug95MdT0HQVNf61NpluYZJw2qyZ8zy33R2qn+BT3b1PbtXPWenyatdPbW6IixL5k00n3IV7s3+HU1yVa3tPQ6adLkGWFjcapO6QfKqje00pO1F7s2P09a6mxigt0FtbwsLeEq8jMPmuGz99x/Je1NjjtljW0tGkW3EwJyMNI4H339/Qdqj13UbPTZHW6umEzAEbTteNf7x9zXO30N0upLr2qXEMLfZ41mi2buZMMzBiCgx9OtULXUtRuLeIWos4JMcRxgOE7Ak9eg/SooNZ0y833tvZzzshO1404VepAz36n8at2etvcxySadpohjjbDySkKv6cmqirIGxirdXtvJHdX1wxUgPMNyDjrtHTGfajTNLZ720hFsVVQzl3YF3GeM9z+JqD+0tZuXcTi3trZt29gNxx2AHuK17C9gt7cJHfSSSEhicjAXsMU3sI2kNxPCsD24hTZu8xQBvGevqKdb6dOsdwkN7MZekau79xwxycdfeoINZlvJLm2sZVneHZtMkYbep4xgc8YFOjmvYvtRktrYLG+P4+Tjt/9aoLJfsupXNpG9pdSRXWzDpK2UYg5xznnNWi95ZxLHcnzLjYQzQoMZ7EcfnVNbq5S0W7FlE64C83BUDn344p76rIvyGymjCvjdHcjBPtjtSAhle9v7trXULa1e1wS7NGWVgORx0P/ANavN/H+lR6R4lVoIraOCeFZkW34jyMhgB9RXp0+uraRIt1Hf7hniFVc49D7VzOueH9N8Sy287yahAxbyt0cHLORnGOmPf3qkxMg8HeJV1i1g0LWmiKquUmcF2fH3VPuAevXFXNTiezvyWCDAG1SCFPt/wDXrytjNaSFldlmjfhlOCGB4Neradq7eMvD0E0hR9VhYxRqByxA+ZZMdM9VPelKN9QTGXVsLmIuEMchA3JnkD6VHpWq3GizrLAdyIeVzjI96ZFN+7cheIjtOclh6jnsKkkEMsQkZflYcMpqFoM1tR06w1KWO7gk8t7jJEJODnGW29u3T1qo2jLdW6zXLokDkSQSRnkkfeByOKzUmtp7f7FPI4DElWII2t/CQadptpc3gm08uWuLbB8t3wWJ9PVT6irTJaNGTSbqGSbMY2NJ8mGBJBHBNLFo88jDcFUd8tyKjSDVPtiRI9xA33WlAyFx6Zqlqd5q0D2lzO80pVTvBQ5bBPBx6g10068orlOedGMnc2H0REGfOP0xVVtOIPUYPStGG5326NGCFlUMA3BAI9DTAjM3yjP410KbOeUUUTpzY7VEbN16lQPc1pfaLdgwWdcoMuQDtX6ntWDqXjLSbJSkTTXEhyMxL9w9jz1o9qluw9maKWErDOMAeopVtG7kVwF1rt1EgMImhSQl0VpC31P510/hfXG1C3C3DO0vUFgcEdMZ9eKiNa7sEqdlc2vszr0IqaOBh1OPpTzx1wp7bjjmqy6tY/dN3CJS5TYWAO4dj6GtHIVi8EAHWis0+I9KjZke7Uup2sFUnB+tFTzR7js+xP5eMknFL5anAbn0rzm+8c397Cse1bfLZZ4SQxGOmaqQeJ9TtZiUunyOm47h09DUvEopUWepi3OcbST6UogYgjoc9K8dXVb9Y5447ubZOQZcyHLY9TVgazf2tubSx1GdbX7205BUnqPXFT9ZXYr2J65wVx0I4qQH5QM15xovjKWweKLUBPcRnqQQWX3BPXPvXUQa7JNBDMbO5UXL7IIkty5f056VarQaJ9lLoaGq6nJp4hFvbPcyyHaFRd3J6D8ag1fXpLG2MHnI2qOu1nTBW2B6xow6se7DpUGr6pFYSyw2LgX8iBbi6VsiId405xn1I+lYNvay39yIYiiIo/eTucLEo/r7Vy1Kjk7LY6qdNRWu422s5dSnMUDLHHH808jA4iXjLE/oAOSTXR2oijspLDTCyeRICgkwTK/UySevsvYVivJexwxx2czJaiYsFCY3bc7HPdicEgdjWrGZIrSeW5bEc7hyWXHzE459Mk1k2apDvlsdPS4kZGmeXdI+7b5+D0HXHuag1W2m1S4kdyk8LdX2YLL6D0A6VTmC3zMHFzEwVYwoYhI/XpxmpLHSbS1kkDQXF85UFpLptyKPQZ6+/FEV1BssWttb2uEkuBEjMJBAWRST0656d8Ul5e6QkYN3eJHGc7UWRthI74A5NSQ6Lp1peJd2xhkuRzuJxsJH8IGRyOB7VP8AabW92reANKo+VEBYIp98VZJVOpw6nPbyQQfaFBCqHh2Ic9wWxniuq0O6tb6Ga3i09f8ARmKxooTb+ea5S0s/t2rWsX204E2Aohx26Y5/WuosPCk1hfNMl3OC3BVVGE9D/jUsaI55rTRtSWSW1W01Epsa4jib5Bg5xjIx0pDaW+poyw6jJNDLnaoLEAjqF7jg5P1remtxLbhrp2lkXOXA++hPt+FUzMkt4UFzDCysP3QDMzI2eOAB3689Kkop6da6ZYqd0ytC0eGWVz5e7oR19s0r2FtfzhU1RIyqnDQSKpIPQCr9patYzFmkVoJMjEi8AHocHrUdro9lAWm8+N5QfkZ0UCM9aYEZ0vNrEkM32sQ4/dySLww77gM/galuNGuWME9nPdWpQh541IkV1znHuevNVUWSe4Ia2XykfdtWRf3ufvMeOv19KsTeGNNhhdiDGUOdyzMD16YB/CgDx/X9Huobq71BbeQabLdOI7hwFySTjK9RVXRtXutAv3mtZnjdl2syHqP/AK1ej+KIE1nSr21hs2UpCZFkxjc6E5xnHHGffNeRJJ9oUfMMgdKpaks9mtme68Prq8iRyTSqVuFXDKw6eYR2z/OsyEvHcMrshjOMFhjHpx9K4zw54juNGdFEmYs58snhh3Q/7JH613U6Rahbw3tksnkzZ3D7xTA+6fpwOOvBrOURpkE8LRAyLudQeOc7c9acXkkWKe2lKXdqCFUL98dxn0qeKUrGYJ1OT1XGCQKj37HfaVDHsvAIqUxs3tM1CfWNJBsyUdXOC4DHcvVWJ6A9jVhXuUtM3QZrlmGNievGePQA1zSTjTJI76EMQW23MQ6MP72RjkV0MWrxyW8M9grSiXcV8ot94YyCe3WrQhn2m/hllkls4ZbePIjdoyrOegz/AI/SuG8VeJnw0cMDwwu25djYz7H0HtXoUN1ILiWOf/RiqH5TOGzjk4yue/PpWFri22vx/ZtS3tAZwgMYi8wuAeVYY6irjJoiUUzzT/hIbs7t0u2FkCOiZAZff1NZt9el5mTzAygjaFBVcfQ811WveCYNO0+RrKW8mvIzvNuyAkxdzx0IFcOoMu4LkjGc4qtyOWxeGrSyNAlyqXEEAIijYkYBOeo96mfxJeRyEwSyQhgVKocDHp/9eskP5Yz1zTHO6i4cqNS91i4vpCZpZAj43BnLdB1qmk/BLDJ/nVclRjAwaeG4pPULJGpHqRt0CROQvXGcUVmA+9FILAX2nPWpHmbCgn5SeOahliZFywO1ujEcUyeRXlLKAvThelVYokMhJO0Z5qRThTndux8uD3plhate3scEbgFycsQSAPXiuq0Lw5/xObVWuEmkSQE20I+cn+Hk8DmiwWC18H+Zc29tPqBa5uACLeOBi5HfnoB1Ga7PV9X/ALMtX0/TLmSe4Zdk1yTnygOPLjP8zRresDTrd7axDSzTHZc3e0sx/wCmasOAPU965azhbVJmTeILeH5p7g8pCv07t6DvUXLSsW7Gwe/lMEdyIIolDzXTjKxJ3PqW9F71q22oaeLUR6PFJ5cQbYW/jwp/eN6sTzz0piubhrez0uGSOzgLKvn8yO+OZHHv6VTu5LTw7/ZtndCfzLyMriMfcBG3J9ck1PkVYuQJGZYLgPthjtgkiuOMqOSvpx6e9RX6XOouBHeRx2sJ2wRKoBbvyM5JJP4VU1i/ezuktYVmFvY7S8i2+7c+OST+OMVHp92jlrpbS+lk3s28wAEN689epoSvqDdtDU03SLu3i/07WordiMIkKqrY77s5q3JoUqB5JdYmgtNuNmxSxUdecd/YVlT+Io7WVY5LO/aVsbB5CnBPvRP4ju45iIra63KOWcJjFXck1l0ayu4WSCe88zAxKJX+UY7Z49ulVU0a106O4hMN7ezBCy+aGdU9fb6/hWFD4s1K6vvla+EIO7y0Kr8o9TViDWNVvL+GOP7XbwFixBuPzzj/AD1oA6HQrS5ttKu7yx04tcOMY8hQoTsVzzuq9p/2qZpbQW9y0cgwJJIirr7bvr3qbTpru306y82QFUaQsokOZVPYn+VPfUbyKNVkt7kbydjrJ8qj0NQ3cpaGlPpM/wBthaCaaO2dOYhIV8t8dPYE09bC3jhWS+WaVly3zyMWBHHGK5e78SarDe7ZWnCpgAo4BIB4zn2q2mu6k+nx3LyXYQucKrL+Zx260Bc2Yt0pUzPOEZ9j4LMP9k8jmpzpV15zbb2Xyi3O4D/Dn6VhxeKr1JU+1m5aPzP3iAqcHHTNRa54pvAo/s03sURBONqvj3zQFy7fw3Ul+kEUrhGG0AIMgE8jOOmau2ml31nbNFa3PmSCbcyGNWznGWNc/ZeJ76SOUre3ImwJGyi4IOBwe3birja3dGxlme6uWAYEEqFI/HqRnHWmBuwxXSl5L67j8kOWRjGqnOOc5rifiVpdtDpMOoWs8LvFN8yxheFYdcipb3xJLHYsl0k2HDOPLgyJCeOfb2qAi2v9KlE+m3klrOQoWNSp+hH9aaEzzKX54MMBxnGDjFdv4J1+yisJ4LqaSCVlCEIMjb2lA9R0I75NYPinSbbR76L7DDNHbTQlgspydwOD/MVj2lzNY3UdxAg3oMfN0IIwQaq10Tsz1qaKS1uGXCsAMl1OFI9R+GDUkP8ApELkBQO3yc/n71Dot7BqmiQLbXLEBSY0dc7Xxloz7jsafBvgZrgybAT/AKvOfzrBqzNFqRhNr5jRhxuIY5x+NXNNFppSrP8AaJIwrDyYm5WJm4YjsMimTRNLGssTMCRhR1zVRpla3kWQRujYGzPOO4/H19ee1NMVjtG+1XDBmiR48nG7DbVOM5PrisoNDDdyhU8kBQu1YAdrBu+SQRz6cVX0TU1sIVsrhwyZIgYg5KZ4X61qNqtsXG6OJQfvO0T5cen1qhFCWxea5+3urG7iAjwqeWGI67tpzjFcZe/DGx1CSe8sdWe0jbMjQm3LLEM885Bxmu6XxJZmVI1uI2fO3Ac5BHrkUl34msIWH7uF25yVfGfbGOf/AK1UmwaR4XruiSaBqr2UshlUKHjl2FRIhHDAH8fyrLYYOc5HrXs3jWwsvFWlRILiJL+FgISWGEGcFWwMkHj6YrzvU/Bd1pelT3rX9jcRwsA0cDkvtPG7BHTPWqRDRzRffx0xSq+2mvjjBoAyKdiSVTgdetFQ4PrRRYD02LQ7lo1gk0+1WBWBLCdSWGWPQ+5/KopvDNw8V0lvpunpLPtWOZp0HlLg7jgHqeMelax81uXZz/wM/wCNSI4Trn8WzXnfWpHT7OJS0vw9Npk0Ewl+zyphM2Qj3LH3yxPzE1Ye0vLGO9ntYxNdX8u6a6i+/EnQIqg+nJ/KrK3HPCjPqacLiTGFx+VH1mRajFE1jpFrY3JI1DUpIlwWjWMRxSnPQgnjHHNZuoS3MttClvBbwqkgYllCCQ5+Z5PXjoKvLdTD+5/3zQbuVV+7CT0+5zR9YYuSI1ruBbiH9/D5aEn92u0H0z3zWNrdvHrU8M8t06z27bUZItwwpBHOeK1vtLM3MMBPvUoKuPmjgz6Amp9u73HZGQjPJI5ur2eWJ2LlFtiOc5AJFJNqFxbtILW4dYiRsVrck5/OtY29nj5oVGeu1yP60Cz06RNrB1HtK1UsRIXIjOu72V7ZBbrJDdAfNKYzhj3O3tVGNrtZSZbpyuGLBbY4Jxxg545ro1sdNGQ8sjKRjHmtgfpUiW+kxjaHm8v+6HP8+tP6xLuL2Zyk5jjt1W2nkjmk5fdbM4x7HjHenaZJNYzhzdLMR1Btzgfma6Xy9NjfcolwOgJz/OlknsHj2+UCB0GwcflT+stC9n3JBqlu0CF9TkZz80gNqBlvRfQYqYeIre3sl23lw72wYxBrdcNn+9k81leXYvnKyfSmmCxZSpQ4PUYzmo+sSHyLubMmq6DdQ/6Xazz3AUK0pQLu9DgGgazosNkYbeG4tiVZSVRTnPPc+tYwisv4t49MJmjy7c9d4HbCD/Gp+sTDlXc001XSI1cYuJPMC7y0a5JHf71SWmu6JEpjuEuJEViUXaB15IPqKxdsSdFY/wDAf/r0pEB6RsD7LT9vMXKu5ptrHh4Szi0s5rZtwAlVAxKkcrgnoD0qI6jpJlAVrsx8ZBiU5PfjPNUSsPXy3JPtTcr/AM83H0FH1iYcnmb0Wv6ZbQeUsFzIqggExqDy2Txk1Xu/EVm0h+yQ3USMpQ5wcjOR9DWThH4ZTj8qQxx9MuB7E0fWJ9w5EZ3iaJdXEH2cyl1ZmLSpgZI5yR+Fc43h29I+7G3srf412WwD+N9vuSKcoBON/Hu3/wBahYma6h7NMx/B0l74b1pHubSSaymcLMo52ejr7j+VeiajdaEs2+3vYmLHcyqjHn8q5cQxHnzRn05/wpRbL1Bjz/vGh4iT3GqduprJqGnx7gsjqpPBCHj8KoFrQkkLKQxY/c5IycfpUBgU8M0f503yAvA2EezUvbyHyeZpW13aWlzAyyNIjbVclP8AV/7Q+nf6e1dBL4os0bDXRlBGMxxEjH5jBri2gPQbNvoWFNNuF6Rqc+mKpYiSJdM6m61/R2ZJljufMV+NsRHB696ozapo8wMcySOuS2DEQCexJHIrE27Rnbhqb82STu/On9ZkHszfg1DQorq3nhmlR1TEn7pmLHk8fpzSy6xo8kcyzJC6yRmNlML/ADA9QeK58TBj82SfwpQ0X8WR6HA/xprFSD2Z59eeGbqO6kFqolh3EowbHy9sg8g1QOn3SnabeYEf7Br1BmiPU7vqtMBhB56Hr8v/ANeqWLfVE+yPLvslzkj7PLx/smivVR9lx/rG/wC+P/r0U/rb7B7Ij86cctAR6ZPFO+2OOiRZ96R5QvQyH61GGLdCPxWuJyfQrUlN1KRyEx7Co2nI5JpQjHqR+VKYsjkfpU6haQn2kgdTQbjvuFHk+36UfZ0PVRRYOVh9qTGNwzTDdLnrH+dDW6f3KaLYHouPwo0CzJBf7BhSv4Un2xW5YjNR/ZwR98D2pPsqHvk+mKegak4vBjAK4o+0r/eH6VGsaJwYc+5FO/d5+4o/ClcWo4XAPfNPEo+lM+XqMflR5n+6fwpBdkqyA8k5/Ol80Ht+VQhx7H6ClDg9sUrDuSFh6Um9fYfhTWkzjNKHUfwg07BcXePQUHaeq5/Gk3qegpNxHYGlYdyQbey/+PGlzjtUXPtzTwsgAIwadguG/noRRuUnlaa7sB82aiM/bmkHMWMr2GKMkdx+NVhPzjbx60plT+6SfrQHMWd+RyCfoabuAOQpFRLIhHTHtmgsnbGfrSDmJvNPqTSbwTyBUBK5+8RRvAPBzTuxczJmZPSjdGeoOfY1CWyaNpouPmZKGHYEf8CpDj+6f++qjwe1Jk07i5mSHb6frUYByeQKXPuKbuI70XDmHCMjnIpfKJ6Mv51GGxRuJouHOSiD3Wiot49V/OincOcl+792XP4VG0eTxLg+wpVo707WKsKCR/y0P5U/zMDuSP1qdAMDinkDHSgZCHGATgZ7CnAg+tKPvVH/ABnk1N2MflQc8Z96kVQ3Py/lUDU9T8n4UXC4GOP2FMZV6A/jUKdRTyeaVxXFKsOFLH8ajKOW5z+JqdaXvSuFhipjqM0MVHHl4pxp0fQ07k8qIDt9DQFA7H8anNRkUgsJ8lI20UEDIp44phYjwq85zmlDKfX8KSUUwUBYlAXt+tO3Feik59TTI+tSGi4EUhyOVb65poQsMVMoG7pSgfNTQFfyeelHlKOpOfSpj1oY/JTAi8sqcUoXr7deKdN3+lRj/VmqUUwF81FAB6GjdH1Apjf6lfrTF6UnFCLHmRn+D9ab/uqwH1qNalH3TSegxoyaTntTk6GgDmkFrjCWHUr+NM8wf/qq5EBzwPxFMIGeg/KmkDiisGJ6DNJk571ZIpyCmLkRV3P/AHRRVgqMniimHIj/2Q=="/>
          <p:cNvSpPr>
            <a:spLocks noChangeAspect="1" noChangeArrowheads="1"/>
          </p:cNvSpPr>
          <p:nvPr/>
        </p:nvSpPr>
        <p:spPr bwMode="auto">
          <a:xfrm>
            <a:off x="5510213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studentsoftheworld.info/sites/pays/img/12215_kukulcan-the-main-temple-at-chichen-itz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312">
            <a:off x="5834367" y="1596387"/>
            <a:ext cx="3127405" cy="18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2.bp.blogspot.com/-Qu6JRaI4TCY/ThEZgwUUCeI/AAAAAAAAAIU/gk1OElOq_iU/s1600/Chichen+Itza+0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153">
            <a:off x="5181099" y="4002131"/>
            <a:ext cx="3257973" cy="244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6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90803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Giza Pyramids and Great Sphinx</a:t>
            </a:r>
            <a:endParaRPr lang="en-US" sz="4400" b="1" dirty="0"/>
          </a:p>
        </p:txBody>
      </p:sp>
      <p:pic>
        <p:nvPicPr>
          <p:cNvPr id="1026" name="Picture 2" descr="http://famouswonders.com/wp-content/uploads/2009/02/3-pyramids-of-gi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7787">
            <a:off x="460828" y="2146509"/>
            <a:ext cx="3445039" cy="22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llionstarhotel.com/wp-content/uploads/2012/05/pyramids-of-giza-egyp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4193618"/>
            <a:ext cx="3328143" cy="24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2619" y="1737712"/>
            <a:ext cx="464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Located in Egypt (Africa)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pyramids are a symbol of the high culture of Egypt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Made of 2,300,000 stone blocks that weigh from 2 to 30 tons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vacationstogo.com/images/ports/maps/1665_w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876800"/>
            <a:ext cx="1757738" cy="19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 rot="20996733">
            <a:off x="7332890" y="5048503"/>
            <a:ext cx="1447800" cy="9193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/>
              <a:t>Taj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Mahal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India (Asia)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Commissioned in 1632 by the Mughal emperor Shah Jahan to house the remains of his cherished wife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Symbol for India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citypictures1.com/upload/files/actual/Asia_Report-Map_Asia_op_800x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04382"/>
            <a:ext cx="2667000" cy="20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1524000" y="5791200"/>
            <a:ext cx="2743200" cy="1143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://travelbeautifulplace.com/uploads/places/images/full/taj_mah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964">
            <a:off x="5719466" y="1716128"/>
            <a:ext cx="3099016" cy="23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anindia.com/wp-content/uploads/2013/07/23/taj-mahal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4301">
            <a:off x="5005919" y="4006191"/>
            <a:ext cx="3147482" cy="23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Stonehenge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35927" y="1557394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England (Europe)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It’s a mystery as to who built it and why it was built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Built 5,000 years 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/>
              </a:rPr>
              <a:t>Its stones are up to 30 feet tall and weigh 25 tons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upload.wikimedia.org/wikipedia/commons/3/3c/Stonehenge2007_07_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462">
            <a:off x="538878" y="1357786"/>
            <a:ext cx="2651229" cy="19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1.fanpop.com/images/image_uploads/Stonehenge-witchcraft-986293_1920_1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322">
            <a:off x="533400" y="3505200"/>
            <a:ext cx="2689981" cy="201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eology.com/world/europe-ma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32016"/>
            <a:ext cx="2386144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9956026">
            <a:off x="1649164" y="5875195"/>
            <a:ext cx="2743200" cy="1143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Great Wall of China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590788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China (Asia)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2.5 thousand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Constructed to protect tribes against one another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citypictures1.com/upload/files/actual/Asia_Report-Map_Asia_op_800x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35090"/>
            <a:ext cx="2667000" cy="20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1254410">
            <a:off x="2216092" y="5945090"/>
            <a:ext cx="2743200" cy="1143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4.bp.blogspot.com/-Kk70bwrip1c/T3X8ak-206I/AAAAAAAAFns/JQ5RLZsWi9E/s1600/The%2BGreat%2BWall%2Bof%2BChina%2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305">
            <a:off x="5712466" y="1752600"/>
            <a:ext cx="3230033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blogviajesyturismo.com/wp-content/uploads/2013/08/great_wall_of_ch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325">
            <a:off x="4889383" y="4038600"/>
            <a:ext cx="3049022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4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Angkor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1590787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Cambodia (Asia)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Was the ancient capital of the Khmer empire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Today it is the national symbol of the country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www.citypictures1.com/upload/files/actual/Asia_Report-Map_Asia_op_800x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07738"/>
            <a:ext cx="3364763" cy="254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11464785">
            <a:off x="4024017" y="5748922"/>
            <a:ext cx="2743200" cy="1143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3.bp.blogspot.com/-Hsd8-JzW6uQ/TXhQ6PAU91I/AAAAAAAABsA/Fy7un7D9Kw0/s1600/ANGKOR-WAT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513">
            <a:off x="300676" y="1816944"/>
            <a:ext cx="3051724" cy="213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rielworld.com/wp-content/uploads/2011/04/angkor5-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214">
            <a:off x="533400" y="4060839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Acropolis of Athens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1590787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Greece (Europe)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Built </a:t>
            </a:r>
            <a:r>
              <a:rPr lang="en-US" sz="3200" dirty="0">
                <a:solidFill>
                  <a:schemeClr val="bg1"/>
                </a:solidFill>
              </a:rPr>
              <a:t>by Pericles in the fifth century BC as a monument to the cultural and political achievements of the inhabitants of </a:t>
            </a:r>
            <a:r>
              <a:rPr lang="en-US" sz="3200" dirty="0" smtClean="0">
                <a:solidFill>
                  <a:schemeClr val="bg1"/>
                </a:solidFill>
              </a:rPr>
              <a:t>Athens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6" descr="http://geology.com/world/europe-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80" y="4495800"/>
            <a:ext cx="2833520" cy="229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11464785">
            <a:off x="3682441" y="5913306"/>
            <a:ext cx="2743200" cy="1143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wfiles.brothersoft.com/a/acropolis-of-athens_96147-1920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2524">
            <a:off x="105016" y="1988856"/>
            <a:ext cx="3275970" cy="20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aradiseintheworld.com/wp-content/uploads/2012/02/athens-acropol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581">
            <a:off x="404551" y="4227548"/>
            <a:ext cx="2934320" cy="220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Roman </a:t>
            </a:r>
            <a:r>
              <a:rPr lang="en-US" sz="6600" b="1" dirty="0" err="1" smtClean="0"/>
              <a:t>Colosseum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61587" y="1295400"/>
            <a:ext cx="5562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Italy (Europe)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chemeClr val="bg1"/>
                </a:solidFill>
              </a:rPr>
              <a:t>most famous monument to have survived from the classical </a:t>
            </a:r>
            <a:r>
              <a:rPr lang="en-US" sz="3200" dirty="0" smtClean="0">
                <a:solidFill>
                  <a:schemeClr val="bg1"/>
                </a:solidFill>
              </a:rPr>
              <a:t>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It </a:t>
            </a:r>
            <a:r>
              <a:rPr lang="en-US" sz="3200" dirty="0">
                <a:solidFill>
                  <a:schemeClr val="bg1"/>
                </a:solidFill>
              </a:rPr>
              <a:t>was built nearly two thousand years ago for the purpose of hosting violent gladiator </a:t>
            </a:r>
            <a:r>
              <a:rPr lang="en-US" sz="3200" dirty="0" smtClean="0">
                <a:solidFill>
                  <a:schemeClr val="bg1"/>
                </a:solidFill>
              </a:rPr>
              <a:t>games</a:t>
            </a:r>
          </a:p>
        </p:txBody>
      </p:sp>
      <p:pic>
        <p:nvPicPr>
          <p:cNvPr id="9" name="Picture 6" descr="http://geology.com/world/europe-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91" y="4876800"/>
            <a:ext cx="2209800" cy="179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11464785">
            <a:off x="5323301" y="5856507"/>
            <a:ext cx="2470298" cy="12825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ts3.mm.bing.net/th?id=HN.607986284996460652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388">
            <a:off x="216342" y="2024574"/>
            <a:ext cx="3209187" cy="199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allzoa.com/wp-content/uploads/2013/05/colosseum-interi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353">
            <a:off x="181867" y="4197742"/>
            <a:ext cx="3278138" cy="218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Kara Hoelscher 2014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Statue of Liberty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Located in New York City (North America)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Gift from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Universal symbol of freedom and democracy</a:t>
            </a:r>
          </a:p>
        </p:txBody>
      </p:sp>
      <p:pic>
        <p:nvPicPr>
          <p:cNvPr id="2050" name="Picture 2" descr="http://4.bp.blogspot.com/_gzgTY6SoUYU/TIPY6ZTxi3I/AAAAAAAACcU/7c1GwhyKTsE/s1600/north-america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26569"/>
            <a:ext cx="2830941" cy="21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21035458">
            <a:off x="2193851" y="5154061"/>
            <a:ext cx="2470298" cy="12825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upload.wikimedia.org/wikipedia/commons/d/de/0327New_York_City_Statue_of_Liber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654">
            <a:off x="5748082" y="1523433"/>
            <a:ext cx="2819400" cy="23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allpaper.pickywallpapers.com/1920x1080/great-statue-of-liber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2849">
            <a:off x="4953000" y="4236684"/>
            <a:ext cx="3489796" cy="196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7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671</TotalTime>
  <Words>471</Words>
  <Application>Microsoft Office PowerPoint</Application>
  <PresentationFormat>On-screen Show (4:3)</PresentationFormat>
  <Paragraphs>96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PowerPoint Presentation</vt:lpstr>
      <vt:lpstr>Giza Pyramids and Great Sphinx</vt:lpstr>
      <vt:lpstr>Taj Mahal</vt:lpstr>
      <vt:lpstr>Stonehenge</vt:lpstr>
      <vt:lpstr>Great Wall of China</vt:lpstr>
      <vt:lpstr>Angkor</vt:lpstr>
      <vt:lpstr>Acropolis of Athens</vt:lpstr>
      <vt:lpstr>Roman Colosseum</vt:lpstr>
      <vt:lpstr>Statue of Liberty</vt:lpstr>
      <vt:lpstr>Empire State Building</vt:lpstr>
      <vt:lpstr>Eiffel Tower</vt:lpstr>
      <vt:lpstr>Clock Tower</vt:lpstr>
      <vt:lpstr>Forbidden City</vt:lpstr>
      <vt:lpstr>Sydney Opera House</vt:lpstr>
      <vt:lpstr>Leaning Tower of Pisa</vt:lpstr>
      <vt:lpstr>Brandenburg Gate</vt:lpstr>
      <vt:lpstr>Chichen Itza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Hoelscher</dc:creator>
  <cp:lastModifiedBy>Kara Hoelscher</cp:lastModifiedBy>
  <cp:revision>25</cp:revision>
  <dcterms:created xsi:type="dcterms:W3CDTF">2014-09-22T13:32:28Z</dcterms:created>
  <dcterms:modified xsi:type="dcterms:W3CDTF">2016-04-08T18:46:39Z</dcterms:modified>
</cp:coreProperties>
</file>