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theme/theme9.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1.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28" r:id="rId2"/>
    <p:sldMasterId id="2147483676" r:id="rId3"/>
    <p:sldMasterId id="2147483668" r:id="rId4"/>
    <p:sldMasterId id="2147483741" r:id="rId5"/>
    <p:sldMasterId id="2147483747" r:id="rId6"/>
    <p:sldMasterId id="2147483690" r:id="rId7"/>
    <p:sldMasterId id="2147483769" r:id="rId8"/>
    <p:sldMasterId id="2147483788" r:id="rId9"/>
    <p:sldMasterId id="2147483790" r:id="rId10"/>
    <p:sldMasterId id="2147483794" r:id="rId11"/>
    <p:sldMasterId id="2147483798" r:id="rId12"/>
    <p:sldMasterId id="2147483803" r:id="rId13"/>
    <p:sldMasterId id="2147483811" r:id="rId14"/>
    <p:sldMasterId id="2147483819" r:id="rId15"/>
    <p:sldMasterId id="2147483831" r:id="rId16"/>
  </p:sldMasterIdLst>
  <p:notesMasterIdLst>
    <p:notesMasterId r:id="rId99"/>
  </p:notesMasterIdLst>
  <p:sldIdLst>
    <p:sldId id="2721" r:id="rId17"/>
    <p:sldId id="2650" r:id="rId18"/>
    <p:sldId id="2630" r:id="rId19"/>
    <p:sldId id="2792" r:id="rId20"/>
    <p:sldId id="2859" r:id="rId21"/>
    <p:sldId id="2793" r:id="rId22"/>
    <p:sldId id="2238" r:id="rId23"/>
    <p:sldId id="2861" r:id="rId24"/>
    <p:sldId id="2803" r:id="rId25"/>
    <p:sldId id="2722" r:id="rId26"/>
    <p:sldId id="2820" r:id="rId27"/>
    <p:sldId id="2821" r:id="rId28"/>
    <p:sldId id="2822" r:id="rId29"/>
    <p:sldId id="2823" r:id="rId30"/>
    <p:sldId id="2839" r:id="rId31"/>
    <p:sldId id="2840" r:id="rId32"/>
    <p:sldId id="2841" r:id="rId33"/>
    <p:sldId id="2842" r:id="rId34"/>
    <p:sldId id="2843" r:id="rId35"/>
    <p:sldId id="2844" r:id="rId36"/>
    <p:sldId id="2845" r:id="rId37"/>
    <p:sldId id="2860" r:id="rId38"/>
    <p:sldId id="2825" r:id="rId39"/>
    <p:sldId id="2826" r:id="rId40"/>
    <p:sldId id="2827" r:id="rId41"/>
    <p:sldId id="2828" r:id="rId42"/>
    <p:sldId id="2829" r:id="rId43"/>
    <p:sldId id="2830" r:id="rId44"/>
    <p:sldId id="2831" r:id="rId45"/>
    <p:sldId id="2832" r:id="rId46"/>
    <p:sldId id="2833" r:id="rId47"/>
    <p:sldId id="2834" r:id="rId48"/>
    <p:sldId id="2835" r:id="rId49"/>
    <p:sldId id="2836" r:id="rId50"/>
    <p:sldId id="2837" r:id="rId51"/>
    <p:sldId id="2838" r:id="rId52"/>
    <p:sldId id="2804" r:id="rId53"/>
    <p:sldId id="2796" r:id="rId54"/>
    <p:sldId id="2795" r:id="rId55"/>
    <p:sldId id="2746" r:id="rId56"/>
    <p:sldId id="2427" r:id="rId57"/>
    <p:sldId id="2428" r:id="rId58"/>
    <p:sldId id="2436" r:id="rId59"/>
    <p:sldId id="2221" r:id="rId60"/>
    <p:sldId id="2824" r:id="rId61"/>
    <p:sldId id="2857" r:id="rId62"/>
    <p:sldId id="2805" r:id="rId63"/>
    <p:sldId id="2858" r:id="rId64"/>
    <p:sldId id="2798" r:id="rId65"/>
    <p:sldId id="2862" r:id="rId66"/>
    <p:sldId id="2806" r:id="rId67"/>
    <p:sldId id="2799" r:id="rId68"/>
    <p:sldId id="2807" r:id="rId69"/>
    <p:sldId id="2800" r:id="rId70"/>
    <p:sldId id="2808" r:id="rId71"/>
    <p:sldId id="2809" r:id="rId72"/>
    <p:sldId id="2846" r:id="rId73"/>
    <p:sldId id="2847" r:id="rId74"/>
    <p:sldId id="2848" r:id="rId75"/>
    <p:sldId id="2849" r:id="rId76"/>
    <p:sldId id="2850" r:id="rId77"/>
    <p:sldId id="2851" r:id="rId78"/>
    <p:sldId id="2852" r:id="rId79"/>
    <p:sldId id="2853" r:id="rId80"/>
    <p:sldId id="2854" r:id="rId81"/>
    <p:sldId id="2855" r:id="rId82"/>
    <p:sldId id="2856" r:id="rId83"/>
    <p:sldId id="2810" r:id="rId84"/>
    <p:sldId id="2812" r:id="rId85"/>
    <p:sldId id="2816" r:id="rId86"/>
    <p:sldId id="2813" r:id="rId87"/>
    <p:sldId id="2818" r:id="rId88"/>
    <p:sldId id="2819" r:id="rId89"/>
    <p:sldId id="2817" r:id="rId90"/>
    <p:sldId id="2814" r:id="rId91"/>
    <p:sldId id="2642" r:id="rId92"/>
    <p:sldId id="2648" r:id="rId93"/>
    <p:sldId id="2595" r:id="rId94"/>
    <p:sldId id="2249" r:id="rId95"/>
    <p:sldId id="2307" r:id="rId96"/>
    <p:sldId id="2608" r:id="rId97"/>
    <p:sldId id="483" r:id="rId9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D0FF"/>
    <a:srgbClr val="860000"/>
    <a:srgbClr val="A20000"/>
    <a:srgbClr val="048FC9"/>
    <a:srgbClr val="025599"/>
    <a:srgbClr val="145A9D"/>
    <a:srgbClr val="004289"/>
    <a:srgbClr val="F3F5FF"/>
    <a:srgbClr val="7C7D82"/>
    <a:srgbClr val="10A4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03" autoAdjust="0"/>
    <p:restoredTop sz="96327" autoAdjust="0"/>
  </p:normalViewPr>
  <p:slideViewPr>
    <p:cSldViewPr snapToGrid="0" snapToObjects="1">
      <p:cViewPr varScale="1">
        <p:scale>
          <a:sx n="97" d="100"/>
          <a:sy n="97" d="100"/>
        </p:scale>
        <p:origin x="208" y="1168"/>
      </p:cViewPr>
      <p:guideLst>
        <p:guide orient="horz" pos="2160"/>
        <p:guide pos="3840"/>
      </p:guideLst>
    </p:cSldViewPr>
  </p:slideViewPr>
  <p:outlineViewPr>
    <p:cViewPr>
      <p:scale>
        <a:sx n="33" d="100"/>
        <a:sy n="33" d="100"/>
      </p:scale>
      <p:origin x="0" y="-304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51653BE6-7E66-9146-BA44-24DED79BF9D6}" type="datetimeFigureOut">
              <a:rPr lang="en-US" smtClean="0"/>
              <a:t>7/5/25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66B4CB4-1375-1C42-942A-E401E3A9C0A8}" type="slidenum">
              <a:rPr lang="en-US" smtClean="0"/>
              <a:t>‹#›</a:t>
            </a:fld>
            <a:endParaRPr lang="en-US"/>
          </a:p>
        </p:txBody>
      </p:sp>
    </p:spTree>
    <p:extLst>
      <p:ext uri="{BB962C8B-B14F-4D97-AF65-F5344CB8AC3E}">
        <p14:creationId xmlns:p14="http://schemas.microsoft.com/office/powerpoint/2010/main" val="1417066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B4CB4-1375-1C42-942A-E401E3A9C0A8}" type="slidenum">
              <a:rPr lang="en-US" smtClean="0"/>
              <a:t>1</a:t>
            </a:fld>
            <a:endParaRPr lang="en-US"/>
          </a:p>
        </p:txBody>
      </p:sp>
    </p:spTree>
    <p:extLst>
      <p:ext uri="{BB962C8B-B14F-4D97-AF65-F5344CB8AC3E}">
        <p14:creationId xmlns:p14="http://schemas.microsoft.com/office/powerpoint/2010/main" val="398871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B4CB4-1375-1C42-942A-E401E3A9C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772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1173163"/>
            <a:ext cx="5630863" cy="31686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59C2B-4FF5-4F61-8E98-3617045402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403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9530" y="3569246"/>
            <a:ext cx="9858105" cy="965176"/>
          </a:xfrm>
        </p:spPr>
        <p:txBody>
          <a:bodyPr anchor="b">
            <a:normAutofit/>
          </a:bodyPr>
          <a:lstStyle>
            <a:lvl1pPr algn="l">
              <a:defRPr sz="5333" baseline="0">
                <a:solidFill>
                  <a:srgbClr val="004289"/>
                </a:solidFill>
                <a:latin typeface="Cambria" charset="0"/>
                <a:ea typeface="Cambria" charset="0"/>
                <a:cs typeface="Cambria" charset="0"/>
              </a:defRPr>
            </a:lvl1pPr>
          </a:lstStyle>
          <a:p>
            <a:r>
              <a:rPr lang="en-US" dirty="0"/>
              <a:t>Title Here</a:t>
            </a:r>
          </a:p>
        </p:txBody>
      </p:sp>
      <p:sp>
        <p:nvSpPr>
          <p:cNvPr id="3" name="Subtitle 2"/>
          <p:cNvSpPr>
            <a:spLocks noGrp="1"/>
          </p:cNvSpPr>
          <p:nvPr>
            <p:ph type="subTitle" idx="1" hasCustomPrompt="1"/>
          </p:nvPr>
        </p:nvSpPr>
        <p:spPr>
          <a:xfrm>
            <a:off x="1149530" y="4534422"/>
            <a:ext cx="9858105" cy="590005"/>
          </a:xfrm>
        </p:spPr>
        <p:txBody>
          <a:bodyPr>
            <a:normAutofit/>
          </a:bodyPr>
          <a:lstStyle>
            <a:lvl1pPr marL="0" indent="0" algn="l">
              <a:buNone/>
              <a:defRPr sz="2933" baseline="0">
                <a:solidFill>
                  <a:srgbClr val="8E8E93"/>
                </a:solidFill>
                <a:latin typeface="+mj-lt"/>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Track 2, </a:t>
            </a:r>
            <a:r>
              <a:rPr lang="en-GB" dirty="0"/>
              <a:t>Week </a:t>
            </a:r>
            <a:r>
              <a:rPr lang="is-IS" dirty="0"/>
              <a:t>…; Teacher’s Name</a:t>
            </a:r>
            <a:endParaRPr lang="en-US" dirty="0"/>
          </a:p>
        </p:txBody>
      </p:sp>
    </p:spTree>
    <p:extLst>
      <p:ext uri="{BB962C8B-B14F-4D97-AF65-F5344CB8AC3E}">
        <p14:creationId xmlns:p14="http://schemas.microsoft.com/office/powerpoint/2010/main" val="261843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 – Please Keep In Box</a:t>
            </a:r>
          </a:p>
        </p:txBody>
      </p:sp>
      <p:sp>
        <p:nvSpPr>
          <p:cNvPr id="3" name="Content Placeholder 2"/>
          <p:cNvSpPr>
            <a:spLocks noGrp="1"/>
          </p:cNvSpPr>
          <p:nvPr>
            <p:ph idx="1"/>
          </p:nvPr>
        </p:nvSpPr>
        <p:spPr>
          <a:xfrm>
            <a:off x="838199" y="2523392"/>
            <a:ext cx="10565423" cy="4093185"/>
          </a:xfrm>
        </p:spPr>
        <p:txBody>
          <a:bodyPr/>
          <a:lstStyle/>
          <a:p>
            <a:pPr lvl="0"/>
            <a:r>
              <a:rPr lang="en-US" dirty="0"/>
              <a:t>Click to edit Master text styles</a:t>
            </a:r>
          </a:p>
          <a:p>
            <a:pPr lvl="1"/>
            <a:r>
              <a:rPr lang="en-US" dirty="0"/>
              <a:t>Second level</a:t>
            </a:r>
          </a:p>
          <a:p>
            <a:pPr lvl="2"/>
            <a:r>
              <a:rPr lang="en-US" dirty="0"/>
              <a:t>Third level</a:t>
            </a:r>
          </a:p>
        </p:txBody>
      </p:sp>
      <p:sp>
        <p:nvSpPr>
          <p:cNvPr id="8" name="Text Placeholder 7"/>
          <p:cNvSpPr>
            <a:spLocks noGrp="1"/>
          </p:cNvSpPr>
          <p:nvPr>
            <p:ph type="body" sz="quarter" idx="10" hasCustomPrompt="1"/>
          </p:nvPr>
        </p:nvSpPr>
        <p:spPr>
          <a:xfrm>
            <a:off x="838200" y="1911106"/>
            <a:ext cx="6265985" cy="612286"/>
          </a:xfrm>
        </p:spPr>
        <p:txBody>
          <a:bodyPr anchor="b">
            <a:normAutofit/>
          </a:bodyPr>
          <a:lstStyle>
            <a:lvl1pPr>
              <a:lnSpc>
                <a:spcPct val="100000"/>
              </a:lnSpc>
              <a:spcBef>
                <a:spcPts val="0"/>
              </a:spcBef>
              <a:defRPr sz="2600" b="1" i="0" baseline="0">
                <a:ln>
                  <a:noFill/>
                </a:ln>
                <a:solidFill>
                  <a:srgbClr val="2ED0FF"/>
                </a:solidFill>
                <a:latin typeface="Calibri" charset="0"/>
                <a:ea typeface="Calibri" charset="0"/>
                <a:cs typeface="Calibri" charset="0"/>
              </a:defRPr>
            </a:lvl1pPr>
          </a:lstStyle>
          <a:p>
            <a:pPr lvl="0"/>
            <a:r>
              <a:rPr lang="en-US" dirty="0"/>
              <a:t>Sub Title – Please keep within box</a:t>
            </a:r>
          </a:p>
        </p:txBody>
      </p:sp>
    </p:spTree>
    <p:extLst>
      <p:ext uri="{BB962C8B-B14F-4D97-AF65-F5344CB8AC3E}">
        <p14:creationId xmlns:p14="http://schemas.microsoft.com/office/powerpoint/2010/main" val="1444162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6396281" cy="558067"/>
          </a:xfrm>
        </p:spPr>
        <p:txBody>
          <a:bodyPr/>
          <a:lstStyle>
            <a:lvl1pPr>
              <a:defRPr/>
            </a:lvl1pPr>
          </a:lstStyle>
          <a:p>
            <a:r>
              <a:rPr lang="en-US" dirty="0"/>
              <a:t>Title – Please Keep </a:t>
            </a:r>
            <a:r>
              <a:rPr lang="en-US"/>
              <a:t>in Box</a:t>
            </a:r>
            <a:endParaRPr lang="en-US" dirty="0"/>
          </a:p>
        </p:txBody>
      </p:sp>
      <p:sp>
        <p:nvSpPr>
          <p:cNvPr id="3" name="Text Placeholder 2"/>
          <p:cNvSpPr>
            <a:spLocks noGrp="1"/>
          </p:cNvSpPr>
          <p:nvPr>
            <p:ph type="body" idx="1" hasCustomPrompt="1"/>
          </p:nvPr>
        </p:nvSpPr>
        <p:spPr>
          <a:xfrm>
            <a:off x="839787" y="1875099"/>
            <a:ext cx="5157787" cy="625032"/>
          </a:xfrm>
        </p:spPr>
        <p:txBody>
          <a:bodyPr anchor="b">
            <a:normAutofit/>
          </a:bodyPr>
          <a:lstStyle>
            <a:lvl1pPr marL="0" indent="0">
              <a:buNone/>
              <a:defRPr sz="2600" b="1" baseline="0">
                <a:ln>
                  <a:noFill/>
                </a:ln>
                <a:solidFill>
                  <a:srgbClr val="2ED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 Title – Please keep within Box</a:t>
            </a:r>
          </a:p>
        </p:txBody>
      </p:sp>
      <p:sp>
        <p:nvSpPr>
          <p:cNvPr id="4" name="Content Placeholder 3"/>
          <p:cNvSpPr>
            <a:spLocks noGrp="1"/>
          </p:cNvSpPr>
          <p:nvPr>
            <p:ph sz="half" idx="2" hasCustomPrompt="1"/>
          </p:nvPr>
        </p:nvSpPr>
        <p:spPr>
          <a:xfrm>
            <a:off x="839787" y="2500131"/>
            <a:ext cx="5157787" cy="4120355"/>
          </a:xfrm>
        </p:spPr>
        <p:txBody>
          <a:bodyPr/>
          <a:lstStyle>
            <a:lvl3pPr>
              <a:defRPr/>
            </a:lvl3pPr>
          </a:lstStyle>
          <a:p>
            <a:pPr lvl="0"/>
            <a:r>
              <a:rPr lang="en-US" dirty="0"/>
              <a:t>Main Text</a:t>
            </a:r>
          </a:p>
          <a:p>
            <a:pPr lvl="1"/>
            <a:r>
              <a:rPr lang="en-US" dirty="0"/>
              <a:t>Main bullet point text</a:t>
            </a:r>
          </a:p>
          <a:p>
            <a:pPr lvl="2"/>
            <a:r>
              <a:rPr lang="en-US" dirty="0"/>
              <a:t>Quotes, verses, references</a:t>
            </a:r>
            <a:r>
              <a:rPr lang="is-IS" dirty="0"/>
              <a:t>…</a:t>
            </a:r>
            <a:endParaRPr lang="en-US" dirty="0"/>
          </a:p>
        </p:txBody>
      </p:sp>
      <p:sp>
        <p:nvSpPr>
          <p:cNvPr id="6" name="Content Placeholder 5"/>
          <p:cNvSpPr>
            <a:spLocks noGrp="1"/>
          </p:cNvSpPr>
          <p:nvPr>
            <p:ph sz="quarter" idx="4" hasCustomPrompt="1"/>
          </p:nvPr>
        </p:nvSpPr>
        <p:spPr>
          <a:xfrm>
            <a:off x="6172200" y="2500131"/>
            <a:ext cx="5183188" cy="4120355"/>
          </a:xfrm>
        </p:spPr>
        <p:txBody>
          <a:bodyPr/>
          <a:lstStyle>
            <a:lvl3pPr>
              <a:defRPr/>
            </a:lvl3pPr>
          </a:lstStyle>
          <a:p>
            <a:pPr lvl="0"/>
            <a:r>
              <a:rPr lang="en-US" dirty="0"/>
              <a:t>Main Text  or photo</a:t>
            </a:r>
          </a:p>
          <a:p>
            <a:pPr lvl="1"/>
            <a:r>
              <a:rPr lang="en-US" dirty="0"/>
              <a:t>Main bullet Text</a:t>
            </a:r>
          </a:p>
          <a:p>
            <a:pPr lvl="2"/>
            <a:r>
              <a:rPr lang="en-US" dirty="0"/>
              <a:t>Quotes, references, verses</a:t>
            </a:r>
            <a:r>
              <a:rPr lang="is-IS" dirty="0"/>
              <a:t>…</a:t>
            </a:r>
            <a:endParaRPr lang="en-US" dirty="0"/>
          </a:p>
        </p:txBody>
      </p:sp>
    </p:spTree>
    <p:extLst>
      <p:ext uri="{BB962C8B-B14F-4D97-AF65-F5344CB8AC3E}">
        <p14:creationId xmlns:p14="http://schemas.microsoft.com/office/powerpoint/2010/main" val="881414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199" y="365125"/>
            <a:ext cx="6951563" cy="549275"/>
          </a:xfrm>
        </p:spPr>
        <p:txBody>
          <a:bodyPr/>
          <a:lstStyle>
            <a:lvl1pPr>
              <a:defRPr baseline="0"/>
            </a:lvl1pPr>
          </a:lstStyle>
          <a:p>
            <a:r>
              <a:rPr lang="en-US"/>
              <a:t>Title – Please Keep In Box</a:t>
            </a:r>
            <a:endParaRPr lang="en-US" dirty="0"/>
          </a:p>
        </p:txBody>
      </p:sp>
    </p:spTree>
    <p:extLst>
      <p:ext uri="{BB962C8B-B14F-4D97-AF65-F5344CB8AC3E}">
        <p14:creationId xmlns:p14="http://schemas.microsoft.com/office/powerpoint/2010/main" val="1390863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b="1">
                <a:solidFill>
                  <a:srgbClr val="2ED0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91063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539" y="353551"/>
            <a:ext cx="6662195" cy="1325563"/>
          </a:xfrm>
        </p:spPr>
        <p:txBody>
          <a:bodyPr/>
          <a:lstStyle/>
          <a:p>
            <a:r>
              <a:rPr lang="en-US" dirty="0"/>
              <a:t>Click to Edit Title Style</a:t>
            </a:r>
          </a:p>
        </p:txBody>
      </p:sp>
      <p:sp>
        <p:nvSpPr>
          <p:cNvPr id="3" name="Content Placeholder 2"/>
          <p:cNvSpPr>
            <a:spLocks noGrp="1"/>
          </p:cNvSpPr>
          <p:nvPr>
            <p:ph idx="1"/>
          </p:nvPr>
        </p:nvSpPr>
        <p:spPr>
          <a:xfrm>
            <a:off x="393539" y="1679114"/>
            <a:ext cx="11424213" cy="490688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89570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137" y="410368"/>
            <a:ext cx="6766367" cy="1325563"/>
          </a:xfrm>
        </p:spPr>
        <p:txBody>
          <a:bodyPr/>
          <a:lstStyle/>
          <a:p>
            <a:r>
              <a:rPr lang="en-US" dirty="0"/>
              <a:t>Click to Edit Master Title Style</a:t>
            </a:r>
          </a:p>
        </p:txBody>
      </p:sp>
      <p:sp>
        <p:nvSpPr>
          <p:cNvPr id="3" name="Content Placeholder 2"/>
          <p:cNvSpPr>
            <a:spLocks noGrp="1"/>
          </p:cNvSpPr>
          <p:nvPr>
            <p:ph sz="half" idx="1"/>
          </p:nvPr>
        </p:nvSpPr>
        <p:spPr>
          <a:xfrm>
            <a:off x="486137" y="1976096"/>
            <a:ext cx="5533663" cy="4586750"/>
          </a:xfrm>
        </p:spPr>
        <p:txBody>
          <a:body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72200" y="1976096"/>
            <a:ext cx="5599254" cy="458675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3215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3099" y="355600"/>
            <a:ext cx="6625883" cy="1325563"/>
          </a:xfrm>
        </p:spPr>
        <p:txBody>
          <a:bodyPr/>
          <a:lstStyle/>
          <a:p>
            <a:r>
              <a:rPr lang="en-US"/>
              <a:t>Click to edit Master title style</a:t>
            </a:r>
          </a:p>
        </p:txBody>
      </p:sp>
      <p:sp>
        <p:nvSpPr>
          <p:cNvPr id="3" name="Text Placeholder 2"/>
          <p:cNvSpPr>
            <a:spLocks noGrp="1"/>
          </p:cNvSpPr>
          <p:nvPr>
            <p:ph type="body" idx="1"/>
          </p:nvPr>
        </p:nvSpPr>
        <p:spPr>
          <a:xfrm>
            <a:off x="423099" y="1681163"/>
            <a:ext cx="6625883" cy="823912"/>
          </a:xfrm>
        </p:spPr>
        <p:txBody>
          <a:bodyPr anchor="b">
            <a:normAutofit/>
          </a:bodyPr>
          <a:lstStyle>
            <a:lvl1pPr marL="0" indent="0">
              <a:buNone/>
              <a:defRPr sz="2600" b="1">
                <a:solidFill>
                  <a:srgbClr val="2ED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23099" y="2505074"/>
            <a:ext cx="5595736" cy="3999897"/>
          </a:xfrm>
        </p:spPr>
        <p:txBody>
          <a:bodyPr/>
          <a:lstStyle/>
          <a:p>
            <a:pPr lvl="0"/>
            <a:r>
              <a:rPr lang="en-US" dirty="0"/>
              <a:t>Click to edit Master text styles</a:t>
            </a:r>
          </a:p>
          <a:p>
            <a:pPr lvl="1"/>
            <a:r>
              <a:rPr lang="en-US" dirty="0"/>
              <a:t>Second level</a:t>
            </a:r>
          </a:p>
        </p:txBody>
      </p:sp>
      <p:sp>
        <p:nvSpPr>
          <p:cNvPr id="6" name="Content Placeholder 5"/>
          <p:cNvSpPr>
            <a:spLocks noGrp="1"/>
          </p:cNvSpPr>
          <p:nvPr>
            <p:ph sz="quarter" idx="4"/>
          </p:nvPr>
        </p:nvSpPr>
        <p:spPr>
          <a:xfrm>
            <a:off x="6018836" y="2505075"/>
            <a:ext cx="5764816" cy="3999896"/>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07812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5112" y="376700"/>
            <a:ext cx="6766367" cy="1325563"/>
          </a:xfrm>
        </p:spPr>
        <p:txBody>
          <a:bodyPr/>
          <a:lstStyle/>
          <a:p>
            <a:r>
              <a:rPr lang="en-US"/>
              <a:t>Click to edit Master title style</a:t>
            </a:r>
          </a:p>
        </p:txBody>
      </p:sp>
      <p:graphicFrame>
        <p:nvGraphicFramePr>
          <p:cNvPr id="8" name="Table 7"/>
          <p:cNvGraphicFramePr>
            <a:graphicFrameLocks noGrp="1"/>
          </p:cNvGraphicFramePr>
          <p:nvPr userDrawn="1">
            <p:extLst>
              <p:ext uri="{D42A27DB-BD31-4B8C-83A1-F6EECF244321}">
                <p14:modId xmlns:p14="http://schemas.microsoft.com/office/powerpoint/2010/main" val="2103663529"/>
              </p:ext>
            </p:extLst>
          </p:nvPr>
        </p:nvGraphicFramePr>
        <p:xfrm>
          <a:off x="405112" y="1865550"/>
          <a:ext cx="11424216" cy="4650996"/>
        </p:xfrm>
        <a:graphic>
          <a:graphicData uri="http://schemas.openxmlformats.org/drawingml/2006/table">
            <a:tbl>
              <a:tblPr firstRow="1" bandRow="1">
                <a:tableStyleId>{5C22544A-7EE6-4342-B048-85BDC9FD1C3A}</a:tableStyleId>
              </a:tblPr>
              <a:tblGrid>
                <a:gridCol w="5712108">
                  <a:extLst>
                    <a:ext uri="{9D8B030D-6E8A-4147-A177-3AD203B41FA5}">
                      <a16:colId xmlns:a16="http://schemas.microsoft.com/office/drawing/2014/main" val="20000"/>
                    </a:ext>
                  </a:extLst>
                </a:gridCol>
                <a:gridCol w="5712108">
                  <a:extLst>
                    <a:ext uri="{9D8B030D-6E8A-4147-A177-3AD203B41FA5}">
                      <a16:colId xmlns:a16="http://schemas.microsoft.com/office/drawing/2014/main" val="20001"/>
                    </a:ext>
                  </a:extLst>
                </a:gridCol>
              </a:tblGrid>
              <a:tr h="775166">
                <a:tc>
                  <a:txBody>
                    <a:bodyPr/>
                    <a:lstStyle/>
                    <a:p>
                      <a:r>
                        <a:rPr lang="en-US" sz="3200" b="0" dirty="0">
                          <a:ln>
                            <a:solidFill>
                              <a:schemeClr val="bg1"/>
                            </a:solidFill>
                          </a:ln>
                          <a:solidFill>
                            <a:schemeClr val="bg1"/>
                          </a:solidFill>
                          <a:latin typeface="Cambria" charset="0"/>
                          <a:ea typeface="Cambria" charset="0"/>
                          <a:cs typeface="Cambria" charset="0"/>
                        </a:rPr>
                        <a:t>Christianity</a:t>
                      </a:r>
                    </a:p>
                  </a:txBody>
                  <a:tcPr>
                    <a:lnL w="12700" cmpd="sng">
                      <a:noFill/>
                    </a:lnL>
                    <a:lnR w="6350" cap="flat" cmpd="sng" algn="ctr">
                      <a:solidFill>
                        <a:srgbClr val="048FC9"/>
                      </a:solidFill>
                      <a:prstDash val="solid"/>
                      <a:round/>
                      <a:headEnd type="none" w="med" len="med"/>
                      <a:tailEnd type="none" w="med" len="med"/>
                    </a:lnR>
                    <a:lnT w="12700" cmpd="sng">
                      <a:noFill/>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path path="circle">
                        <a:fillToRect l="100000" t="100000"/>
                      </a:path>
                      <a:tileRect r="-100000" b="-100000"/>
                    </a:gradFill>
                  </a:tcPr>
                </a:tc>
                <a:tc>
                  <a:txBody>
                    <a:bodyPr/>
                    <a:lstStyle/>
                    <a:p>
                      <a:r>
                        <a:rPr lang="en-US" sz="3200" b="0" dirty="0">
                          <a:ln>
                            <a:solidFill>
                              <a:schemeClr val="bg1"/>
                            </a:solidFill>
                          </a:ln>
                          <a:solidFill>
                            <a:srgbClr val="F3F5FF"/>
                          </a:solidFill>
                          <a:latin typeface="Cambria" charset="0"/>
                          <a:ea typeface="Cambria" charset="0"/>
                          <a:cs typeface="Cambria" charset="0"/>
                        </a:rPr>
                        <a:t>Islam</a:t>
                      </a:r>
                    </a:p>
                  </a:txBody>
                  <a:tcPr>
                    <a:lnL w="6350" cap="flat" cmpd="sng" algn="ctr">
                      <a:solidFill>
                        <a:srgbClr val="048FC9"/>
                      </a:solidFill>
                      <a:prstDash val="solid"/>
                      <a:round/>
                      <a:headEnd type="none" w="med" len="med"/>
                      <a:tailEnd type="none" w="med" len="med"/>
                    </a:lnL>
                    <a:lnR w="12700" cmpd="sng">
                      <a:noFill/>
                    </a:lnR>
                    <a:lnT w="3175"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path path="circle">
                        <a:fillToRect l="100000" t="100000"/>
                      </a:path>
                      <a:tileRect r="-100000" b="-100000"/>
                    </a:gradFill>
                  </a:tcPr>
                </a:tc>
                <a:extLst>
                  <a:ext uri="{0D108BD9-81ED-4DB2-BD59-A6C34878D82A}">
                    <a16:rowId xmlns:a16="http://schemas.microsoft.com/office/drawing/2014/main" val="10000"/>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1"/>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2"/>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3"/>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4"/>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12700" cmpd="sng">
                      <a:noFill/>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12700" cmpd="sng">
                      <a:noFill/>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4637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272" y="682906"/>
            <a:ext cx="6510136" cy="1027253"/>
          </a:xfrm>
        </p:spPr>
        <p:txBody>
          <a:bodyPr anchor="ctr">
            <a:noAutofit/>
          </a:bodyPr>
          <a:lstStyle>
            <a:lvl1pPr>
              <a:defRPr sz="4000"/>
            </a:lvl1pPr>
          </a:lstStyle>
          <a:p>
            <a:r>
              <a:rPr lang="en-US" dirty="0"/>
              <a:t>Click to Edit Title Style</a:t>
            </a:r>
          </a:p>
        </p:txBody>
      </p:sp>
      <p:sp>
        <p:nvSpPr>
          <p:cNvPr id="3" name="Picture Placeholder 2"/>
          <p:cNvSpPr>
            <a:spLocks noGrp="1"/>
          </p:cNvSpPr>
          <p:nvPr>
            <p:ph type="pic" idx="1"/>
          </p:nvPr>
        </p:nvSpPr>
        <p:spPr>
          <a:xfrm>
            <a:off x="3738624" y="2083443"/>
            <a:ext cx="7974956" cy="4402640"/>
          </a:xfrm>
        </p:spPr>
        <p:txBody>
          <a:bodyPr/>
          <a:lstStyle>
            <a:lvl1pPr marL="0" indent="0">
              <a:buNone/>
              <a:defRPr sz="3200" i="1">
                <a:solidFill>
                  <a:srgbClr val="F3F5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527272" y="2083443"/>
            <a:ext cx="3037731" cy="4402640"/>
          </a:xfrm>
        </p:spPr>
        <p:txBody>
          <a:bodyPr>
            <a:normAutofit/>
          </a:bodyPr>
          <a:lstStyle>
            <a:lvl1pPr marL="0" indent="0">
              <a:buNone/>
              <a:defRPr sz="2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Brief description of picture</a:t>
            </a:r>
          </a:p>
        </p:txBody>
      </p:sp>
    </p:spTree>
    <p:extLst>
      <p:ext uri="{BB962C8B-B14F-4D97-AF65-F5344CB8AC3E}">
        <p14:creationId xmlns:p14="http://schemas.microsoft.com/office/powerpoint/2010/main" val="447299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losing PFC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Thank You For Joining Us Today</a:t>
            </a:r>
          </a:p>
        </p:txBody>
      </p:sp>
    </p:spTree>
    <p:extLst>
      <p:ext uri="{BB962C8B-B14F-4D97-AF65-F5344CB8AC3E}">
        <p14:creationId xmlns:p14="http://schemas.microsoft.com/office/powerpoint/2010/main" val="1952797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59223" y="2335793"/>
            <a:ext cx="10183905" cy="1204111"/>
          </a:xfrm>
        </p:spPr>
        <p:txBody>
          <a:bodyPr anchor="b">
            <a:normAutofit/>
          </a:bodyPr>
          <a:lstStyle>
            <a:lvl1pPr algn="ctr">
              <a:defRPr sz="4000"/>
            </a:lvl1pPr>
          </a:lstStyle>
          <a:p>
            <a:r>
              <a:rPr lang="en-US" dirty="0"/>
              <a:t>Use Slide To Introduce A New Topic</a:t>
            </a:r>
          </a:p>
        </p:txBody>
      </p:sp>
      <p:sp>
        <p:nvSpPr>
          <p:cNvPr id="3" name="Subtitle 2"/>
          <p:cNvSpPr>
            <a:spLocks noGrp="1"/>
          </p:cNvSpPr>
          <p:nvPr>
            <p:ph type="subTitle" idx="1" hasCustomPrompt="1"/>
          </p:nvPr>
        </p:nvSpPr>
        <p:spPr>
          <a:xfrm>
            <a:off x="959223" y="3539904"/>
            <a:ext cx="10183905" cy="1147527"/>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Put your sub title here if you have one</a:t>
            </a:r>
          </a:p>
        </p:txBody>
      </p:sp>
    </p:spTree>
    <p:extLst>
      <p:ext uri="{BB962C8B-B14F-4D97-AF65-F5344CB8AC3E}">
        <p14:creationId xmlns:p14="http://schemas.microsoft.com/office/powerpoint/2010/main" val="343429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4000" b="1">
                <a:solidFill>
                  <a:srgbClr val="2ED0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87942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539" y="353551"/>
            <a:ext cx="11424213" cy="1325563"/>
          </a:xfrm>
        </p:spPr>
        <p:txBody>
          <a:bodyPr/>
          <a:lstStyle>
            <a:lvl1pPr algn="ctr">
              <a:defRPr/>
            </a:lvl1pPr>
          </a:lstStyle>
          <a:p>
            <a:r>
              <a:rPr lang="en-US" dirty="0"/>
              <a:t>Click to Edit Title Style</a:t>
            </a:r>
          </a:p>
        </p:txBody>
      </p:sp>
      <p:sp>
        <p:nvSpPr>
          <p:cNvPr id="3" name="Content Placeholder 2"/>
          <p:cNvSpPr>
            <a:spLocks noGrp="1"/>
          </p:cNvSpPr>
          <p:nvPr>
            <p:ph idx="1"/>
          </p:nvPr>
        </p:nvSpPr>
        <p:spPr>
          <a:xfrm>
            <a:off x="393539" y="1679114"/>
            <a:ext cx="11424213" cy="490688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45599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137" y="410368"/>
            <a:ext cx="11285317" cy="1325563"/>
          </a:xfrm>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486137" y="1976096"/>
            <a:ext cx="5533663" cy="4586750"/>
          </a:xfrm>
        </p:spPr>
        <p:txBody>
          <a:body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72200" y="1976096"/>
            <a:ext cx="5599254" cy="458675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16523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3099" y="355600"/>
            <a:ext cx="11360553" cy="1325563"/>
          </a:xfrm>
        </p:spPr>
        <p:txBody>
          <a:bodyPr/>
          <a:lstStyle>
            <a:lvl1pPr algn="ctr">
              <a:defRPr/>
            </a:lvl1pPr>
          </a:lstStyle>
          <a:p>
            <a:r>
              <a:rPr lang="en-US" dirty="0"/>
              <a:t>Click to edit Master title style</a:t>
            </a:r>
          </a:p>
        </p:txBody>
      </p:sp>
      <p:sp>
        <p:nvSpPr>
          <p:cNvPr id="3" name="Text Placeholder 2"/>
          <p:cNvSpPr>
            <a:spLocks noGrp="1"/>
          </p:cNvSpPr>
          <p:nvPr>
            <p:ph type="body" idx="1"/>
          </p:nvPr>
        </p:nvSpPr>
        <p:spPr>
          <a:xfrm>
            <a:off x="423099" y="1681163"/>
            <a:ext cx="5595735" cy="823912"/>
          </a:xfrm>
        </p:spPr>
        <p:txBody>
          <a:bodyPr anchor="b">
            <a:normAutofit/>
          </a:bodyPr>
          <a:lstStyle>
            <a:lvl1pPr marL="0" indent="0">
              <a:buNone/>
              <a:defRPr sz="2600" b="1">
                <a:solidFill>
                  <a:srgbClr val="2ED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23099" y="2505074"/>
            <a:ext cx="5595736" cy="3999897"/>
          </a:xfrm>
        </p:spPr>
        <p:txBody>
          <a:bodyPr>
            <a:normAutofit/>
          </a:bodyPr>
          <a:lstStyle>
            <a:lvl1pPr>
              <a:defRPr sz="2600"/>
            </a:lvl1pPr>
            <a:lvl2pPr>
              <a:defRPr sz="2600"/>
            </a:lvl2pPr>
          </a:lstStyle>
          <a:p>
            <a:pPr lvl="0"/>
            <a:r>
              <a:rPr lang="en-US" dirty="0"/>
              <a:t>Click to edit Master text styles</a:t>
            </a:r>
          </a:p>
          <a:p>
            <a:pPr lvl="1"/>
            <a:r>
              <a:rPr lang="en-US" dirty="0"/>
              <a:t>Second level</a:t>
            </a:r>
          </a:p>
        </p:txBody>
      </p:sp>
      <p:sp>
        <p:nvSpPr>
          <p:cNvPr id="6" name="Content Placeholder 5"/>
          <p:cNvSpPr>
            <a:spLocks noGrp="1"/>
          </p:cNvSpPr>
          <p:nvPr>
            <p:ph sz="quarter" idx="4"/>
          </p:nvPr>
        </p:nvSpPr>
        <p:spPr>
          <a:xfrm>
            <a:off x="6018836" y="2505075"/>
            <a:ext cx="5764816" cy="3999896"/>
          </a:xfrm>
        </p:spPr>
        <p:txBody>
          <a:bodyPr>
            <a:normAutofit/>
          </a:bodyPr>
          <a:lstStyle>
            <a:lvl1pPr>
              <a:defRPr sz="2600"/>
            </a:lvl1pPr>
            <a:lvl2pPr>
              <a:defRPr sz="2600"/>
            </a:lvl2pPr>
          </a:lstStyle>
          <a:p>
            <a:pPr lvl="0"/>
            <a:r>
              <a:rPr lang="en-US" dirty="0"/>
              <a:t>Click to edit Master text styles</a:t>
            </a:r>
          </a:p>
          <a:p>
            <a:pPr lvl="1"/>
            <a:r>
              <a:rPr lang="en-US" dirty="0"/>
              <a:t>Second level</a:t>
            </a:r>
          </a:p>
        </p:txBody>
      </p:sp>
      <p:sp>
        <p:nvSpPr>
          <p:cNvPr id="7" name="Text Placeholder 2"/>
          <p:cNvSpPr>
            <a:spLocks noGrp="1"/>
          </p:cNvSpPr>
          <p:nvPr>
            <p:ph type="body" idx="10"/>
          </p:nvPr>
        </p:nvSpPr>
        <p:spPr>
          <a:xfrm>
            <a:off x="6018835" y="1681163"/>
            <a:ext cx="5764817" cy="823912"/>
          </a:xfrm>
        </p:spPr>
        <p:txBody>
          <a:bodyPr anchor="b">
            <a:normAutofit/>
          </a:bodyPr>
          <a:lstStyle>
            <a:lvl1pPr marL="0" indent="0">
              <a:buNone/>
              <a:defRPr sz="2600" b="1">
                <a:solidFill>
                  <a:srgbClr val="2ED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976743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5112" y="376700"/>
            <a:ext cx="11424216" cy="1325563"/>
          </a:xfrm>
        </p:spPr>
        <p:txBody>
          <a:bodyPr/>
          <a:lstStyle>
            <a:lvl1pPr algn="ctr">
              <a:defRPr/>
            </a:lvl1pPr>
          </a:lstStyle>
          <a:p>
            <a:r>
              <a:rPr lang="en-US" dirty="0"/>
              <a:t>Click to edit Master title style</a:t>
            </a:r>
          </a:p>
        </p:txBody>
      </p:sp>
      <p:graphicFrame>
        <p:nvGraphicFramePr>
          <p:cNvPr id="8" name="Table 7"/>
          <p:cNvGraphicFramePr>
            <a:graphicFrameLocks noGrp="1"/>
          </p:cNvGraphicFramePr>
          <p:nvPr userDrawn="1"/>
        </p:nvGraphicFramePr>
        <p:xfrm>
          <a:off x="405112" y="1865550"/>
          <a:ext cx="11424216" cy="4650996"/>
        </p:xfrm>
        <a:graphic>
          <a:graphicData uri="http://schemas.openxmlformats.org/drawingml/2006/table">
            <a:tbl>
              <a:tblPr firstRow="1" bandRow="1">
                <a:tableStyleId>{5C22544A-7EE6-4342-B048-85BDC9FD1C3A}</a:tableStyleId>
              </a:tblPr>
              <a:tblGrid>
                <a:gridCol w="5712108">
                  <a:extLst>
                    <a:ext uri="{9D8B030D-6E8A-4147-A177-3AD203B41FA5}">
                      <a16:colId xmlns:a16="http://schemas.microsoft.com/office/drawing/2014/main" val="20000"/>
                    </a:ext>
                  </a:extLst>
                </a:gridCol>
                <a:gridCol w="5712108">
                  <a:extLst>
                    <a:ext uri="{9D8B030D-6E8A-4147-A177-3AD203B41FA5}">
                      <a16:colId xmlns:a16="http://schemas.microsoft.com/office/drawing/2014/main" val="20001"/>
                    </a:ext>
                  </a:extLst>
                </a:gridCol>
              </a:tblGrid>
              <a:tr h="775166">
                <a:tc>
                  <a:txBody>
                    <a:bodyPr/>
                    <a:lstStyle/>
                    <a:p>
                      <a:r>
                        <a:rPr lang="en-US" sz="3200" b="0" dirty="0">
                          <a:ln>
                            <a:solidFill>
                              <a:schemeClr val="bg1"/>
                            </a:solidFill>
                          </a:ln>
                          <a:solidFill>
                            <a:schemeClr val="bg1"/>
                          </a:solidFill>
                          <a:latin typeface="Cambria" charset="0"/>
                          <a:ea typeface="Cambria" charset="0"/>
                          <a:cs typeface="Cambria" charset="0"/>
                        </a:rPr>
                        <a:t>Christianity</a:t>
                      </a:r>
                    </a:p>
                  </a:txBody>
                  <a:tcPr>
                    <a:lnL w="12700" cmpd="sng">
                      <a:noFill/>
                    </a:lnL>
                    <a:lnR w="6350" cap="flat" cmpd="sng" algn="ctr">
                      <a:solidFill>
                        <a:srgbClr val="048FC9"/>
                      </a:solidFill>
                      <a:prstDash val="solid"/>
                      <a:round/>
                      <a:headEnd type="none" w="med" len="med"/>
                      <a:tailEnd type="none" w="med" len="med"/>
                    </a:lnR>
                    <a:lnT w="12700" cmpd="sng">
                      <a:noFill/>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path path="circle">
                        <a:fillToRect l="100000" t="100000"/>
                      </a:path>
                      <a:tileRect r="-100000" b="-100000"/>
                    </a:gradFill>
                  </a:tcPr>
                </a:tc>
                <a:tc>
                  <a:txBody>
                    <a:bodyPr/>
                    <a:lstStyle/>
                    <a:p>
                      <a:r>
                        <a:rPr lang="en-US" sz="3200" b="0" dirty="0">
                          <a:ln>
                            <a:solidFill>
                              <a:schemeClr val="bg1"/>
                            </a:solidFill>
                          </a:ln>
                          <a:solidFill>
                            <a:srgbClr val="F3F5FF"/>
                          </a:solidFill>
                          <a:latin typeface="Cambria" charset="0"/>
                          <a:ea typeface="Cambria" charset="0"/>
                          <a:cs typeface="Cambria" charset="0"/>
                        </a:rPr>
                        <a:t>Islam</a:t>
                      </a:r>
                    </a:p>
                  </a:txBody>
                  <a:tcPr>
                    <a:lnL w="6350" cap="flat" cmpd="sng" algn="ctr">
                      <a:solidFill>
                        <a:srgbClr val="048FC9"/>
                      </a:solidFill>
                      <a:prstDash val="solid"/>
                      <a:round/>
                      <a:headEnd type="none" w="med" len="med"/>
                      <a:tailEnd type="none" w="med" len="med"/>
                    </a:lnL>
                    <a:lnR w="12700" cmpd="sng">
                      <a:noFill/>
                    </a:lnR>
                    <a:lnT w="3175"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path path="circle">
                        <a:fillToRect l="100000" t="100000"/>
                      </a:path>
                      <a:tileRect r="-100000" b="-100000"/>
                    </a:gradFill>
                  </a:tcPr>
                </a:tc>
                <a:extLst>
                  <a:ext uri="{0D108BD9-81ED-4DB2-BD59-A6C34878D82A}">
                    <a16:rowId xmlns:a16="http://schemas.microsoft.com/office/drawing/2014/main" val="10000"/>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1"/>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2"/>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3"/>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4"/>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12700" cmpd="sng">
                      <a:noFill/>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12700" cmpd="sng">
                      <a:noFill/>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45724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272" y="682906"/>
            <a:ext cx="11186308" cy="1027253"/>
          </a:xfrm>
        </p:spPr>
        <p:txBody>
          <a:bodyPr anchor="ctr">
            <a:noAutofit/>
          </a:bodyPr>
          <a:lstStyle>
            <a:lvl1pPr algn="ctr">
              <a:defRPr sz="4800"/>
            </a:lvl1pPr>
          </a:lstStyle>
          <a:p>
            <a:r>
              <a:rPr lang="en-US" dirty="0"/>
              <a:t>Click to Edit Title Style</a:t>
            </a:r>
          </a:p>
        </p:txBody>
      </p:sp>
      <p:sp>
        <p:nvSpPr>
          <p:cNvPr id="3" name="Picture Placeholder 2"/>
          <p:cNvSpPr>
            <a:spLocks noGrp="1"/>
          </p:cNvSpPr>
          <p:nvPr>
            <p:ph type="pic" idx="1"/>
          </p:nvPr>
        </p:nvSpPr>
        <p:spPr>
          <a:xfrm>
            <a:off x="3738624" y="1817370"/>
            <a:ext cx="7974956" cy="4668713"/>
          </a:xfrm>
        </p:spPr>
        <p:txBody>
          <a:bodyPr/>
          <a:lstStyle>
            <a:lvl1pPr marL="0" indent="0">
              <a:buNone/>
              <a:defRPr sz="3200" i="1">
                <a:solidFill>
                  <a:srgbClr val="F3F5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527272" y="1817370"/>
            <a:ext cx="3037731" cy="4668713"/>
          </a:xfrm>
        </p:spPr>
        <p:txBody>
          <a:bodyPr>
            <a:normAutofit/>
          </a:bodyPr>
          <a:lstStyle>
            <a:lvl1pPr marL="0" indent="0">
              <a:buNone/>
              <a:defRPr sz="2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Brief description of picture</a:t>
            </a:r>
          </a:p>
        </p:txBody>
      </p:sp>
    </p:spTree>
    <p:extLst>
      <p:ext uri="{BB962C8B-B14F-4D97-AF65-F5344CB8AC3E}">
        <p14:creationId xmlns:p14="http://schemas.microsoft.com/office/powerpoint/2010/main" val="1321516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9530" y="3569246"/>
            <a:ext cx="9858105" cy="965176"/>
          </a:xfrm>
        </p:spPr>
        <p:txBody>
          <a:bodyPr anchor="b">
            <a:normAutofit/>
          </a:bodyPr>
          <a:lstStyle>
            <a:lvl1pPr algn="l">
              <a:defRPr sz="5333" baseline="0">
                <a:solidFill>
                  <a:srgbClr val="004289"/>
                </a:solidFill>
                <a:latin typeface="Cambria" charset="0"/>
                <a:ea typeface="Cambria" charset="0"/>
                <a:cs typeface="Cambria" charset="0"/>
              </a:defRPr>
            </a:lvl1pPr>
          </a:lstStyle>
          <a:p>
            <a:r>
              <a:rPr lang="en-US" dirty="0"/>
              <a:t>Title Here</a:t>
            </a:r>
          </a:p>
        </p:txBody>
      </p:sp>
      <p:sp>
        <p:nvSpPr>
          <p:cNvPr id="3" name="Subtitle 2"/>
          <p:cNvSpPr>
            <a:spLocks noGrp="1"/>
          </p:cNvSpPr>
          <p:nvPr>
            <p:ph type="subTitle" idx="1" hasCustomPrompt="1"/>
          </p:nvPr>
        </p:nvSpPr>
        <p:spPr>
          <a:xfrm>
            <a:off x="1149530" y="4534422"/>
            <a:ext cx="9858105" cy="590005"/>
          </a:xfrm>
        </p:spPr>
        <p:txBody>
          <a:bodyPr>
            <a:normAutofit/>
          </a:bodyPr>
          <a:lstStyle>
            <a:lvl1pPr marL="0" indent="0" algn="l">
              <a:buNone/>
              <a:defRPr sz="2933" baseline="0">
                <a:solidFill>
                  <a:srgbClr val="8E8E93"/>
                </a:solidFill>
                <a:latin typeface="+mj-lt"/>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Track 2, </a:t>
            </a:r>
            <a:r>
              <a:rPr lang="en-GB" dirty="0"/>
              <a:t>Week </a:t>
            </a:r>
            <a:r>
              <a:rPr lang="is-IS" dirty="0"/>
              <a:t>…; Teacher’s Name</a:t>
            </a:r>
            <a:endParaRPr lang="en-US" dirty="0"/>
          </a:p>
        </p:txBody>
      </p:sp>
    </p:spTree>
    <p:extLst>
      <p:ext uri="{BB962C8B-B14F-4D97-AF65-F5344CB8AC3E}">
        <p14:creationId xmlns:p14="http://schemas.microsoft.com/office/powerpoint/2010/main" val="22408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 – Please Keep In Box</a:t>
            </a:r>
          </a:p>
        </p:txBody>
      </p:sp>
      <p:sp>
        <p:nvSpPr>
          <p:cNvPr id="3" name="Content Placeholder 2"/>
          <p:cNvSpPr>
            <a:spLocks noGrp="1"/>
          </p:cNvSpPr>
          <p:nvPr>
            <p:ph idx="1"/>
          </p:nvPr>
        </p:nvSpPr>
        <p:spPr>
          <a:xfrm>
            <a:off x="838199" y="2523392"/>
            <a:ext cx="10565423" cy="4093185"/>
          </a:xfrm>
        </p:spPr>
        <p:txBody>
          <a:bodyPr/>
          <a:lstStyle/>
          <a:p>
            <a:pPr lvl="0"/>
            <a:r>
              <a:rPr lang="en-US" dirty="0"/>
              <a:t>Click to edit Master text styles</a:t>
            </a:r>
          </a:p>
          <a:p>
            <a:pPr lvl="1"/>
            <a:r>
              <a:rPr lang="en-US" dirty="0"/>
              <a:t>Second level</a:t>
            </a:r>
          </a:p>
          <a:p>
            <a:pPr lvl="2"/>
            <a:r>
              <a:rPr lang="en-US" dirty="0"/>
              <a:t>Third level</a:t>
            </a:r>
          </a:p>
        </p:txBody>
      </p:sp>
      <p:sp>
        <p:nvSpPr>
          <p:cNvPr id="8" name="Text Placeholder 7"/>
          <p:cNvSpPr>
            <a:spLocks noGrp="1"/>
          </p:cNvSpPr>
          <p:nvPr>
            <p:ph type="body" sz="quarter" idx="10" hasCustomPrompt="1"/>
          </p:nvPr>
        </p:nvSpPr>
        <p:spPr>
          <a:xfrm>
            <a:off x="838200" y="1911106"/>
            <a:ext cx="6265985" cy="612286"/>
          </a:xfrm>
        </p:spPr>
        <p:txBody>
          <a:bodyPr anchor="b">
            <a:normAutofit/>
          </a:bodyPr>
          <a:lstStyle>
            <a:lvl1pPr>
              <a:lnSpc>
                <a:spcPct val="100000"/>
              </a:lnSpc>
              <a:spcBef>
                <a:spcPts val="0"/>
              </a:spcBef>
              <a:defRPr sz="2800" b="1" i="0" baseline="0">
                <a:ln>
                  <a:noFill/>
                </a:ln>
                <a:solidFill>
                  <a:srgbClr val="E1F7FE"/>
                </a:solidFill>
                <a:latin typeface="Calibri" charset="0"/>
                <a:ea typeface="Calibri" charset="0"/>
                <a:cs typeface="Calibri" charset="0"/>
              </a:defRPr>
            </a:lvl1pPr>
          </a:lstStyle>
          <a:p>
            <a:pPr lvl="0"/>
            <a:r>
              <a:rPr lang="en-US" dirty="0"/>
              <a:t>Sub Title – Please keep within box</a:t>
            </a:r>
          </a:p>
        </p:txBody>
      </p:sp>
    </p:spTree>
    <p:extLst>
      <p:ext uri="{BB962C8B-B14F-4D97-AF65-F5344CB8AC3E}">
        <p14:creationId xmlns:p14="http://schemas.microsoft.com/office/powerpoint/2010/main" val="1433659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6396281" cy="558067"/>
          </a:xfrm>
        </p:spPr>
        <p:txBody>
          <a:bodyPr/>
          <a:lstStyle>
            <a:lvl1pPr>
              <a:defRPr/>
            </a:lvl1pPr>
          </a:lstStyle>
          <a:p>
            <a:r>
              <a:rPr lang="en-US" dirty="0"/>
              <a:t>Title – Please Keep </a:t>
            </a:r>
            <a:r>
              <a:rPr lang="en-US"/>
              <a:t>in Box</a:t>
            </a:r>
            <a:endParaRPr lang="en-US" dirty="0"/>
          </a:p>
        </p:txBody>
      </p:sp>
      <p:sp>
        <p:nvSpPr>
          <p:cNvPr id="3" name="Text Placeholder 2"/>
          <p:cNvSpPr>
            <a:spLocks noGrp="1"/>
          </p:cNvSpPr>
          <p:nvPr>
            <p:ph type="body" idx="1" hasCustomPrompt="1"/>
          </p:nvPr>
        </p:nvSpPr>
        <p:spPr>
          <a:xfrm>
            <a:off x="839787" y="1875099"/>
            <a:ext cx="5157787" cy="625032"/>
          </a:xfrm>
        </p:spPr>
        <p:txBody>
          <a:bodyPr anchor="b">
            <a:noAutofit/>
          </a:bodyPr>
          <a:lstStyle>
            <a:lvl1pPr marL="0" indent="0">
              <a:buNone/>
              <a:defRPr sz="2800" b="1" baseline="0">
                <a:ln>
                  <a:noFill/>
                </a:ln>
                <a:solidFill>
                  <a:srgbClr val="E1F7F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 Title – Please </a:t>
            </a:r>
            <a:r>
              <a:rPr lang="en-US"/>
              <a:t>keep in </a:t>
            </a:r>
            <a:r>
              <a:rPr lang="en-US" dirty="0"/>
              <a:t>Box</a:t>
            </a:r>
          </a:p>
        </p:txBody>
      </p:sp>
      <p:sp>
        <p:nvSpPr>
          <p:cNvPr id="4" name="Content Placeholder 3"/>
          <p:cNvSpPr>
            <a:spLocks noGrp="1"/>
          </p:cNvSpPr>
          <p:nvPr>
            <p:ph sz="half" idx="2" hasCustomPrompt="1"/>
          </p:nvPr>
        </p:nvSpPr>
        <p:spPr>
          <a:xfrm>
            <a:off x="839787" y="2500131"/>
            <a:ext cx="5157787" cy="4120355"/>
          </a:xfrm>
        </p:spPr>
        <p:txBody>
          <a:bodyPr/>
          <a:lstStyle>
            <a:lvl3pPr>
              <a:defRPr/>
            </a:lvl3pPr>
          </a:lstStyle>
          <a:p>
            <a:pPr lvl="0"/>
            <a:r>
              <a:rPr lang="en-US" dirty="0"/>
              <a:t>Main Text</a:t>
            </a:r>
          </a:p>
          <a:p>
            <a:pPr lvl="1"/>
            <a:r>
              <a:rPr lang="en-US" dirty="0"/>
              <a:t>Main bullet point text</a:t>
            </a:r>
          </a:p>
          <a:p>
            <a:pPr lvl="2"/>
            <a:r>
              <a:rPr lang="en-US" dirty="0"/>
              <a:t>Quotes, verses, references</a:t>
            </a:r>
            <a:r>
              <a:rPr lang="is-IS" dirty="0"/>
              <a:t>…</a:t>
            </a:r>
            <a:endParaRPr lang="en-US" dirty="0"/>
          </a:p>
        </p:txBody>
      </p:sp>
      <p:sp>
        <p:nvSpPr>
          <p:cNvPr id="6" name="Content Placeholder 5"/>
          <p:cNvSpPr>
            <a:spLocks noGrp="1"/>
          </p:cNvSpPr>
          <p:nvPr>
            <p:ph sz="quarter" idx="4" hasCustomPrompt="1"/>
          </p:nvPr>
        </p:nvSpPr>
        <p:spPr>
          <a:xfrm>
            <a:off x="6172200" y="2500131"/>
            <a:ext cx="5183188" cy="4120355"/>
          </a:xfrm>
        </p:spPr>
        <p:txBody>
          <a:bodyPr/>
          <a:lstStyle>
            <a:lvl3pPr>
              <a:defRPr/>
            </a:lvl3pPr>
          </a:lstStyle>
          <a:p>
            <a:pPr lvl="0"/>
            <a:r>
              <a:rPr lang="en-US" dirty="0"/>
              <a:t>Main Text  or photo</a:t>
            </a:r>
          </a:p>
          <a:p>
            <a:pPr lvl="1"/>
            <a:r>
              <a:rPr lang="en-US" dirty="0"/>
              <a:t>Main bullet Text</a:t>
            </a:r>
          </a:p>
          <a:p>
            <a:pPr lvl="2"/>
            <a:r>
              <a:rPr lang="en-US" dirty="0"/>
              <a:t>Quotes, references, verses</a:t>
            </a:r>
            <a:r>
              <a:rPr lang="is-IS" dirty="0"/>
              <a:t>…</a:t>
            </a:r>
            <a:endParaRPr lang="en-US" dirty="0"/>
          </a:p>
        </p:txBody>
      </p:sp>
    </p:spTree>
    <p:extLst>
      <p:ext uri="{BB962C8B-B14F-4D97-AF65-F5344CB8AC3E}">
        <p14:creationId xmlns:p14="http://schemas.microsoft.com/office/powerpoint/2010/main" val="3253776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1550" y="2041525"/>
            <a:ext cx="6951563" cy="549275"/>
          </a:xfrm>
        </p:spPr>
        <p:txBody>
          <a:bodyPr/>
          <a:lstStyle>
            <a:lvl1pPr>
              <a:defRPr baseline="0">
                <a:solidFill>
                  <a:srgbClr val="E1F7FE"/>
                </a:solidFill>
              </a:defRPr>
            </a:lvl1pPr>
          </a:lstStyle>
          <a:p>
            <a:r>
              <a:rPr lang="en-US"/>
              <a:t>Title – Please Keep In Box</a:t>
            </a:r>
            <a:endParaRPr lang="en-US" dirty="0"/>
          </a:p>
        </p:txBody>
      </p:sp>
      <p:sp>
        <p:nvSpPr>
          <p:cNvPr id="4" name="Text Placeholder 3"/>
          <p:cNvSpPr>
            <a:spLocks noGrp="1"/>
          </p:cNvSpPr>
          <p:nvPr>
            <p:ph type="body" sz="quarter" idx="10"/>
          </p:nvPr>
        </p:nvSpPr>
        <p:spPr>
          <a:xfrm>
            <a:off x="971550" y="2762250"/>
            <a:ext cx="10382250" cy="3390900"/>
          </a:xfrm>
        </p:spPr>
        <p:txBody>
          <a:bodyPr/>
          <a:lstStyle>
            <a:lvl1pPr>
              <a:lnSpc>
                <a:spcPct val="100000"/>
              </a:lnSpc>
              <a:spcBef>
                <a:spcPts val="400"/>
              </a:spcBef>
              <a:spcAft>
                <a:spcPts val="600"/>
              </a:spcAft>
              <a:defRPr/>
            </a:lvl1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5551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746421"/>
            <a:ext cx="6855690" cy="906163"/>
          </a:xfrm>
        </p:spPr>
        <p:txBody>
          <a:bodyPr/>
          <a:lstStyle>
            <a:lvl1pPr>
              <a:defRPr baseline="0"/>
            </a:lvl1pPr>
          </a:lstStyle>
          <a:p>
            <a:r>
              <a:rPr lang="en-US" dirty="0"/>
              <a:t>Title – Please Fit In Box</a:t>
            </a:r>
          </a:p>
        </p:txBody>
      </p:sp>
      <p:sp>
        <p:nvSpPr>
          <p:cNvPr id="4" name="Text Placeholder 3"/>
          <p:cNvSpPr>
            <a:spLocks noGrp="1"/>
          </p:cNvSpPr>
          <p:nvPr>
            <p:ph type="body" sz="quarter" idx="10" hasCustomPrompt="1"/>
          </p:nvPr>
        </p:nvSpPr>
        <p:spPr>
          <a:xfrm>
            <a:off x="838201" y="2652584"/>
            <a:ext cx="10547554" cy="501517"/>
          </a:xfrm>
        </p:spPr>
        <p:txBody>
          <a:bodyPr anchor="b"/>
          <a:lstStyle>
            <a:lvl1pPr>
              <a:defRPr baseline="0"/>
            </a:lvl1pPr>
          </a:lstStyle>
          <a:p>
            <a:pPr lvl="0"/>
            <a:r>
              <a:rPr lang="en-US" dirty="0"/>
              <a:t>Sub Title</a:t>
            </a:r>
          </a:p>
        </p:txBody>
      </p:sp>
      <p:sp>
        <p:nvSpPr>
          <p:cNvPr id="8" name="Content Placeholder 7"/>
          <p:cNvSpPr>
            <a:spLocks noGrp="1"/>
          </p:cNvSpPr>
          <p:nvPr>
            <p:ph sz="quarter" idx="12"/>
          </p:nvPr>
        </p:nvSpPr>
        <p:spPr>
          <a:xfrm>
            <a:off x="838201" y="3154101"/>
            <a:ext cx="10547554" cy="3461852"/>
          </a:xfrm>
        </p:spPr>
        <p:txBody>
          <a:bodyPr wrap="square">
            <a:noAutofit/>
          </a:bodyPr>
          <a:lstStyle>
            <a:lvl1pPr>
              <a:defRPr>
                <a:solidFill>
                  <a:schemeClr val="tx1"/>
                </a:solidFill>
              </a:defRPr>
            </a:lvl1pPr>
            <a:lvl2pPr>
              <a:defRPr>
                <a:solidFill>
                  <a:schemeClr val="tx1"/>
                </a:solidFill>
              </a:defRPr>
            </a:lvl2pPr>
            <a:lvl3pPr>
              <a:defRPr i="1">
                <a:solidFill>
                  <a:srgbClr val="7C7D82"/>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33805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9650" y="468700"/>
            <a:ext cx="6421297" cy="1465608"/>
          </a:xfrm>
        </p:spPr>
        <p:txBody>
          <a:bodyPr/>
          <a:lstStyle>
            <a:lvl1pPr>
              <a:defRPr baseline="0"/>
            </a:lvl1pPr>
          </a:lstStyle>
          <a:p>
            <a:r>
              <a:rPr lang="en-US" dirty="0"/>
              <a:t>Title – Please Keep In Box</a:t>
            </a:r>
          </a:p>
        </p:txBody>
      </p:sp>
      <p:sp>
        <p:nvSpPr>
          <p:cNvPr id="4" name="Text Placeholder 3"/>
          <p:cNvSpPr>
            <a:spLocks noGrp="1"/>
          </p:cNvSpPr>
          <p:nvPr>
            <p:ph type="body" sz="quarter" idx="10" hasCustomPrompt="1"/>
          </p:nvPr>
        </p:nvSpPr>
        <p:spPr>
          <a:xfrm>
            <a:off x="1009650" y="1934308"/>
            <a:ext cx="6421297" cy="474784"/>
          </a:xfrm>
        </p:spPr>
        <p:txBody>
          <a:bodyPr anchor="b"/>
          <a:lstStyle>
            <a:lvl1pPr>
              <a:defRPr baseline="0">
                <a:solidFill>
                  <a:srgbClr val="0070C0"/>
                </a:solidFill>
              </a:defRPr>
            </a:lvl1pPr>
          </a:lstStyle>
          <a:p>
            <a:pPr lvl="0"/>
            <a:r>
              <a:rPr lang="en-US" dirty="0"/>
              <a:t>Sub Title – Please fit to box</a:t>
            </a:r>
          </a:p>
        </p:txBody>
      </p:sp>
      <p:sp>
        <p:nvSpPr>
          <p:cNvPr id="6" name="Content Placeholder 5"/>
          <p:cNvSpPr>
            <a:spLocks noGrp="1"/>
          </p:cNvSpPr>
          <p:nvPr>
            <p:ph sz="quarter" idx="11"/>
          </p:nvPr>
        </p:nvSpPr>
        <p:spPr>
          <a:xfrm>
            <a:off x="1009651" y="2409092"/>
            <a:ext cx="10172700" cy="4255477"/>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88076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71550" y="2407534"/>
            <a:ext cx="5022850" cy="4213742"/>
          </a:xfrm>
        </p:spPr>
        <p:txBody>
          <a:bodyPr/>
          <a:lstStyle>
            <a:lvl1pPr marL="0" indent="0">
              <a:buNone/>
              <a:defRPr/>
            </a:lvl1pPr>
            <a:lvl2pPr marL="535504" indent="-309026">
              <a:tabLst/>
              <a:defRPr baseline="0">
                <a:solidFill>
                  <a:schemeClr val="tx1"/>
                </a:solidFill>
              </a:defRPr>
            </a:lvl2pPr>
            <a:lvl3pPr marL="1187421" indent="-277277">
              <a:buFont typeface=".AppleSystemUIFont" charset="-120"/>
              <a:buChar char="-"/>
              <a:tabLst/>
              <a:defRPr/>
            </a:lvl3pPr>
          </a:lstStyle>
          <a:p>
            <a:pPr lvl="1"/>
            <a:r>
              <a:rPr lang="en-US" dirty="0"/>
              <a:t>Main body text</a:t>
            </a:r>
          </a:p>
          <a:p>
            <a:pPr lvl="2"/>
            <a:r>
              <a:rPr lang="en-US" dirty="0"/>
              <a:t>Quotes, references, extras</a:t>
            </a:r>
          </a:p>
        </p:txBody>
      </p:sp>
      <p:sp>
        <p:nvSpPr>
          <p:cNvPr id="4" name="Content Placeholder 3"/>
          <p:cNvSpPr>
            <a:spLocks noGrp="1"/>
          </p:cNvSpPr>
          <p:nvPr>
            <p:ph sz="half" idx="2" hasCustomPrompt="1"/>
          </p:nvPr>
        </p:nvSpPr>
        <p:spPr>
          <a:xfrm>
            <a:off x="6214075" y="2407533"/>
            <a:ext cx="5063525" cy="4213743"/>
          </a:xfrm>
        </p:spPr>
        <p:txBody>
          <a:bodyPr/>
          <a:lstStyle>
            <a:lvl1pPr marL="0" indent="0">
              <a:buNone/>
              <a:defRPr/>
            </a:lvl1pPr>
            <a:lvl2pPr marL="535504" indent="-309026">
              <a:tabLst/>
              <a:defRPr>
                <a:solidFill>
                  <a:schemeClr val="tx1"/>
                </a:solidFill>
              </a:defRPr>
            </a:lvl2pPr>
            <a:lvl3pPr marL="1187421" indent="-292093">
              <a:buFont typeface=".AppleSystemUIFont" charset="-120"/>
              <a:buChar char="-"/>
              <a:tabLst/>
              <a:defRPr/>
            </a:lvl3pPr>
          </a:lstStyle>
          <a:p>
            <a:pPr lvl="1"/>
            <a:r>
              <a:rPr lang="en-US" dirty="0"/>
              <a:t>Main body text</a:t>
            </a:r>
          </a:p>
          <a:p>
            <a:pPr lvl="2"/>
            <a:r>
              <a:rPr lang="en-US" dirty="0"/>
              <a:t>Quotes, references, extras</a:t>
            </a:r>
          </a:p>
        </p:txBody>
      </p:sp>
      <p:sp>
        <p:nvSpPr>
          <p:cNvPr id="6" name="Text Placeholder 5"/>
          <p:cNvSpPr>
            <a:spLocks noGrp="1"/>
          </p:cNvSpPr>
          <p:nvPr>
            <p:ph type="body" sz="quarter" idx="10" hasCustomPrompt="1"/>
          </p:nvPr>
        </p:nvSpPr>
        <p:spPr>
          <a:xfrm>
            <a:off x="971550" y="1944024"/>
            <a:ext cx="5022850" cy="463509"/>
          </a:xfrm>
        </p:spPr>
        <p:txBody>
          <a:bodyPr anchor="b"/>
          <a:lstStyle>
            <a:lvl1pPr>
              <a:defRPr>
                <a:solidFill>
                  <a:srgbClr val="0070C0"/>
                </a:solidFill>
              </a:defRPr>
            </a:lvl1pPr>
          </a:lstStyle>
          <a:p>
            <a:pPr lvl="0"/>
            <a:r>
              <a:rPr lang="en-US" dirty="0"/>
              <a:t>Sub Title</a:t>
            </a:r>
          </a:p>
        </p:txBody>
      </p:sp>
      <p:sp>
        <p:nvSpPr>
          <p:cNvPr id="8" name="Text Placeholder 7"/>
          <p:cNvSpPr>
            <a:spLocks noGrp="1"/>
          </p:cNvSpPr>
          <p:nvPr>
            <p:ph type="body" sz="quarter" idx="11" hasCustomPrompt="1"/>
          </p:nvPr>
        </p:nvSpPr>
        <p:spPr>
          <a:xfrm>
            <a:off x="6214075" y="1944024"/>
            <a:ext cx="3411188" cy="463510"/>
          </a:xfrm>
        </p:spPr>
        <p:txBody>
          <a:bodyPr anchor="b"/>
          <a:lstStyle>
            <a:lvl1pPr>
              <a:defRPr>
                <a:solidFill>
                  <a:srgbClr val="0070C0"/>
                </a:solidFill>
              </a:defRPr>
            </a:lvl1pPr>
          </a:lstStyle>
          <a:p>
            <a:pPr lvl="0"/>
            <a:r>
              <a:rPr lang="en-US" dirty="0"/>
              <a:t>Sub Title – keep in box</a:t>
            </a:r>
          </a:p>
        </p:txBody>
      </p:sp>
      <p:sp>
        <p:nvSpPr>
          <p:cNvPr id="5" name="Title 4"/>
          <p:cNvSpPr>
            <a:spLocks noGrp="1"/>
          </p:cNvSpPr>
          <p:nvPr>
            <p:ph type="title" hasCustomPrompt="1"/>
          </p:nvPr>
        </p:nvSpPr>
        <p:spPr>
          <a:xfrm>
            <a:off x="971550" y="468699"/>
            <a:ext cx="6743700" cy="1475323"/>
          </a:xfrm>
        </p:spPr>
        <p:txBody>
          <a:bodyPr wrap="square">
            <a:noAutofit/>
          </a:bodyPr>
          <a:lstStyle>
            <a:lvl1pPr>
              <a:defRPr baseline="0"/>
            </a:lvl1pPr>
          </a:lstStyle>
          <a:p>
            <a:r>
              <a:rPr lang="en-US"/>
              <a:t>Title – Please Keep In Box</a:t>
            </a:r>
            <a:endParaRPr lang="en-US" dirty="0"/>
          </a:p>
        </p:txBody>
      </p:sp>
    </p:spTree>
    <p:extLst>
      <p:ext uri="{BB962C8B-B14F-4D97-AF65-F5344CB8AC3E}">
        <p14:creationId xmlns:p14="http://schemas.microsoft.com/office/powerpoint/2010/main" val="19072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773086" y="1934307"/>
            <a:ext cx="6516930" cy="4655964"/>
          </a:xfrm>
        </p:spPr>
        <p:txBody>
          <a:bodyPr>
            <a:normAutofit/>
          </a:bodyPr>
          <a:lstStyle>
            <a:lvl1pPr marL="0" indent="0">
              <a:buNone/>
              <a:defRPr sz="3000" i="1">
                <a:solidFill>
                  <a:srgbClr val="7C7D82"/>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Drag picture to placeholder or click icon to add</a:t>
            </a:r>
          </a:p>
        </p:txBody>
      </p:sp>
      <p:sp>
        <p:nvSpPr>
          <p:cNvPr id="4" name="Text Placeholder 3"/>
          <p:cNvSpPr>
            <a:spLocks noGrp="1"/>
          </p:cNvSpPr>
          <p:nvPr>
            <p:ph type="body" sz="half" idx="2" hasCustomPrompt="1"/>
          </p:nvPr>
        </p:nvSpPr>
        <p:spPr>
          <a:xfrm>
            <a:off x="914017" y="1934307"/>
            <a:ext cx="3859068" cy="4655965"/>
          </a:xfrm>
        </p:spPr>
        <p:txBody>
          <a:bodyPr>
            <a:normAutofit/>
          </a:bodyPr>
          <a:lstStyle>
            <a:lvl1pPr marL="0" indent="0">
              <a:buFont typeface="Arial" charset="0"/>
              <a:buNone/>
              <a:defRPr sz="2400" baseline="0">
                <a:solidFill>
                  <a:schemeClr val="tx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Main Text/Describe photo</a:t>
            </a:r>
          </a:p>
        </p:txBody>
      </p:sp>
      <p:sp>
        <p:nvSpPr>
          <p:cNvPr id="5" name="Title 4"/>
          <p:cNvSpPr>
            <a:spLocks noGrp="1"/>
          </p:cNvSpPr>
          <p:nvPr>
            <p:ph type="title" hasCustomPrompt="1"/>
          </p:nvPr>
        </p:nvSpPr>
        <p:spPr>
          <a:xfrm>
            <a:off x="914017" y="468700"/>
            <a:ext cx="6516930" cy="1465608"/>
          </a:xfrm>
        </p:spPr>
        <p:txBody>
          <a:bodyPr/>
          <a:lstStyle>
            <a:lvl1pPr>
              <a:defRPr/>
            </a:lvl1pPr>
          </a:lstStyle>
          <a:p>
            <a:r>
              <a:rPr lang="en-US" dirty="0"/>
              <a:t>Title – Please Keep In Box</a:t>
            </a:r>
          </a:p>
        </p:txBody>
      </p:sp>
    </p:spTree>
    <p:extLst>
      <p:ext uri="{BB962C8B-B14F-4D97-AF65-F5344CB8AC3E}">
        <p14:creationId xmlns:p14="http://schemas.microsoft.com/office/powerpoint/2010/main" val="4018515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746421"/>
            <a:ext cx="6855690" cy="906163"/>
          </a:xfrm>
        </p:spPr>
        <p:txBody>
          <a:bodyPr/>
          <a:lstStyle>
            <a:lvl1pPr>
              <a:defRPr baseline="0"/>
            </a:lvl1pPr>
          </a:lstStyle>
          <a:p>
            <a:r>
              <a:rPr lang="en-US" dirty="0"/>
              <a:t>Title – Please Fit In Box</a:t>
            </a:r>
          </a:p>
        </p:txBody>
      </p:sp>
      <p:sp>
        <p:nvSpPr>
          <p:cNvPr id="4" name="Text Placeholder 3"/>
          <p:cNvSpPr>
            <a:spLocks noGrp="1"/>
          </p:cNvSpPr>
          <p:nvPr>
            <p:ph type="body" sz="quarter" idx="10" hasCustomPrompt="1"/>
          </p:nvPr>
        </p:nvSpPr>
        <p:spPr>
          <a:xfrm>
            <a:off x="838201" y="2652584"/>
            <a:ext cx="10547554" cy="501517"/>
          </a:xfrm>
        </p:spPr>
        <p:txBody>
          <a:bodyPr anchor="b"/>
          <a:lstStyle>
            <a:lvl1pPr>
              <a:defRPr baseline="0"/>
            </a:lvl1pPr>
          </a:lstStyle>
          <a:p>
            <a:pPr lvl="0"/>
            <a:r>
              <a:rPr lang="en-US" dirty="0"/>
              <a:t>Sub Title</a:t>
            </a:r>
          </a:p>
        </p:txBody>
      </p:sp>
      <p:sp>
        <p:nvSpPr>
          <p:cNvPr id="8" name="Content Placeholder 7"/>
          <p:cNvSpPr>
            <a:spLocks noGrp="1"/>
          </p:cNvSpPr>
          <p:nvPr>
            <p:ph sz="quarter" idx="12"/>
          </p:nvPr>
        </p:nvSpPr>
        <p:spPr>
          <a:xfrm>
            <a:off x="838201" y="3154101"/>
            <a:ext cx="10547554" cy="3461852"/>
          </a:xfrm>
        </p:spPr>
        <p:txBody>
          <a:bodyPr wrap="square">
            <a:noAutofit/>
          </a:bodyPr>
          <a:lstStyle>
            <a:lvl1pPr>
              <a:defRPr>
                <a:solidFill>
                  <a:schemeClr val="tx1"/>
                </a:solidFill>
              </a:defRPr>
            </a:lvl1pPr>
            <a:lvl2pPr>
              <a:defRPr>
                <a:solidFill>
                  <a:schemeClr val="tx1"/>
                </a:solidFill>
              </a:defRPr>
            </a:lvl2pPr>
            <a:lvl3pPr>
              <a:defRPr i="1">
                <a:solidFill>
                  <a:srgbClr val="7C7D82"/>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54113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3" y="1746421"/>
            <a:ext cx="6938815" cy="906163"/>
          </a:xfrm>
        </p:spPr>
        <p:txBody>
          <a:bodyPr/>
          <a:lstStyle>
            <a:lvl1pPr>
              <a:defRPr/>
            </a:lvl1pPr>
          </a:lstStyle>
          <a:p>
            <a:r>
              <a:rPr lang="en-US" dirty="0"/>
              <a:t>Title – Please Fit In Box</a:t>
            </a:r>
          </a:p>
        </p:txBody>
      </p:sp>
      <p:sp>
        <p:nvSpPr>
          <p:cNvPr id="6" name="Text Placeholder 5"/>
          <p:cNvSpPr>
            <a:spLocks noGrp="1"/>
          </p:cNvSpPr>
          <p:nvPr>
            <p:ph type="body" sz="quarter" idx="10" hasCustomPrompt="1"/>
          </p:nvPr>
        </p:nvSpPr>
        <p:spPr>
          <a:xfrm>
            <a:off x="838200" y="2652583"/>
            <a:ext cx="5156200" cy="507470"/>
          </a:xfrm>
        </p:spPr>
        <p:txBody>
          <a:bodyPr anchor="b"/>
          <a:lstStyle/>
          <a:p>
            <a:pPr lvl="0"/>
            <a:r>
              <a:rPr lang="en-US" dirty="0"/>
              <a:t>Sub Title</a:t>
            </a:r>
          </a:p>
        </p:txBody>
      </p:sp>
      <p:sp>
        <p:nvSpPr>
          <p:cNvPr id="7" name="Text Placeholder 6"/>
          <p:cNvSpPr>
            <a:spLocks noGrp="1"/>
          </p:cNvSpPr>
          <p:nvPr>
            <p:ph type="body" sz="quarter" idx="11" hasCustomPrompt="1"/>
          </p:nvPr>
        </p:nvSpPr>
        <p:spPr>
          <a:xfrm>
            <a:off x="6197600" y="2655312"/>
            <a:ext cx="5156200" cy="504741"/>
          </a:xfrm>
        </p:spPr>
        <p:txBody>
          <a:bodyPr anchor="b"/>
          <a:lstStyle>
            <a:lvl1pPr>
              <a:defRPr baseline="0"/>
            </a:lvl1pPr>
          </a:lstStyle>
          <a:p>
            <a:pPr lvl="0"/>
            <a:r>
              <a:rPr lang="en-US" dirty="0"/>
              <a:t>Sub Title – keep in box</a:t>
            </a:r>
          </a:p>
        </p:txBody>
      </p:sp>
      <p:sp>
        <p:nvSpPr>
          <p:cNvPr id="10" name="Content Placeholder 9"/>
          <p:cNvSpPr>
            <a:spLocks noGrp="1"/>
          </p:cNvSpPr>
          <p:nvPr>
            <p:ph sz="quarter" idx="12"/>
          </p:nvPr>
        </p:nvSpPr>
        <p:spPr>
          <a:xfrm>
            <a:off x="838201" y="3160053"/>
            <a:ext cx="5156200" cy="3430217"/>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p:txBody>
      </p:sp>
      <p:sp>
        <p:nvSpPr>
          <p:cNvPr id="14" name="Content Placeholder 13"/>
          <p:cNvSpPr>
            <a:spLocks noGrp="1"/>
          </p:cNvSpPr>
          <p:nvPr>
            <p:ph sz="quarter" idx="13"/>
          </p:nvPr>
        </p:nvSpPr>
        <p:spPr>
          <a:xfrm>
            <a:off x="6197599" y="3160053"/>
            <a:ext cx="5156201" cy="3430217"/>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5539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838201" y="3146612"/>
            <a:ext cx="5456769" cy="3555385"/>
          </a:xfrm>
        </p:spPr>
        <p:txBody>
          <a:bodyPr/>
          <a:lstStyle>
            <a:lvl1pPr>
              <a:defRPr>
                <a:solidFill>
                  <a:schemeClr val="accent4">
                    <a:lumMod val="50000"/>
                  </a:schemeClr>
                </a:solidFill>
              </a:defRPr>
            </a:lvl1pPr>
            <a:lvl3pPr>
              <a:defRPr baseline="0"/>
            </a:lvl3pPr>
          </a:lstStyle>
          <a:p>
            <a:pPr lvl="1"/>
            <a:r>
              <a:rPr lang="en-US" dirty="0"/>
              <a:t>Main Text</a:t>
            </a:r>
          </a:p>
          <a:p>
            <a:pPr lvl="2"/>
            <a:r>
              <a:rPr lang="en-US" dirty="0"/>
              <a:t>References, verses, extras</a:t>
            </a:r>
          </a:p>
        </p:txBody>
      </p:sp>
      <p:sp>
        <p:nvSpPr>
          <p:cNvPr id="5" name="Text Placeholder 4"/>
          <p:cNvSpPr>
            <a:spLocks noGrp="1"/>
          </p:cNvSpPr>
          <p:nvPr>
            <p:ph type="body" sz="quarter" idx="3" hasCustomPrompt="1"/>
          </p:nvPr>
        </p:nvSpPr>
        <p:spPr>
          <a:xfrm>
            <a:off x="6294970" y="6090340"/>
            <a:ext cx="5016496" cy="611657"/>
          </a:xfrm>
        </p:spPr>
        <p:txBody>
          <a:bodyPr anchor="t">
            <a:normAutofit/>
          </a:bodyPr>
          <a:lstStyle>
            <a:lvl1pPr marL="0" indent="0">
              <a:buNone/>
              <a:defRPr sz="2200" b="0">
                <a:solidFill>
                  <a:schemeClr val="tx1">
                    <a:lumMod val="50000"/>
                    <a:lumOff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Picture description</a:t>
            </a:r>
          </a:p>
        </p:txBody>
      </p:sp>
      <p:sp>
        <p:nvSpPr>
          <p:cNvPr id="11" name="Picture Placeholder 10"/>
          <p:cNvSpPr>
            <a:spLocks noGrp="1"/>
          </p:cNvSpPr>
          <p:nvPr>
            <p:ph type="pic" sz="quarter" idx="10"/>
          </p:nvPr>
        </p:nvSpPr>
        <p:spPr>
          <a:xfrm>
            <a:off x="6294970" y="2652583"/>
            <a:ext cx="5016496" cy="3437757"/>
          </a:xfrm>
        </p:spPr>
        <p:txBody>
          <a:bodyPr/>
          <a:lstStyle>
            <a:lvl1pPr>
              <a:defRPr i="1">
                <a:solidFill>
                  <a:schemeClr val="tx1">
                    <a:lumMod val="50000"/>
                    <a:lumOff val="50000"/>
                  </a:schemeClr>
                </a:solidFill>
              </a:defRPr>
            </a:lvl1pPr>
          </a:lstStyle>
          <a:p>
            <a:r>
              <a:rPr lang="en-US" dirty="0"/>
              <a:t>Drag picture to placeholder or click icon to add</a:t>
            </a:r>
          </a:p>
        </p:txBody>
      </p:sp>
      <p:sp>
        <p:nvSpPr>
          <p:cNvPr id="6" name="Title 5"/>
          <p:cNvSpPr>
            <a:spLocks noGrp="1"/>
          </p:cNvSpPr>
          <p:nvPr>
            <p:ph type="title" hasCustomPrompt="1"/>
          </p:nvPr>
        </p:nvSpPr>
        <p:spPr>
          <a:xfrm>
            <a:off x="838202" y="1746421"/>
            <a:ext cx="6948054" cy="906163"/>
          </a:xfrm>
        </p:spPr>
        <p:txBody>
          <a:bodyPr/>
          <a:lstStyle>
            <a:lvl1pPr>
              <a:defRPr/>
            </a:lvl1pPr>
          </a:lstStyle>
          <a:p>
            <a:r>
              <a:rPr lang="en-US" dirty="0"/>
              <a:t>Title – Please Fit Into Box</a:t>
            </a:r>
          </a:p>
        </p:txBody>
      </p:sp>
      <p:sp>
        <p:nvSpPr>
          <p:cNvPr id="7" name="Text Placeholder 6"/>
          <p:cNvSpPr>
            <a:spLocks noGrp="1"/>
          </p:cNvSpPr>
          <p:nvPr>
            <p:ph type="body" sz="quarter" idx="11" hasCustomPrompt="1"/>
          </p:nvPr>
        </p:nvSpPr>
        <p:spPr>
          <a:xfrm>
            <a:off x="838202" y="2652584"/>
            <a:ext cx="5456768" cy="494028"/>
          </a:xfrm>
        </p:spPr>
        <p:txBody>
          <a:bodyPr anchor="b"/>
          <a:lstStyle/>
          <a:p>
            <a:pPr lvl="0"/>
            <a:r>
              <a:rPr lang="en-US" dirty="0"/>
              <a:t>Sub Title</a:t>
            </a:r>
          </a:p>
        </p:txBody>
      </p:sp>
    </p:spTree>
    <p:extLst>
      <p:ext uri="{BB962C8B-B14F-4D97-AF65-F5344CB8AC3E}">
        <p14:creationId xmlns:p14="http://schemas.microsoft.com/office/powerpoint/2010/main" val="1209783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887030" y="2652584"/>
            <a:ext cx="3520332" cy="3425170"/>
          </a:xfrm>
        </p:spPr>
        <p:txBody>
          <a:bodyPr/>
          <a:lstStyle>
            <a:lvl1pPr>
              <a:defRPr i="1">
                <a:solidFill>
                  <a:schemeClr val="tx1">
                    <a:lumMod val="50000"/>
                    <a:lumOff val="50000"/>
                  </a:schemeClr>
                </a:solidFill>
              </a:defRPr>
            </a:lvl1pPr>
          </a:lstStyle>
          <a:p>
            <a:r>
              <a:rPr lang="en-US" dirty="0"/>
              <a:t>Drag picture to placeholder or click icon to add</a:t>
            </a:r>
          </a:p>
        </p:txBody>
      </p:sp>
      <p:sp>
        <p:nvSpPr>
          <p:cNvPr id="8" name="Picture Placeholder 7"/>
          <p:cNvSpPr>
            <a:spLocks noGrp="1"/>
          </p:cNvSpPr>
          <p:nvPr>
            <p:ph type="pic" sz="quarter" idx="11" hasCustomPrompt="1"/>
          </p:nvPr>
        </p:nvSpPr>
        <p:spPr>
          <a:xfrm>
            <a:off x="831201" y="2652584"/>
            <a:ext cx="3468887" cy="3421052"/>
          </a:xfrm>
        </p:spPr>
        <p:txBody>
          <a:bodyPr/>
          <a:lstStyle>
            <a:lvl1pPr>
              <a:defRPr i="1">
                <a:solidFill>
                  <a:schemeClr val="tx1">
                    <a:lumMod val="50000"/>
                    <a:lumOff val="50000"/>
                  </a:schemeClr>
                </a:solidFill>
              </a:defRPr>
            </a:lvl1pPr>
          </a:lstStyle>
          <a:p>
            <a:r>
              <a:rPr lang="en-US" dirty="0"/>
              <a:t>picture</a:t>
            </a:r>
          </a:p>
        </p:txBody>
      </p:sp>
      <p:sp>
        <p:nvSpPr>
          <p:cNvPr id="10" name="Picture Placeholder 9"/>
          <p:cNvSpPr>
            <a:spLocks noGrp="1"/>
          </p:cNvSpPr>
          <p:nvPr>
            <p:ph type="pic" sz="quarter" idx="12"/>
          </p:nvPr>
        </p:nvSpPr>
        <p:spPr>
          <a:xfrm>
            <a:off x="4307088" y="2652584"/>
            <a:ext cx="3579941" cy="3425170"/>
          </a:xfrm>
        </p:spPr>
        <p:txBody>
          <a:bodyPr/>
          <a:lstStyle>
            <a:lvl1pPr>
              <a:defRPr i="1">
                <a:solidFill>
                  <a:schemeClr val="tx1">
                    <a:lumMod val="50000"/>
                    <a:lumOff val="50000"/>
                  </a:schemeClr>
                </a:solidFill>
              </a:defRPr>
            </a:lvl1pPr>
          </a:lstStyle>
          <a:p>
            <a:r>
              <a:rPr lang="en-US" dirty="0"/>
              <a:t>Drag picture to placeholder or click icon to add</a:t>
            </a:r>
          </a:p>
        </p:txBody>
      </p:sp>
      <p:sp>
        <p:nvSpPr>
          <p:cNvPr id="13" name="Text Placeholder 2"/>
          <p:cNvSpPr>
            <a:spLocks noGrp="1"/>
          </p:cNvSpPr>
          <p:nvPr>
            <p:ph type="body" idx="1" hasCustomPrompt="1"/>
          </p:nvPr>
        </p:nvSpPr>
        <p:spPr>
          <a:xfrm>
            <a:off x="831201" y="6077753"/>
            <a:ext cx="3468887" cy="603419"/>
          </a:xfrm>
        </p:spPr>
        <p:txBody>
          <a:bodyPr wrap="none" anchor="t">
            <a:normAutofit/>
          </a:bodyPr>
          <a:lstStyle>
            <a:lvl1pPr marL="0" indent="0">
              <a:buNone/>
              <a:defRPr sz="2200" b="0" baseline="0">
                <a:solidFill>
                  <a:schemeClr val="tx1">
                    <a:lumMod val="50000"/>
                    <a:lumOff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Photo description</a:t>
            </a:r>
          </a:p>
        </p:txBody>
      </p:sp>
      <p:sp>
        <p:nvSpPr>
          <p:cNvPr id="14" name="Text Placeholder 2"/>
          <p:cNvSpPr>
            <a:spLocks noGrp="1"/>
          </p:cNvSpPr>
          <p:nvPr>
            <p:ph type="body" idx="13" hasCustomPrompt="1"/>
          </p:nvPr>
        </p:nvSpPr>
        <p:spPr>
          <a:xfrm>
            <a:off x="4307089" y="6077753"/>
            <a:ext cx="3579939" cy="602392"/>
          </a:xfrm>
        </p:spPr>
        <p:txBody>
          <a:bodyPr wrap="none" anchor="t">
            <a:normAutofit/>
          </a:bodyPr>
          <a:lstStyle>
            <a:lvl1pPr marL="0" indent="0">
              <a:buNone/>
              <a:defRPr sz="2200" b="0" baseline="0">
                <a:solidFill>
                  <a:schemeClr val="tx1">
                    <a:lumMod val="50000"/>
                    <a:lumOff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Photo description</a:t>
            </a:r>
          </a:p>
        </p:txBody>
      </p:sp>
      <p:sp>
        <p:nvSpPr>
          <p:cNvPr id="15" name="Text Placeholder 2"/>
          <p:cNvSpPr>
            <a:spLocks noGrp="1"/>
          </p:cNvSpPr>
          <p:nvPr>
            <p:ph type="body" idx="14" hasCustomPrompt="1"/>
          </p:nvPr>
        </p:nvSpPr>
        <p:spPr>
          <a:xfrm>
            <a:off x="7894029" y="6076723"/>
            <a:ext cx="3513334" cy="604452"/>
          </a:xfrm>
        </p:spPr>
        <p:txBody>
          <a:bodyPr wrap="none" anchor="t">
            <a:normAutofit/>
          </a:bodyPr>
          <a:lstStyle>
            <a:lvl1pPr marL="0" indent="0">
              <a:buNone/>
              <a:defRPr sz="2200" b="0" baseline="0">
                <a:solidFill>
                  <a:schemeClr val="tx1">
                    <a:lumMod val="50000"/>
                    <a:lumOff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Photo description</a:t>
            </a:r>
          </a:p>
        </p:txBody>
      </p:sp>
      <p:sp>
        <p:nvSpPr>
          <p:cNvPr id="2" name="Title 1"/>
          <p:cNvSpPr>
            <a:spLocks noGrp="1"/>
          </p:cNvSpPr>
          <p:nvPr>
            <p:ph type="title" hasCustomPrompt="1"/>
          </p:nvPr>
        </p:nvSpPr>
        <p:spPr>
          <a:xfrm>
            <a:off x="838202" y="1746421"/>
            <a:ext cx="7048826" cy="906163"/>
          </a:xfrm>
        </p:spPr>
        <p:txBody>
          <a:bodyPr/>
          <a:lstStyle>
            <a:lvl1pPr>
              <a:defRPr/>
            </a:lvl1pPr>
          </a:lstStyle>
          <a:p>
            <a:r>
              <a:rPr lang="en-US" dirty="0"/>
              <a:t>Title – Please Keep in Box</a:t>
            </a:r>
          </a:p>
        </p:txBody>
      </p:sp>
    </p:spTree>
    <p:extLst>
      <p:ext uri="{BB962C8B-B14F-4D97-AF65-F5344CB8AC3E}">
        <p14:creationId xmlns:p14="http://schemas.microsoft.com/office/powerpoint/2010/main" val="1797899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b="1">
                <a:solidFill>
                  <a:srgbClr val="2ED0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39179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539" y="353551"/>
            <a:ext cx="6662195" cy="1325563"/>
          </a:xfrm>
        </p:spPr>
        <p:txBody>
          <a:bodyPr/>
          <a:lstStyle/>
          <a:p>
            <a:r>
              <a:rPr lang="en-US" dirty="0"/>
              <a:t>Click to Edit Title Style</a:t>
            </a:r>
          </a:p>
        </p:txBody>
      </p:sp>
      <p:sp>
        <p:nvSpPr>
          <p:cNvPr id="3" name="Content Placeholder 2"/>
          <p:cNvSpPr>
            <a:spLocks noGrp="1"/>
          </p:cNvSpPr>
          <p:nvPr>
            <p:ph idx="1"/>
          </p:nvPr>
        </p:nvSpPr>
        <p:spPr>
          <a:xfrm>
            <a:off x="393539" y="1679114"/>
            <a:ext cx="11424213" cy="490688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07446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137" y="410368"/>
            <a:ext cx="6766367" cy="1325563"/>
          </a:xfrm>
        </p:spPr>
        <p:txBody>
          <a:bodyPr/>
          <a:lstStyle/>
          <a:p>
            <a:r>
              <a:rPr lang="en-US" dirty="0"/>
              <a:t>Click to Edit Master Title Style</a:t>
            </a:r>
          </a:p>
        </p:txBody>
      </p:sp>
      <p:sp>
        <p:nvSpPr>
          <p:cNvPr id="3" name="Content Placeholder 2"/>
          <p:cNvSpPr>
            <a:spLocks noGrp="1"/>
          </p:cNvSpPr>
          <p:nvPr>
            <p:ph sz="half" idx="1"/>
          </p:nvPr>
        </p:nvSpPr>
        <p:spPr>
          <a:xfrm>
            <a:off x="486137" y="1976096"/>
            <a:ext cx="5533663" cy="4586750"/>
          </a:xfrm>
        </p:spPr>
        <p:txBody>
          <a:body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72200" y="1976096"/>
            <a:ext cx="5599254" cy="458675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34073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3" y="1746421"/>
            <a:ext cx="6938815" cy="906163"/>
          </a:xfrm>
        </p:spPr>
        <p:txBody>
          <a:bodyPr/>
          <a:lstStyle>
            <a:lvl1pPr>
              <a:defRPr/>
            </a:lvl1pPr>
          </a:lstStyle>
          <a:p>
            <a:r>
              <a:rPr lang="en-US" dirty="0"/>
              <a:t>Title – Please Fit In Box</a:t>
            </a:r>
          </a:p>
        </p:txBody>
      </p:sp>
      <p:sp>
        <p:nvSpPr>
          <p:cNvPr id="6" name="Text Placeholder 5"/>
          <p:cNvSpPr>
            <a:spLocks noGrp="1"/>
          </p:cNvSpPr>
          <p:nvPr>
            <p:ph type="body" sz="quarter" idx="10" hasCustomPrompt="1"/>
          </p:nvPr>
        </p:nvSpPr>
        <p:spPr>
          <a:xfrm>
            <a:off x="838200" y="2652583"/>
            <a:ext cx="5156200" cy="507470"/>
          </a:xfrm>
        </p:spPr>
        <p:txBody>
          <a:bodyPr anchor="b"/>
          <a:lstStyle/>
          <a:p>
            <a:pPr lvl="0"/>
            <a:r>
              <a:rPr lang="en-US" dirty="0"/>
              <a:t>Sub Title</a:t>
            </a:r>
          </a:p>
        </p:txBody>
      </p:sp>
      <p:sp>
        <p:nvSpPr>
          <p:cNvPr id="7" name="Text Placeholder 6"/>
          <p:cNvSpPr>
            <a:spLocks noGrp="1"/>
          </p:cNvSpPr>
          <p:nvPr>
            <p:ph type="body" sz="quarter" idx="11" hasCustomPrompt="1"/>
          </p:nvPr>
        </p:nvSpPr>
        <p:spPr>
          <a:xfrm>
            <a:off x="6197600" y="2655312"/>
            <a:ext cx="5156200" cy="504741"/>
          </a:xfrm>
        </p:spPr>
        <p:txBody>
          <a:bodyPr anchor="b"/>
          <a:lstStyle>
            <a:lvl1pPr>
              <a:defRPr baseline="0"/>
            </a:lvl1pPr>
          </a:lstStyle>
          <a:p>
            <a:pPr lvl="0"/>
            <a:r>
              <a:rPr lang="en-US" dirty="0"/>
              <a:t>Sub Title – keep in box</a:t>
            </a:r>
          </a:p>
        </p:txBody>
      </p:sp>
      <p:sp>
        <p:nvSpPr>
          <p:cNvPr id="10" name="Content Placeholder 9"/>
          <p:cNvSpPr>
            <a:spLocks noGrp="1"/>
          </p:cNvSpPr>
          <p:nvPr>
            <p:ph sz="quarter" idx="12"/>
          </p:nvPr>
        </p:nvSpPr>
        <p:spPr>
          <a:xfrm>
            <a:off x="838201" y="3160053"/>
            <a:ext cx="5156200" cy="3430217"/>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p:txBody>
      </p:sp>
      <p:sp>
        <p:nvSpPr>
          <p:cNvPr id="14" name="Content Placeholder 13"/>
          <p:cNvSpPr>
            <a:spLocks noGrp="1"/>
          </p:cNvSpPr>
          <p:nvPr>
            <p:ph sz="quarter" idx="13"/>
          </p:nvPr>
        </p:nvSpPr>
        <p:spPr>
          <a:xfrm>
            <a:off x="6197599" y="3160053"/>
            <a:ext cx="5156201" cy="3430217"/>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0467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3099" y="355600"/>
            <a:ext cx="6625883" cy="1325563"/>
          </a:xfrm>
        </p:spPr>
        <p:txBody>
          <a:bodyPr/>
          <a:lstStyle/>
          <a:p>
            <a:r>
              <a:rPr lang="en-US"/>
              <a:t>Click to edit Master title style</a:t>
            </a:r>
          </a:p>
        </p:txBody>
      </p:sp>
      <p:sp>
        <p:nvSpPr>
          <p:cNvPr id="3" name="Text Placeholder 2"/>
          <p:cNvSpPr>
            <a:spLocks noGrp="1"/>
          </p:cNvSpPr>
          <p:nvPr>
            <p:ph type="body" idx="1"/>
          </p:nvPr>
        </p:nvSpPr>
        <p:spPr>
          <a:xfrm>
            <a:off x="423099" y="1681163"/>
            <a:ext cx="6625883" cy="823912"/>
          </a:xfrm>
        </p:spPr>
        <p:txBody>
          <a:bodyPr anchor="b">
            <a:normAutofit/>
          </a:bodyPr>
          <a:lstStyle>
            <a:lvl1pPr marL="0" indent="0">
              <a:buNone/>
              <a:defRPr sz="2600" b="1">
                <a:solidFill>
                  <a:srgbClr val="2ED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23099" y="2505074"/>
            <a:ext cx="5595736" cy="3999897"/>
          </a:xfrm>
        </p:spPr>
        <p:txBody>
          <a:bodyPr/>
          <a:lstStyle/>
          <a:p>
            <a:pPr lvl="0"/>
            <a:r>
              <a:rPr lang="en-US" dirty="0"/>
              <a:t>Click to edit Master text styles</a:t>
            </a:r>
          </a:p>
          <a:p>
            <a:pPr lvl="1"/>
            <a:r>
              <a:rPr lang="en-US" dirty="0"/>
              <a:t>Second level</a:t>
            </a:r>
          </a:p>
        </p:txBody>
      </p:sp>
      <p:sp>
        <p:nvSpPr>
          <p:cNvPr id="6" name="Content Placeholder 5"/>
          <p:cNvSpPr>
            <a:spLocks noGrp="1"/>
          </p:cNvSpPr>
          <p:nvPr>
            <p:ph sz="quarter" idx="4"/>
          </p:nvPr>
        </p:nvSpPr>
        <p:spPr>
          <a:xfrm>
            <a:off x="6018836" y="2505075"/>
            <a:ext cx="5764816" cy="3999896"/>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24347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5112" y="376700"/>
            <a:ext cx="6766367" cy="1325563"/>
          </a:xfrm>
        </p:spPr>
        <p:txBody>
          <a:bodyPr/>
          <a:lstStyle/>
          <a:p>
            <a:r>
              <a:rPr lang="en-US"/>
              <a:t>Click to edit Master title style</a:t>
            </a:r>
          </a:p>
        </p:txBody>
      </p:sp>
      <p:graphicFrame>
        <p:nvGraphicFramePr>
          <p:cNvPr id="8" name="Table 7"/>
          <p:cNvGraphicFramePr>
            <a:graphicFrameLocks noGrp="1"/>
          </p:cNvGraphicFramePr>
          <p:nvPr userDrawn="1"/>
        </p:nvGraphicFramePr>
        <p:xfrm>
          <a:off x="405112" y="1865550"/>
          <a:ext cx="11424216" cy="4650996"/>
        </p:xfrm>
        <a:graphic>
          <a:graphicData uri="http://schemas.openxmlformats.org/drawingml/2006/table">
            <a:tbl>
              <a:tblPr firstRow="1">
                <a:tableStyleId>{5C22544A-7EE6-4342-B048-85BDC9FD1C3A}</a:tableStyleId>
              </a:tblPr>
              <a:tblGrid>
                <a:gridCol w="5712108">
                  <a:extLst>
                    <a:ext uri="{9D8B030D-6E8A-4147-A177-3AD203B41FA5}">
                      <a16:colId xmlns:a16="http://schemas.microsoft.com/office/drawing/2014/main" val="20000"/>
                    </a:ext>
                  </a:extLst>
                </a:gridCol>
                <a:gridCol w="5712108">
                  <a:extLst>
                    <a:ext uri="{9D8B030D-6E8A-4147-A177-3AD203B41FA5}">
                      <a16:colId xmlns:a16="http://schemas.microsoft.com/office/drawing/2014/main" val="20001"/>
                    </a:ext>
                  </a:extLst>
                </a:gridCol>
              </a:tblGrid>
              <a:tr h="775166">
                <a:tc>
                  <a:txBody>
                    <a:bodyPr/>
                    <a:lstStyle/>
                    <a:p>
                      <a:endParaRPr lang="en-US" sz="3200" b="0" dirty="0">
                        <a:ln>
                          <a:solidFill>
                            <a:schemeClr val="bg1"/>
                          </a:solidFill>
                        </a:ln>
                        <a:solidFill>
                          <a:schemeClr val="bg1"/>
                        </a:solidFill>
                        <a:latin typeface="Cambria" charset="0"/>
                        <a:ea typeface="Cambria" charset="0"/>
                        <a:cs typeface="Cambria" charset="0"/>
                      </a:endParaRPr>
                    </a:p>
                  </a:txBody>
                  <a:tcP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path path="circle">
                        <a:fillToRect l="100000" t="100000"/>
                      </a:path>
                      <a:tileRect r="-100000" b="-100000"/>
                    </a:gradFill>
                  </a:tcPr>
                </a:tc>
                <a:tc>
                  <a:txBody>
                    <a:bodyPr/>
                    <a:lstStyle/>
                    <a:p>
                      <a:endParaRPr lang="en-US" sz="3200" b="0" dirty="0">
                        <a:ln>
                          <a:solidFill>
                            <a:schemeClr val="bg1"/>
                          </a:solidFill>
                        </a:ln>
                        <a:solidFill>
                          <a:srgbClr val="F3F5FF"/>
                        </a:solidFill>
                        <a:latin typeface="Cambria" charset="0"/>
                        <a:ea typeface="Cambria" charset="0"/>
                        <a:cs typeface="Cambria" charset="0"/>
                      </a:endParaRPr>
                    </a:p>
                  </a:txBody>
                  <a:tcPr>
                    <a:lnL w="6350"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path path="circle">
                        <a:fillToRect l="100000" t="100000"/>
                      </a:path>
                      <a:tileRect r="-100000" b="-100000"/>
                    </a:gradFill>
                  </a:tcPr>
                </a:tc>
                <a:extLst>
                  <a:ext uri="{0D108BD9-81ED-4DB2-BD59-A6C34878D82A}">
                    <a16:rowId xmlns:a16="http://schemas.microsoft.com/office/drawing/2014/main" val="10000"/>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1"/>
                  </a:ext>
                </a:extLst>
              </a:tr>
              <a:tr h="775166">
                <a:tc>
                  <a:txBody>
                    <a:bodyPr/>
                    <a:lstStyle/>
                    <a:p>
                      <a:endParaRPr lang="en-US" sz="2400" b="0" cap="none" spc="0" dirty="0">
                        <a:ln>
                          <a:solidFill>
                            <a:schemeClr val="bg1"/>
                          </a:solidFill>
                        </a:ln>
                        <a:solidFill>
                          <a:schemeClr val="bg1"/>
                        </a:solidFill>
                        <a:effectLst/>
                      </a:endParaRPr>
                    </a:p>
                  </a:txBody>
                  <a:tcPr marL="0" marR="0" marT="0" marB="0">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2"/>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3"/>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4"/>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39428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272" y="682906"/>
            <a:ext cx="6510136" cy="1027253"/>
          </a:xfrm>
        </p:spPr>
        <p:txBody>
          <a:bodyPr anchor="ctr">
            <a:noAutofit/>
          </a:bodyPr>
          <a:lstStyle>
            <a:lvl1pPr>
              <a:defRPr sz="4000"/>
            </a:lvl1pPr>
          </a:lstStyle>
          <a:p>
            <a:r>
              <a:rPr lang="en-US" dirty="0"/>
              <a:t>Click to Edit Title Style</a:t>
            </a:r>
          </a:p>
        </p:txBody>
      </p:sp>
      <p:sp>
        <p:nvSpPr>
          <p:cNvPr id="3" name="Picture Placeholder 2"/>
          <p:cNvSpPr>
            <a:spLocks noGrp="1"/>
          </p:cNvSpPr>
          <p:nvPr>
            <p:ph type="pic" idx="1"/>
          </p:nvPr>
        </p:nvSpPr>
        <p:spPr>
          <a:xfrm>
            <a:off x="3738624" y="2083443"/>
            <a:ext cx="7974956" cy="4402640"/>
          </a:xfrm>
        </p:spPr>
        <p:txBody>
          <a:bodyPr/>
          <a:lstStyle>
            <a:lvl1pPr marL="0" indent="0">
              <a:buNone/>
              <a:defRPr sz="3200" i="1">
                <a:solidFill>
                  <a:srgbClr val="F3F5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527272" y="2083443"/>
            <a:ext cx="3037731" cy="4402640"/>
          </a:xfrm>
        </p:spPr>
        <p:txBody>
          <a:bodyPr>
            <a:normAutofit/>
          </a:bodyPr>
          <a:lstStyle>
            <a:lvl1pPr marL="0" indent="0">
              <a:buNone/>
              <a:defRPr sz="2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Brief description of picture</a:t>
            </a:r>
          </a:p>
        </p:txBody>
      </p:sp>
    </p:spTree>
    <p:extLst>
      <p:ext uri="{BB962C8B-B14F-4D97-AF65-F5344CB8AC3E}">
        <p14:creationId xmlns:p14="http://schemas.microsoft.com/office/powerpoint/2010/main" val="344016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3099" y="355600"/>
            <a:ext cx="11360553" cy="1325563"/>
          </a:xfrm>
        </p:spPr>
        <p:txBody>
          <a:bodyPr/>
          <a:lstStyle>
            <a:lvl1pPr algn="ctr">
              <a:defRPr/>
            </a:lvl1pPr>
          </a:lstStyle>
          <a:p>
            <a:r>
              <a:rPr lang="en-US" dirty="0"/>
              <a:t>Click to edit Master title style</a:t>
            </a:r>
          </a:p>
        </p:txBody>
      </p:sp>
      <p:sp>
        <p:nvSpPr>
          <p:cNvPr id="3" name="Text Placeholder 2"/>
          <p:cNvSpPr>
            <a:spLocks noGrp="1"/>
          </p:cNvSpPr>
          <p:nvPr>
            <p:ph type="body" idx="1"/>
          </p:nvPr>
        </p:nvSpPr>
        <p:spPr>
          <a:xfrm>
            <a:off x="423099" y="1681163"/>
            <a:ext cx="5595735" cy="823912"/>
          </a:xfrm>
        </p:spPr>
        <p:txBody>
          <a:bodyPr anchor="b">
            <a:normAutofit/>
          </a:bodyPr>
          <a:lstStyle>
            <a:lvl1pPr marL="0" indent="0">
              <a:buNone/>
              <a:defRPr sz="2600" b="1">
                <a:solidFill>
                  <a:srgbClr val="2ED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23099" y="2505074"/>
            <a:ext cx="5595736" cy="3999897"/>
          </a:xfrm>
        </p:spPr>
        <p:txBody>
          <a:bodyPr>
            <a:normAutofit/>
          </a:bodyPr>
          <a:lstStyle>
            <a:lvl1pPr>
              <a:defRPr sz="2600"/>
            </a:lvl1pPr>
            <a:lvl2pPr>
              <a:defRPr sz="2600"/>
            </a:lvl2pPr>
          </a:lstStyle>
          <a:p>
            <a:pPr lvl="0"/>
            <a:r>
              <a:rPr lang="en-US" dirty="0"/>
              <a:t>Click to edit Master text styles</a:t>
            </a:r>
          </a:p>
          <a:p>
            <a:pPr lvl="1"/>
            <a:r>
              <a:rPr lang="en-US" dirty="0"/>
              <a:t>Second level</a:t>
            </a:r>
          </a:p>
        </p:txBody>
      </p:sp>
      <p:sp>
        <p:nvSpPr>
          <p:cNvPr id="6" name="Content Placeholder 5"/>
          <p:cNvSpPr>
            <a:spLocks noGrp="1"/>
          </p:cNvSpPr>
          <p:nvPr>
            <p:ph sz="quarter" idx="4"/>
          </p:nvPr>
        </p:nvSpPr>
        <p:spPr>
          <a:xfrm>
            <a:off x="6018836" y="2505075"/>
            <a:ext cx="5764816" cy="3999896"/>
          </a:xfrm>
        </p:spPr>
        <p:txBody>
          <a:bodyPr>
            <a:normAutofit/>
          </a:bodyPr>
          <a:lstStyle>
            <a:lvl1pPr>
              <a:defRPr sz="2600"/>
            </a:lvl1pPr>
            <a:lvl2pPr>
              <a:defRPr sz="2600"/>
            </a:lvl2pPr>
          </a:lstStyle>
          <a:p>
            <a:pPr lvl="0"/>
            <a:r>
              <a:rPr lang="en-US" dirty="0"/>
              <a:t>Click to edit Master text styles</a:t>
            </a:r>
          </a:p>
          <a:p>
            <a:pPr lvl="1"/>
            <a:r>
              <a:rPr lang="en-US" dirty="0"/>
              <a:t>Second level</a:t>
            </a:r>
          </a:p>
        </p:txBody>
      </p:sp>
      <p:sp>
        <p:nvSpPr>
          <p:cNvPr id="7" name="Text Placeholder 2"/>
          <p:cNvSpPr>
            <a:spLocks noGrp="1"/>
          </p:cNvSpPr>
          <p:nvPr>
            <p:ph type="body" idx="10"/>
          </p:nvPr>
        </p:nvSpPr>
        <p:spPr>
          <a:xfrm>
            <a:off x="6018835" y="1681163"/>
            <a:ext cx="5764817" cy="823912"/>
          </a:xfrm>
        </p:spPr>
        <p:txBody>
          <a:bodyPr anchor="b">
            <a:normAutofit/>
          </a:bodyPr>
          <a:lstStyle>
            <a:lvl1pPr marL="0" indent="0">
              <a:buNone/>
              <a:defRPr sz="2600" b="1">
                <a:solidFill>
                  <a:srgbClr val="2ED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708150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b="1">
                <a:solidFill>
                  <a:srgbClr val="2ED0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1541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539" y="353551"/>
            <a:ext cx="6662195" cy="1325563"/>
          </a:xfrm>
        </p:spPr>
        <p:txBody>
          <a:bodyPr/>
          <a:lstStyle/>
          <a:p>
            <a:r>
              <a:rPr lang="en-US" dirty="0"/>
              <a:t>Click to Edit Title Style</a:t>
            </a:r>
          </a:p>
        </p:txBody>
      </p:sp>
      <p:sp>
        <p:nvSpPr>
          <p:cNvPr id="3" name="Content Placeholder 2"/>
          <p:cNvSpPr>
            <a:spLocks noGrp="1"/>
          </p:cNvSpPr>
          <p:nvPr>
            <p:ph idx="1"/>
          </p:nvPr>
        </p:nvSpPr>
        <p:spPr>
          <a:xfrm>
            <a:off x="393539" y="1679114"/>
            <a:ext cx="11424213" cy="490688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845035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137" y="410368"/>
            <a:ext cx="6766367" cy="1325563"/>
          </a:xfrm>
        </p:spPr>
        <p:txBody>
          <a:bodyPr/>
          <a:lstStyle/>
          <a:p>
            <a:r>
              <a:rPr lang="en-US" dirty="0"/>
              <a:t>Click to Edit Master Title Style</a:t>
            </a:r>
          </a:p>
        </p:txBody>
      </p:sp>
      <p:sp>
        <p:nvSpPr>
          <p:cNvPr id="3" name="Content Placeholder 2"/>
          <p:cNvSpPr>
            <a:spLocks noGrp="1"/>
          </p:cNvSpPr>
          <p:nvPr>
            <p:ph sz="half" idx="1"/>
          </p:nvPr>
        </p:nvSpPr>
        <p:spPr>
          <a:xfrm>
            <a:off x="486137" y="1976096"/>
            <a:ext cx="5533663" cy="4586750"/>
          </a:xfrm>
        </p:spPr>
        <p:txBody>
          <a:body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72200" y="1976096"/>
            <a:ext cx="5599254" cy="458675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9822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3099" y="355600"/>
            <a:ext cx="6625883" cy="1325563"/>
          </a:xfrm>
        </p:spPr>
        <p:txBody>
          <a:bodyPr/>
          <a:lstStyle/>
          <a:p>
            <a:r>
              <a:rPr lang="en-US"/>
              <a:t>Click to edit Master title style</a:t>
            </a:r>
          </a:p>
        </p:txBody>
      </p:sp>
      <p:sp>
        <p:nvSpPr>
          <p:cNvPr id="3" name="Text Placeholder 2"/>
          <p:cNvSpPr>
            <a:spLocks noGrp="1"/>
          </p:cNvSpPr>
          <p:nvPr>
            <p:ph type="body" idx="1"/>
          </p:nvPr>
        </p:nvSpPr>
        <p:spPr>
          <a:xfrm>
            <a:off x="423099" y="1681163"/>
            <a:ext cx="6625883" cy="823912"/>
          </a:xfrm>
        </p:spPr>
        <p:txBody>
          <a:bodyPr anchor="b">
            <a:normAutofit/>
          </a:bodyPr>
          <a:lstStyle>
            <a:lvl1pPr marL="0" indent="0">
              <a:buNone/>
              <a:defRPr sz="2600" b="1">
                <a:solidFill>
                  <a:srgbClr val="2ED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23099" y="2505074"/>
            <a:ext cx="5595736" cy="3999897"/>
          </a:xfrm>
        </p:spPr>
        <p:txBody>
          <a:bodyPr/>
          <a:lstStyle/>
          <a:p>
            <a:pPr lvl="0"/>
            <a:r>
              <a:rPr lang="en-US" dirty="0"/>
              <a:t>Click to edit Master text styles</a:t>
            </a:r>
          </a:p>
          <a:p>
            <a:pPr lvl="1"/>
            <a:r>
              <a:rPr lang="en-US" dirty="0"/>
              <a:t>Second level</a:t>
            </a:r>
          </a:p>
        </p:txBody>
      </p:sp>
      <p:sp>
        <p:nvSpPr>
          <p:cNvPr id="6" name="Content Placeholder 5"/>
          <p:cNvSpPr>
            <a:spLocks noGrp="1"/>
          </p:cNvSpPr>
          <p:nvPr>
            <p:ph sz="quarter" idx="4"/>
          </p:nvPr>
        </p:nvSpPr>
        <p:spPr>
          <a:xfrm>
            <a:off x="6018836" y="2505075"/>
            <a:ext cx="5764816" cy="3999896"/>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766437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5112" y="376700"/>
            <a:ext cx="6766367" cy="1325563"/>
          </a:xfrm>
        </p:spPr>
        <p:txBody>
          <a:bodyPr/>
          <a:lstStyle/>
          <a:p>
            <a:r>
              <a:rPr lang="en-US"/>
              <a:t>Click to edit Master title style</a:t>
            </a:r>
          </a:p>
        </p:txBody>
      </p:sp>
      <p:graphicFrame>
        <p:nvGraphicFramePr>
          <p:cNvPr id="8" name="Table 7"/>
          <p:cNvGraphicFramePr>
            <a:graphicFrameLocks noGrp="1"/>
          </p:cNvGraphicFramePr>
          <p:nvPr userDrawn="1">
            <p:extLst>
              <p:ext uri="{D42A27DB-BD31-4B8C-83A1-F6EECF244321}">
                <p14:modId xmlns:p14="http://schemas.microsoft.com/office/powerpoint/2010/main" val="2103663529"/>
              </p:ext>
            </p:extLst>
          </p:nvPr>
        </p:nvGraphicFramePr>
        <p:xfrm>
          <a:off x="405112" y="1865550"/>
          <a:ext cx="11424216" cy="4650996"/>
        </p:xfrm>
        <a:graphic>
          <a:graphicData uri="http://schemas.openxmlformats.org/drawingml/2006/table">
            <a:tbl>
              <a:tblPr firstRow="1" bandRow="1">
                <a:tableStyleId>{5C22544A-7EE6-4342-B048-85BDC9FD1C3A}</a:tableStyleId>
              </a:tblPr>
              <a:tblGrid>
                <a:gridCol w="5712108">
                  <a:extLst>
                    <a:ext uri="{9D8B030D-6E8A-4147-A177-3AD203B41FA5}">
                      <a16:colId xmlns:a16="http://schemas.microsoft.com/office/drawing/2014/main" val="20000"/>
                    </a:ext>
                  </a:extLst>
                </a:gridCol>
                <a:gridCol w="5712108">
                  <a:extLst>
                    <a:ext uri="{9D8B030D-6E8A-4147-A177-3AD203B41FA5}">
                      <a16:colId xmlns:a16="http://schemas.microsoft.com/office/drawing/2014/main" val="20001"/>
                    </a:ext>
                  </a:extLst>
                </a:gridCol>
              </a:tblGrid>
              <a:tr h="775166">
                <a:tc>
                  <a:txBody>
                    <a:bodyPr/>
                    <a:lstStyle/>
                    <a:p>
                      <a:r>
                        <a:rPr lang="en-US" sz="3200" b="0" dirty="0">
                          <a:ln>
                            <a:solidFill>
                              <a:schemeClr val="bg1"/>
                            </a:solidFill>
                          </a:ln>
                          <a:solidFill>
                            <a:schemeClr val="bg1"/>
                          </a:solidFill>
                          <a:latin typeface="Cambria" charset="0"/>
                          <a:ea typeface="Cambria" charset="0"/>
                          <a:cs typeface="Cambria" charset="0"/>
                        </a:rPr>
                        <a:t>Christianity</a:t>
                      </a:r>
                    </a:p>
                  </a:txBody>
                  <a:tcPr>
                    <a:lnL w="12700" cmpd="sng">
                      <a:noFill/>
                    </a:lnL>
                    <a:lnR w="6350" cap="flat" cmpd="sng" algn="ctr">
                      <a:solidFill>
                        <a:srgbClr val="048FC9"/>
                      </a:solidFill>
                      <a:prstDash val="solid"/>
                      <a:round/>
                      <a:headEnd type="none" w="med" len="med"/>
                      <a:tailEnd type="none" w="med" len="med"/>
                    </a:lnR>
                    <a:lnT w="12700" cmpd="sng">
                      <a:noFill/>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path path="circle">
                        <a:fillToRect l="100000" t="100000"/>
                      </a:path>
                      <a:tileRect r="-100000" b="-100000"/>
                    </a:gradFill>
                  </a:tcPr>
                </a:tc>
                <a:tc>
                  <a:txBody>
                    <a:bodyPr/>
                    <a:lstStyle/>
                    <a:p>
                      <a:r>
                        <a:rPr lang="en-US" sz="3200" b="0" dirty="0">
                          <a:ln>
                            <a:solidFill>
                              <a:schemeClr val="bg1"/>
                            </a:solidFill>
                          </a:ln>
                          <a:solidFill>
                            <a:srgbClr val="F3F5FF"/>
                          </a:solidFill>
                          <a:latin typeface="Cambria" charset="0"/>
                          <a:ea typeface="Cambria" charset="0"/>
                          <a:cs typeface="Cambria" charset="0"/>
                        </a:rPr>
                        <a:t>Islam</a:t>
                      </a:r>
                    </a:p>
                  </a:txBody>
                  <a:tcPr>
                    <a:lnL w="6350" cap="flat" cmpd="sng" algn="ctr">
                      <a:solidFill>
                        <a:srgbClr val="048FC9"/>
                      </a:solidFill>
                      <a:prstDash val="solid"/>
                      <a:round/>
                      <a:headEnd type="none" w="med" len="med"/>
                      <a:tailEnd type="none" w="med" len="med"/>
                    </a:lnL>
                    <a:lnR w="12700" cmpd="sng">
                      <a:noFill/>
                    </a:lnR>
                    <a:lnT w="3175"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path path="circle">
                        <a:fillToRect l="100000" t="100000"/>
                      </a:path>
                      <a:tileRect r="-100000" b="-100000"/>
                    </a:gradFill>
                  </a:tcPr>
                </a:tc>
                <a:extLst>
                  <a:ext uri="{0D108BD9-81ED-4DB2-BD59-A6C34878D82A}">
                    <a16:rowId xmlns:a16="http://schemas.microsoft.com/office/drawing/2014/main" val="10000"/>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1"/>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2"/>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3"/>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4"/>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12700" cmpd="sng">
                      <a:noFill/>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12700" cmpd="sng">
                      <a:noFill/>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44250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272" y="682906"/>
            <a:ext cx="6510136" cy="1027253"/>
          </a:xfrm>
        </p:spPr>
        <p:txBody>
          <a:bodyPr anchor="ctr">
            <a:noAutofit/>
          </a:bodyPr>
          <a:lstStyle>
            <a:lvl1pPr>
              <a:defRPr sz="4000"/>
            </a:lvl1pPr>
          </a:lstStyle>
          <a:p>
            <a:r>
              <a:rPr lang="en-US" dirty="0"/>
              <a:t>Click to Edit Title Style</a:t>
            </a:r>
          </a:p>
        </p:txBody>
      </p:sp>
      <p:sp>
        <p:nvSpPr>
          <p:cNvPr id="3" name="Picture Placeholder 2"/>
          <p:cNvSpPr>
            <a:spLocks noGrp="1"/>
          </p:cNvSpPr>
          <p:nvPr>
            <p:ph type="pic" idx="1"/>
          </p:nvPr>
        </p:nvSpPr>
        <p:spPr>
          <a:xfrm>
            <a:off x="3738624" y="2083443"/>
            <a:ext cx="7974956" cy="4402640"/>
          </a:xfrm>
        </p:spPr>
        <p:txBody>
          <a:bodyPr/>
          <a:lstStyle>
            <a:lvl1pPr marL="0" indent="0">
              <a:buNone/>
              <a:defRPr sz="3200" i="1">
                <a:solidFill>
                  <a:srgbClr val="F3F5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527272" y="2083443"/>
            <a:ext cx="3037731" cy="4402640"/>
          </a:xfrm>
        </p:spPr>
        <p:txBody>
          <a:bodyPr>
            <a:normAutofit/>
          </a:bodyPr>
          <a:lstStyle>
            <a:lvl1pPr marL="0" indent="0">
              <a:buNone/>
              <a:defRPr sz="2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Brief description of picture</a:t>
            </a:r>
          </a:p>
        </p:txBody>
      </p:sp>
    </p:spTree>
    <p:extLst>
      <p:ext uri="{BB962C8B-B14F-4D97-AF65-F5344CB8AC3E}">
        <p14:creationId xmlns:p14="http://schemas.microsoft.com/office/powerpoint/2010/main" val="3739355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838201" y="3146612"/>
            <a:ext cx="5456769" cy="3555385"/>
          </a:xfrm>
        </p:spPr>
        <p:txBody>
          <a:bodyPr/>
          <a:lstStyle>
            <a:lvl1pPr>
              <a:defRPr>
                <a:solidFill>
                  <a:schemeClr val="accent4">
                    <a:lumMod val="50000"/>
                  </a:schemeClr>
                </a:solidFill>
              </a:defRPr>
            </a:lvl1pPr>
            <a:lvl3pPr>
              <a:defRPr baseline="0"/>
            </a:lvl3pPr>
          </a:lstStyle>
          <a:p>
            <a:pPr lvl="1"/>
            <a:r>
              <a:rPr lang="en-US" dirty="0"/>
              <a:t>Main Text</a:t>
            </a:r>
          </a:p>
          <a:p>
            <a:pPr lvl="2"/>
            <a:r>
              <a:rPr lang="en-US" dirty="0"/>
              <a:t>References, verses, extras</a:t>
            </a:r>
          </a:p>
        </p:txBody>
      </p:sp>
      <p:sp>
        <p:nvSpPr>
          <p:cNvPr id="5" name="Text Placeholder 4"/>
          <p:cNvSpPr>
            <a:spLocks noGrp="1"/>
          </p:cNvSpPr>
          <p:nvPr>
            <p:ph type="body" sz="quarter" idx="3" hasCustomPrompt="1"/>
          </p:nvPr>
        </p:nvSpPr>
        <p:spPr>
          <a:xfrm>
            <a:off x="6294970" y="6090340"/>
            <a:ext cx="5016496" cy="611657"/>
          </a:xfrm>
        </p:spPr>
        <p:txBody>
          <a:bodyPr anchor="t">
            <a:normAutofit/>
          </a:bodyPr>
          <a:lstStyle>
            <a:lvl1pPr marL="0" indent="0">
              <a:buNone/>
              <a:defRPr sz="2200" b="0">
                <a:solidFill>
                  <a:srgbClr val="DA9C2A"/>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Picture description</a:t>
            </a:r>
          </a:p>
        </p:txBody>
      </p:sp>
      <p:sp>
        <p:nvSpPr>
          <p:cNvPr id="11" name="Picture Placeholder 10"/>
          <p:cNvSpPr>
            <a:spLocks noGrp="1"/>
          </p:cNvSpPr>
          <p:nvPr>
            <p:ph type="pic" sz="quarter" idx="10"/>
          </p:nvPr>
        </p:nvSpPr>
        <p:spPr>
          <a:xfrm>
            <a:off x="6294970" y="2652583"/>
            <a:ext cx="5016496" cy="3437757"/>
          </a:xfrm>
        </p:spPr>
        <p:txBody>
          <a:bodyPr/>
          <a:lstStyle>
            <a:lvl1pPr>
              <a:defRPr i="1">
                <a:solidFill>
                  <a:schemeClr val="tx1">
                    <a:lumMod val="50000"/>
                    <a:lumOff val="50000"/>
                  </a:schemeClr>
                </a:solidFill>
              </a:defRPr>
            </a:lvl1pPr>
          </a:lstStyle>
          <a:p>
            <a:r>
              <a:rPr lang="en-US" dirty="0"/>
              <a:t>Drag picture to placeholder or click icon to add</a:t>
            </a:r>
          </a:p>
        </p:txBody>
      </p:sp>
      <p:sp>
        <p:nvSpPr>
          <p:cNvPr id="6" name="Title 5"/>
          <p:cNvSpPr>
            <a:spLocks noGrp="1"/>
          </p:cNvSpPr>
          <p:nvPr>
            <p:ph type="title" hasCustomPrompt="1"/>
          </p:nvPr>
        </p:nvSpPr>
        <p:spPr>
          <a:xfrm>
            <a:off x="838202" y="1746421"/>
            <a:ext cx="6948054" cy="906163"/>
          </a:xfrm>
        </p:spPr>
        <p:txBody>
          <a:bodyPr/>
          <a:lstStyle>
            <a:lvl1pPr>
              <a:defRPr/>
            </a:lvl1pPr>
          </a:lstStyle>
          <a:p>
            <a:r>
              <a:rPr lang="en-US" dirty="0"/>
              <a:t>Title – Please Fit Into Box</a:t>
            </a:r>
          </a:p>
        </p:txBody>
      </p:sp>
      <p:sp>
        <p:nvSpPr>
          <p:cNvPr id="7" name="Text Placeholder 6"/>
          <p:cNvSpPr>
            <a:spLocks noGrp="1"/>
          </p:cNvSpPr>
          <p:nvPr>
            <p:ph type="body" sz="quarter" idx="11" hasCustomPrompt="1"/>
          </p:nvPr>
        </p:nvSpPr>
        <p:spPr>
          <a:xfrm>
            <a:off x="838202" y="2652584"/>
            <a:ext cx="5456768" cy="494028"/>
          </a:xfrm>
        </p:spPr>
        <p:txBody>
          <a:bodyPr anchor="b"/>
          <a:lstStyle/>
          <a:p>
            <a:pPr lvl="0"/>
            <a:r>
              <a:rPr lang="en-US" dirty="0"/>
              <a:t>Sub Title</a:t>
            </a:r>
          </a:p>
        </p:txBody>
      </p:sp>
    </p:spTree>
    <p:extLst>
      <p:ext uri="{BB962C8B-B14F-4D97-AF65-F5344CB8AC3E}">
        <p14:creationId xmlns:p14="http://schemas.microsoft.com/office/powerpoint/2010/main" val="19648023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DC058-A14F-45A8-A4C7-72E8AF828E3E}"/>
              </a:ext>
            </a:extLst>
          </p:cNvPr>
          <p:cNvSpPr>
            <a:spLocks noGrp="1"/>
          </p:cNvSpPr>
          <p:nvPr>
            <p:ph type="dt" sz="half" idx="10"/>
          </p:nvPr>
        </p:nvSpPr>
        <p:spPr/>
        <p:txBody>
          <a:bodyPr/>
          <a:lstStyle/>
          <a:p>
            <a:fld id="{5E7A3EA9-C8F1-4D2D-B1B0-CF7D65D20D4B}" type="datetimeFigureOut">
              <a:rPr lang="en-IE" smtClean="0"/>
              <a:t>05/07/2025</a:t>
            </a:fld>
            <a:endParaRPr lang="en-IE"/>
          </a:p>
        </p:txBody>
      </p:sp>
      <p:sp>
        <p:nvSpPr>
          <p:cNvPr id="3" name="Footer Placeholder 2">
            <a:extLst>
              <a:ext uri="{FF2B5EF4-FFF2-40B4-BE49-F238E27FC236}">
                <a16:creationId xmlns:a16="http://schemas.microsoft.com/office/drawing/2014/main" id="{E2F783EF-03B2-47FC-A020-83AEBEFC85C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B28A15D-B327-4C85-8D99-A32ECD52C4C5}"/>
              </a:ext>
            </a:extLst>
          </p:cNvPr>
          <p:cNvSpPr>
            <a:spLocks noGrp="1"/>
          </p:cNvSpPr>
          <p:nvPr>
            <p:ph type="sldNum" sz="quarter" idx="12"/>
          </p:nvPr>
        </p:nvSpPr>
        <p:spPr/>
        <p:txBody>
          <a:bodyPr/>
          <a:lstStyle/>
          <a:p>
            <a:fld id="{4C6B1961-A01B-407E-8E98-CB266EE28B3F}" type="slidenum">
              <a:rPr lang="en-IE" smtClean="0"/>
              <a:t>‹#›</a:t>
            </a:fld>
            <a:endParaRPr lang="en-IE"/>
          </a:p>
        </p:txBody>
      </p:sp>
    </p:spTree>
    <p:extLst>
      <p:ext uri="{BB962C8B-B14F-4D97-AF65-F5344CB8AC3E}">
        <p14:creationId xmlns:p14="http://schemas.microsoft.com/office/powerpoint/2010/main" val="1258881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5446-F939-4052-B18F-D8614252A1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8061C87-4CEB-45E6-9B73-DF7ACB1084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719DAF-2192-48AD-935C-B5974143F867}"/>
              </a:ext>
            </a:extLst>
          </p:cNvPr>
          <p:cNvSpPr>
            <a:spLocks noGrp="1"/>
          </p:cNvSpPr>
          <p:nvPr>
            <p:ph type="dt" sz="half" idx="10"/>
          </p:nvPr>
        </p:nvSpPr>
        <p:spPr/>
        <p:txBody>
          <a:bodyPr/>
          <a:lstStyle/>
          <a:p>
            <a:fld id="{C22BCC5B-0FD3-4FC5-8DF8-271307DF052F}" type="datetimeFigureOut">
              <a:rPr lang="en-GB" smtClean="0"/>
              <a:t>05/07/2025</a:t>
            </a:fld>
            <a:endParaRPr lang="en-GB"/>
          </a:p>
        </p:txBody>
      </p:sp>
      <p:sp>
        <p:nvSpPr>
          <p:cNvPr id="5" name="Footer Placeholder 4">
            <a:extLst>
              <a:ext uri="{FF2B5EF4-FFF2-40B4-BE49-F238E27FC236}">
                <a16:creationId xmlns:a16="http://schemas.microsoft.com/office/drawing/2014/main" id="{08FDC1B9-94A6-4301-93F4-669F18FAF0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48A45D-8B0D-42E7-A970-621F535CA563}"/>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9701378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34D74-410F-4C40-AE1F-E61FE10A20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5466BA-6733-4480-8C87-A4A0C6CABF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A4C343-39F5-4D36-84E3-B2F9D06EB600}"/>
              </a:ext>
            </a:extLst>
          </p:cNvPr>
          <p:cNvSpPr>
            <a:spLocks noGrp="1"/>
          </p:cNvSpPr>
          <p:nvPr>
            <p:ph type="dt" sz="half" idx="10"/>
          </p:nvPr>
        </p:nvSpPr>
        <p:spPr/>
        <p:txBody>
          <a:bodyPr/>
          <a:lstStyle/>
          <a:p>
            <a:fld id="{C22BCC5B-0FD3-4FC5-8DF8-271307DF052F}" type="datetimeFigureOut">
              <a:rPr lang="en-GB" smtClean="0"/>
              <a:t>05/07/2025</a:t>
            </a:fld>
            <a:endParaRPr lang="en-GB"/>
          </a:p>
        </p:txBody>
      </p:sp>
      <p:sp>
        <p:nvSpPr>
          <p:cNvPr id="5" name="Footer Placeholder 4">
            <a:extLst>
              <a:ext uri="{FF2B5EF4-FFF2-40B4-BE49-F238E27FC236}">
                <a16:creationId xmlns:a16="http://schemas.microsoft.com/office/drawing/2014/main" id="{42F4669D-B3F8-4837-8A5C-F0E65410FC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BFDAAA-AF13-4A76-98CD-066EB6B8CA16}"/>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44485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C44FB-C587-4FB7-B102-4E8D21AD3C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748CDA7-B0AC-4149-AA78-5F7D74B7D3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4DB42-4C01-47D1-AD4F-C54B5CF2D82F}"/>
              </a:ext>
            </a:extLst>
          </p:cNvPr>
          <p:cNvSpPr>
            <a:spLocks noGrp="1"/>
          </p:cNvSpPr>
          <p:nvPr>
            <p:ph type="dt" sz="half" idx="10"/>
          </p:nvPr>
        </p:nvSpPr>
        <p:spPr/>
        <p:txBody>
          <a:bodyPr/>
          <a:lstStyle/>
          <a:p>
            <a:fld id="{C22BCC5B-0FD3-4FC5-8DF8-271307DF052F}" type="datetimeFigureOut">
              <a:rPr lang="en-GB" smtClean="0"/>
              <a:t>05/07/2025</a:t>
            </a:fld>
            <a:endParaRPr lang="en-GB"/>
          </a:p>
        </p:txBody>
      </p:sp>
      <p:sp>
        <p:nvSpPr>
          <p:cNvPr id="5" name="Footer Placeholder 4">
            <a:extLst>
              <a:ext uri="{FF2B5EF4-FFF2-40B4-BE49-F238E27FC236}">
                <a16:creationId xmlns:a16="http://schemas.microsoft.com/office/drawing/2014/main" id="{7C7636A3-5107-4627-8DE3-A7D3EAAC08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34568F-6F5D-4267-AAB1-AFEA5E97A975}"/>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20086269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9D380-7B78-4902-94DF-EB7D740B60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A742B2-8DF7-4A61-9822-39DD53F38F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020197-8758-4D34-8386-D35281744F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CD1F7D-314B-4201-AB42-3C61FED963C9}"/>
              </a:ext>
            </a:extLst>
          </p:cNvPr>
          <p:cNvSpPr>
            <a:spLocks noGrp="1"/>
          </p:cNvSpPr>
          <p:nvPr>
            <p:ph type="dt" sz="half" idx="10"/>
          </p:nvPr>
        </p:nvSpPr>
        <p:spPr/>
        <p:txBody>
          <a:bodyPr/>
          <a:lstStyle/>
          <a:p>
            <a:fld id="{C22BCC5B-0FD3-4FC5-8DF8-271307DF052F}" type="datetimeFigureOut">
              <a:rPr lang="en-GB" smtClean="0"/>
              <a:t>05/07/2025</a:t>
            </a:fld>
            <a:endParaRPr lang="en-GB"/>
          </a:p>
        </p:txBody>
      </p:sp>
      <p:sp>
        <p:nvSpPr>
          <p:cNvPr id="6" name="Footer Placeholder 5">
            <a:extLst>
              <a:ext uri="{FF2B5EF4-FFF2-40B4-BE49-F238E27FC236}">
                <a16:creationId xmlns:a16="http://schemas.microsoft.com/office/drawing/2014/main" id="{C7AEAD69-1277-40B9-8697-4EA356C4C5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84E4F-6909-4141-A611-ED50FE6300A1}"/>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435303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A19A-E5EC-4E4C-87CE-7A18E6DDDC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CCA7FD-181E-4738-877A-F197FC5948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3F96DC-43A6-4781-AB63-DEDEE0A94C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748223D-77C5-45ED-8F73-DF14F7303F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878FFC-D261-4840-96A0-E25D6D8B4B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9C3A163-81B0-4308-9C9A-03ED9FCE5448}"/>
              </a:ext>
            </a:extLst>
          </p:cNvPr>
          <p:cNvSpPr>
            <a:spLocks noGrp="1"/>
          </p:cNvSpPr>
          <p:nvPr>
            <p:ph type="dt" sz="half" idx="10"/>
          </p:nvPr>
        </p:nvSpPr>
        <p:spPr/>
        <p:txBody>
          <a:bodyPr/>
          <a:lstStyle/>
          <a:p>
            <a:fld id="{C22BCC5B-0FD3-4FC5-8DF8-271307DF052F}" type="datetimeFigureOut">
              <a:rPr lang="en-GB" smtClean="0"/>
              <a:t>05/07/2025</a:t>
            </a:fld>
            <a:endParaRPr lang="en-GB"/>
          </a:p>
        </p:txBody>
      </p:sp>
      <p:sp>
        <p:nvSpPr>
          <p:cNvPr id="8" name="Footer Placeholder 7">
            <a:extLst>
              <a:ext uri="{FF2B5EF4-FFF2-40B4-BE49-F238E27FC236}">
                <a16:creationId xmlns:a16="http://schemas.microsoft.com/office/drawing/2014/main" id="{ACF5174C-0B3A-4FF7-8F7A-C06C71A2FBD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3D7B4B-6086-4331-8592-F64B7E9AFE90}"/>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28352157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84B4-C369-479F-BEFB-D557B29317D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F0B861F-4EDF-475B-942F-7C6211974702}"/>
              </a:ext>
            </a:extLst>
          </p:cNvPr>
          <p:cNvSpPr>
            <a:spLocks noGrp="1"/>
          </p:cNvSpPr>
          <p:nvPr>
            <p:ph type="dt" sz="half" idx="10"/>
          </p:nvPr>
        </p:nvSpPr>
        <p:spPr/>
        <p:txBody>
          <a:bodyPr/>
          <a:lstStyle/>
          <a:p>
            <a:fld id="{C22BCC5B-0FD3-4FC5-8DF8-271307DF052F}" type="datetimeFigureOut">
              <a:rPr lang="en-GB" smtClean="0"/>
              <a:t>05/07/2025</a:t>
            </a:fld>
            <a:endParaRPr lang="en-GB"/>
          </a:p>
        </p:txBody>
      </p:sp>
      <p:sp>
        <p:nvSpPr>
          <p:cNvPr id="4" name="Footer Placeholder 3">
            <a:extLst>
              <a:ext uri="{FF2B5EF4-FFF2-40B4-BE49-F238E27FC236}">
                <a16:creationId xmlns:a16="http://schemas.microsoft.com/office/drawing/2014/main" id="{BC779483-0777-42A8-A133-0B4B0168FBD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073C2D-D752-4AD6-B2FC-E27A5BC31424}"/>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3911020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478BE-9E85-44DE-BEBD-1A9899BA2EF6}"/>
              </a:ext>
            </a:extLst>
          </p:cNvPr>
          <p:cNvSpPr>
            <a:spLocks noGrp="1"/>
          </p:cNvSpPr>
          <p:nvPr>
            <p:ph type="dt" sz="half" idx="10"/>
          </p:nvPr>
        </p:nvSpPr>
        <p:spPr/>
        <p:txBody>
          <a:bodyPr/>
          <a:lstStyle/>
          <a:p>
            <a:fld id="{C22BCC5B-0FD3-4FC5-8DF8-271307DF052F}" type="datetimeFigureOut">
              <a:rPr lang="en-GB" smtClean="0"/>
              <a:t>05/07/2025</a:t>
            </a:fld>
            <a:endParaRPr lang="en-GB"/>
          </a:p>
        </p:txBody>
      </p:sp>
      <p:sp>
        <p:nvSpPr>
          <p:cNvPr id="3" name="Footer Placeholder 2">
            <a:extLst>
              <a:ext uri="{FF2B5EF4-FFF2-40B4-BE49-F238E27FC236}">
                <a16:creationId xmlns:a16="http://schemas.microsoft.com/office/drawing/2014/main" id="{B2CF362A-09EE-4C5A-8C53-3DE9854232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5C6BA68-6A93-475A-9B3A-132CA7DBFACB}"/>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3735318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CD17-56D7-4719-875D-95D87B57FE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3762FE-74D5-4BEA-8F31-8FF54B1495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D0A39F-AED3-493A-8EE8-88695466C5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42B440-6BC8-4811-9F9C-694D6EB3B301}"/>
              </a:ext>
            </a:extLst>
          </p:cNvPr>
          <p:cNvSpPr>
            <a:spLocks noGrp="1"/>
          </p:cNvSpPr>
          <p:nvPr>
            <p:ph type="dt" sz="half" idx="10"/>
          </p:nvPr>
        </p:nvSpPr>
        <p:spPr/>
        <p:txBody>
          <a:bodyPr/>
          <a:lstStyle/>
          <a:p>
            <a:fld id="{C22BCC5B-0FD3-4FC5-8DF8-271307DF052F}" type="datetimeFigureOut">
              <a:rPr lang="en-GB" smtClean="0"/>
              <a:t>05/07/2025</a:t>
            </a:fld>
            <a:endParaRPr lang="en-GB"/>
          </a:p>
        </p:txBody>
      </p:sp>
      <p:sp>
        <p:nvSpPr>
          <p:cNvPr id="6" name="Footer Placeholder 5">
            <a:extLst>
              <a:ext uri="{FF2B5EF4-FFF2-40B4-BE49-F238E27FC236}">
                <a16:creationId xmlns:a16="http://schemas.microsoft.com/office/drawing/2014/main" id="{1E234B1F-2778-4AEA-A4D3-C18F547F9F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8405DD-79DB-4943-83BA-57CDDB255B80}"/>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1501930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B8FB1-DBBD-4E5A-BE2D-4721267D37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7D9394-6BE1-4FDA-8B85-372C38272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09C9A6-57B2-42C3-835C-771E211D6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1EBDB-C570-48FB-BF2D-067CCFD740EF}"/>
              </a:ext>
            </a:extLst>
          </p:cNvPr>
          <p:cNvSpPr>
            <a:spLocks noGrp="1"/>
          </p:cNvSpPr>
          <p:nvPr>
            <p:ph type="dt" sz="half" idx="10"/>
          </p:nvPr>
        </p:nvSpPr>
        <p:spPr/>
        <p:txBody>
          <a:bodyPr/>
          <a:lstStyle/>
          <a:p>
            <a:fld id="{C22BCC5B-0FD3-4FC5-8DF8-271307DF052F}" type="datetimeFigureOut">
              <a:rPr lang="en-GB" smtClean="0"/>
              <a:t>05/07/2025</a:t>
            </a:fld>
            <a:endParaRPr lang="en-GB"/>
          </a:p>
        </p:txBody>
      </p:sp>
      <p:sp>
        <p:nvSpPr>
          <p:cNvPr id="6" name="Footer Placeholder 5">
            <a:extLst>
              <a:ext uri="{FF2B5EF4-FFF2-40B4-BE49-F238E27FC236}">
                <a16:creationId xmlns:a16="http://schemas.microsoft.com/office/drawing/2014/main" id="{14ADDA6F-E587-4397-8E29-CB3F2AB95A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1B020C-FED7-427A-9212-4B53799CE4C8}"/>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1230591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887030" y="2652584"/>
            <a:ext cx="3520332" cy="3425170"/>
          </a:xfrm>
        </p:spPr>
        <p:txBody>
          <a:bodyPr/>
          <a:lstStyle>
            <a:lvl1pPr>
              <a:defRPr i="1">
                <a:solidFill>
                  <a:schemeClr val="tx1">
                    <a:lumMod val="50000"/>
                    <a:lumOff val="50000"/>
                  </a:schemeClr>
                </a:solidFill>
              </a:defRPr>
            </a:lvl1pPr>
          </a:lstStyle>
          <a:p>
            <a:r>
              <a:rPr lang="en-US" dirty="0"/>
              <a:t>Drag picture to placeholder or click icon to add</a:t>
            </a:r>
          </a:p>
        </p:txBody>
      </p:sp>
      <p:sp>
        <p:nvSpPr>
          <p:cNvPr id="8" name="Picture Placeholder 7"/>
          <p:cNvSpPr>
            <a:spLocks noGrp="1"/>
          </p:cNvSpPr>
          <p:nvPr>
            <p:ph type="pic" sz="quarter" idx="11" hasCustomPrompt="1"/>
          </p:nvPr>
        </p:nvSpPr>
        <p:spPr>
          <a:xfrm>
            <a:off x="831201" y="2652584"/>
            <a:ext cx="3468887" cy="3421052"/>
          </a:xfrm>
        </p:spPr>
        <p:txBody>
          <a:bodyPr/>
          <a:lstStyle>
            <a:lvl1pPr>
              <a:defRPr i="1">
                <a:solidFill>
                  <a:schemeClr val="tx1">
                    <a:lumMod val="50000"/>
                    <a:lumOff val="50000"/>
                  </a:schemeClr>
                </a:solidFill>
              </a:defRPr>
            </a:lvl1pPr>
          </a:lstStyle>
          <a:p>
            <a:r>
              <a:rPr lang="en-US" dirty="0"/>
              <a:t>picture</a:t>
            </a:r>
          </a:p>
        </p:txBody>
      </p:sp>
      <p:sp>
        <p:nvSpPr>
          <p:cNvPr id="10" name="Picture Placeholder 9"/>
          <p:cNvSpPr>
            <a:spLocks noGrp="1"/>
          </p:cNvSpPr>
          <p:nvPr>
            <p:ph type="pic" sz="quarter" idx="12"/>
          </p:nvPr>
        </p:nvSpPr>
        <p:spPr>
          <a:xfrm>
            <a:off x="4307088" y="2652584"/>
            <a:ext cx="3579941" cy="3425170"/>
          </a:xfrm>
        </p:spPr>
        <p:txBody>
          <a:bodyPr/>
          <a:lstStyle>
            <a:lvl1pPr>
              <a:defRPr i="1">
                <a:solidFill>
                  <a:schemeClr val="tx1">
                    <a:lumMod val="50000"/>
                    <a:lumOff val="50000"/>
                  </a:schemeClr>
                </a:solidFill>
              </a:defRPr>
            </a:lvl1pPr>
          </a:lstStyle>
          <a:p>
            <a:r>
              <a:rPr lang="en-US" dirty="0"/>
              <a:t>Drag picture to placeholder or click icon to add</a:t>
            </a:r>
          </a:p>
        </p:txBody>
      </p:sp>
      <p:sp>
        <p:nvSpPr>
          <p:cNvPr id="13" name="Text Placeholder 2"/>
          <p:cNvSpPr>
            <a:spLocks noGrp="1"/>
          </p:cNvSpPr>
          <p:nvPr>
            <p:ph type="body" idx="1" hasCustomPrompt="1"/>
          </p:nvPr>
        </p:nvSpPr>
        <p:spPr>
          <a:xfrm>
            <a:off x="831201" y="6077753"/>
            <a:ext cx="3468887" cy="603419"/>
          </a:xfrm>
        </p:spPr>
        <p:txBody>
          <a:bodyPr wrap="none" anchor="t">
            <a:normAutofit/>
          </a:bodyPr>
          <a:lstStyle>
            <a:lvl1pPr marL="0" indent="0">
              <a:buNone/>
              <a:defRPr sz="2200" b="0" baseline="0">
                <a:solidFill>
                  <a:srgbClr val="D8A22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Photo description</a:t>
            </a:r>
          </a:p>
        </p:txBody>
      </p:sp>
      <p:sp>
        <p:nvSpPr>
          <p:cNvPr id="14" name="Text Placeholder 2"/>
          <p:cNvSpPr>
            <a:spLocks noGrp="1"/>
          </p:cNvSpPr>
          <p:nvPr>
            <p:ph type="body" idx="13" hasCustomPrompt="1"/>
          </p:nvPr>
        </p:nvSpPr>
        <p:spPr>
          <a:xfrm>
            <a:off x="4307089" y="6077753"/>
            <a:ext cx="3579939" cy="602392"/>
          </a:xfrm>
        </p:spPr>
        <p:txBody>
          <a:bodyPr wrap="none" anchor="t">
            <a:normAutofit/>
          </a:bodyPr>
          <a:lstStyle>
            <a:lvl1pPr marL="0" indent="0">
              <a:buNone/>
              <a:defRPr sz="2200" b="0" baseline="0">
                <a:solidFill>
                  <a:srgbClr val="D8A22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Photo description</a:t>
            </a:r>
          </a:p>
        </p:txBody>
      </p:sp>
      <p:sp>
        <p:nvSpPr>
          <p:cNvPr id="15" name="Text Placeholder 2"/>
          <p:cNvSpPr>
            <a:spLocks noGrp="1"/>
          </p:cNvSpPr>
          <p:nvPr>
            <p:ph type="body" idx="14" hasCustomPrompt="1"/>
          </p:nvPr>
        </p:nvSpPr>
        <p:spPr>
          <a:xfrm>
            <a:off x="7894029" y="6076723"/>
            <a:ext cx="3513334" cy="604452"/>
          </a:xfrm>
        </p:spPr>
        <p:txBody>
          <a:bodyPr wrap="none" anchor="t">
            <a:normAutofit/>
          </a:bodyPr>
          <a:lstStyle>
            <a:lvl1pPr marL="0" indent="0">
              <a:buNone/>
              <a:defRPr sz="2200" b="0" baseline="0">
                <a:solidFill>
                  <a:srgbClr val="D8A22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Photo description</a:t>
            </a:r>
          </a:p>
        </p:txBody>
      </p:sp>
      <p:sp>
        <p:nvSpPr>
          <p:cNvPr id="2" name="Title 1"/>
          <p:cNvSpPr>
            <a:spLocks noGrp="1"/>
          </p:cNvSpPr>
          <p:nvPr>
            <p:ph type="title" hasCustomPrompt="1"/>
          </p:nvPr>
        </p:nvSpPr>
        <p:spPr>
          <a:xfrm>
            <a:off x="838202" y="1746421"/>
            <a:ext cx="7048826" cy="906163"/>
          </a:xfrm>
        </p:spPr>
        <p:txBody>
          <a:bodyPr/>
          <a:lstStyle>
            <a:lvl1pPr>
              <a:defRPr/>
            </a:lvl1pPr>
          </a:lstStyle>
          <a:p>
            <a:r>
              <a:rPr lang="en-US" dirty="0"/>
              <a:t>Title – Please Keep in Box</a:t>
            </a:r>
          </a:p>
        </p:txBody>
      </p:sp>
    </p:spTree>
    <p:extLst>
      <p:ext uri="{BB962C8B-B14F-4D97-AF65-F5344CB8AC3E}">
        <p14:creationId xmlns:p14="http://schemas.microsoft.com/office/powerpoint/2010/main" val="5770061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63F95-283F-419A-BB9B-95875FA351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AC898-C8E3-4BEF-AFDB-E5EFC0DA8D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E557B5-43D0-4048-BD69-0A0A5B519A82}"/>
              </a:ext>
            </a:extLst>
          </p:cNvPr>
          <p:cNvSpPr>
            <a:spLocks noGrp="1"/>
          </p:cNvSpPr>
          <p:nvPr>
            <p:ph type="dt" sz="half" idx="10"/>
          </p:nvPr>
        </p:nvSpPr>
        <p:spPr/>
        <p:txBody>
          <a:bodyPr/>
          <a:lstStyle/>
          <a:p>
            <a:fld id="{C22BCC5B-0FD3-4FC5-8DF8-271307DF052F}" type="datetimeFigureOut">
              <a:rPr lang="en-GB" smtClean="0"/>
              <a:t>05/07/2025</a:t>
            </a:fld>
            <a:endParaRPr lang="en-GB"/>
          </a:p>
        </p:txBody>
      </p:sp>
      <p:sp>
        <p:nvSpPr>
          <p:cNvPr id="5" name="Footer Placeholder 4">
            <a:extLst>
              <a:ext uri="{FF2B5EF4-FFF2-40B4-BE49-F238E27FC236}">
                <a16:creationId xmlns:a16="http://schemas.microsoft.com/office/drawing/2014/main" id="{E351ECC3-21B8-4734-ADC3-60DEE5C593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223391-0999-4B0E-B1F3-97164D61489A}"/>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36499707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20D00-C3EA-40A7-A010-6346932FB1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6C7040-618A-4772-AFFE-26D2EB72EB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A70F91-A895-405E-805E-3CEDCD335C7D}"/>
              </a:ext>
            </a:extLst>
          </p:cNvPr>
          <p:cNvSpPr>
            <a:spLocks noGrp="1"/>
          </p:cNvSpPr>
          <p:nvPr>
            <p:ph type="dt" sz="half" idx="10"/>
          </p:nvPr>
        </p:nvSpPr>
        <p:spPr/>
        <p:txBody>
          <a:bodyPr/>
          <a:lstStyle/>
          <a:p>
            <a:fld id="{C22BCC5B-0FD3-4FC5-8DF8-271307DF052F}" type="datetimeFigureOut">
              <a:rPr lang="en-GB" smtClean="0"/>
              <a:t>05/07/2025</a:t>
            </a:fld>
            <a:endParaRPr lang="en-GB"/>
          </a:p>
        </p:txBody>
      </p:sp>
      <p:sp>
        <p:nvSpPr>
          <p:cNvPr id="5" name="Footer Placeholder 4">
            <a:extLst>
              <a:ext uri="{FF2B5EF4-FFF2-40B4-BE49-F238E27FC236}">
                <a16:creationId xmlns:a16="http://schemas.microsoft.com/office/drawing/2014/main" id="{F6A03BBB-A32A-4A7B-8EAB-422B88A619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E4D587-5C4C-4A8B-82FC-E9CB435530CA}"/>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41259572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746421"/>
            <a:ext cx="6855690" cy="906163"/>
          </a:xfrm>
        </p:spPr>
        <p:txBody>
          <a:bodyPr/>
          <a:lstStyle>
            <a:lvl1pPr>
              <a:defRPr baseline="0"/>
            </a:lvl1pPr>
          </a:lstStyle>
          <a:p>
            <a:r>
              <a:rPr lang="en-US" dirty="0"/>
              <a:t>Title – Please Fit In Box</a:t>
            </a:r>
          </a:p>
        </p:txBody>
      </p:sp>
      <p:sp>
        <p:nvSpPr>
          <p:cNvPr id="4" name="Text Placeholder 3"/>
          <p:cNvSpPr>
            <a:spLocks noGrp="1"/>
          </p:cNvSpPr>
          <p:nvPr>
            <p:ph type="body" sz="quarter" idx="10" hasCustomPrompt="1"/>
          </p:nvPr>
        </p:nvSpPr>
        <p:spPr>
          <a:xfrm>
            <a:off x="838201" y="2652584"/>
            <a:ext cx="10547554" cy="501517"/>
          </a:xfrm>
        </p:spPr>
        <p:txBody>
          <a:bodyPr anchor="b"/>
          <a:lstStyle>
            <a:lvl1pPr>
              <a:defRPr baseline="0"/>
            </a:lvl1pPr>
          </a:lstStyle>
          <a:p>
            <a:pPr lvl="0"/>
            <a:r>
              <a:rPr lang="en-US" dirty="0"/>
              <a:t>Sub Title</a:t>
            </a:r>
          </a:p>
        </p:txBody>
      </p:sp>
      <p:sp>
        <p:nvSpPr>
          <p:cNvPr id="8" name="Content Placeholder 7"/>
          <p:cNvSpPr>
            <a:spLocks noGrp="1"/>
          </p:cNvSpPr>
          <p:nvPr>
            <p:ph sz="quarter" idx="12"/>
          </p:nvPr>
        </p:nvSpPr>
        <p:spPr>
          <a:xfrm>
            <a:off x="838201" y="3154101"/>
            <a:ext cx="10547554" cy="3461852"/>
          </a:xfrm>
        </p:spPr>
        <p:txBody>
          <a:bodyPr wrap="square">
            <a:noAutofit/>
          </a:bodyPr>
          <a:lstStyle>
            <a:lvl1pPr>
              <a:defRPr>
                <a:solidFill>
                  <a:schemeClr val="tx1"/>
                </a:solidFill>
              </a:defRPr>
            </a:lvl1pPr>
            <a:lvl2pPr>
              <a:defRPr>
                <a:solidFill>
                  <a:schemeClr val="tx1"/>
                </a:solidFill>
              </a:defRPr>
            </a:lvl2pPr>
            <a:lvl3pPr>
              <a:defRPr i="1">
                <a:solidFill>
                  <a:srgbClr val="7C7D82"/>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400546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3" y="1746421"/>
            <a:ext cx="6938815" cy="906163"/>
          </a:xfrm>
        </p:spPr>
        <p:txBody>
          <a:bodyPr/>
          <a:lstStyle>
            <a:lvl1pPr>
              <a:defRPr/>
            </a:lvl1pPr>
          </a:lstStyle>
          <a:p>
            <a:r>
              <a:rPr lang="en-US" dirty="0"/>
              <a:t>Title – Please Fit In Box</a:t>
            </a:r>
          </a:p>
        </p:txBody>
      </p:sp>
      <p:sp>
        <p:nvSpPr>
          <p:cNvPr id="6" name="Text Placeholder 5"/>
          <p:cNvSpPr>
            <a:spLocks noGrp="1"/>
          </p:cNvSpPr>
          <p:nvPr>
            <p:ph type="body" sz="quarter" idx="10" hasCustomPrompt="1"/>
          </p:nvPr>
        </p:nvSpPr>
        <p:spPr>
          <a:xfrm>
            <a:off x="838200" y="2652583"/>
            <a:ext cx="5156200" cy="507470"/>
          </a:xfrm>
        </p:spPr>
        <p:txBody>
          <a:bodyPr anchor="b"/>
          <a:lstStyle/>
          <a:p>
            <a:pPr lvl="0"/>
            <a:r>
              <a:rPr lang="en-US" dirty="0"/>
              <a:t>Sub Title</a:t>
            </a:r>
          </a:p>
        </p:txBody>
      </p:sp>
      <p:sp>
        <p:nvSpPr>
          <p:cNvPr id="7" name="Text Placeholder 6"/>
          <p:cNvSpPr>
            <a:spLocks noGrp="1"/>
          </p:cNvSpPr>
          <p:nvPr>
            <p:ph type="body" sz="quarter" idx="11" hasCustomPrompt="1"/>
          </p:nvPr>
        </p:nvSpPr>
        <p:spPr>
          <a:xfrm>
            <a:off x="6197600" y="2655312"/>
            <a:ext cx="5156200" cy="504741"/>
          </a:xfrm>
        </p:spPr>
        <p:txBody>
          <a:bodyPr anchor="b"/>
          <a:lstStyle>
            <a:lvl1pPr>
              <a:defRPr baseline="0"/>
            </a:lvl1pPr>
          </a:lstStyle>
          <a:p>
            <a:pPr lvl="0"/>
            <a:r>
              <a:rPr lang="en-US" dirty="0"/>
              <a:t>Sub Title – keep in box</a:t>
            </a:r>
          </a:p>
        </p:txBody>
      </p:sp>
      <p:sp>
        <p:nvSpPr>
          <p:cNvPr id="10" name="Content Placeholder 9"/>
          <p:cNvSpPr>
            <a:spLocks noGrp="1"/>
          </p:cNvSpPr>
          <p:nvPr>
            <p:ph sz="quarter" idx="12"/>
          </p:nvPr>
        </p:nvSpPr>
        <p:spPr>
          <a:xfrm>
            <a:off x="838201" y="3160053"/>
            <a:ext cx="5156200" cy="3430217"/>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p:txBody>
      </p:sp>
      <p:sp>
        <p:nvSpPr>
          <p:cNvPr id="14" name="Content Placeholder 13"/>
          <p:cNvSpPr>
            <a:spLocks noGrp="1"/>
          </p:cNvSpPr>
          <p:nvPr>
            <p:ph sz="quarter" idx="13"/>
          </p:nvPr>
        </p:nvSpPr>
        <p:spPr>
          <a:xfrm>
            <a:off x="6197599" y="3160053"/>
            <a:ext cx="5156201" cy="3430217"/>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74474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838201" y="3146612"/>
            <a:ext cx="5456769" cy="3555385"/>
          </a:xfrm>
        </p:spPr>
        <p:txBody>
          <a:bodyPr/>
          <a:lstStyle>
            <a:lvl1pPr>
              <a:defRPr>
                <a:solidFill>
                  <a:schemeClr val="accent4">
                    <a:lumMod val="50000"/>
                  </a:schemeClr>
                </a:solidFill>
              </a:defRPr>
            </a:lvl1pPr>
            <a:lvl3pPr>
              <a:defRPr baseline="0"/>
            </a:lvl3pPr>
          </a:lstStyle>
          <a:p>
            <a:pPr lvl="1"/>
            <a:r>
              <a:rPr lang="en-US" dirty="0"/>
              <a:t>Main Text</a:t>
            </a:r>
          </a:p>
          <a:p>
            <a:pPr lvl="2"/>
            <a:r>
              <a:rPr lang="en-US" dirty="0"/>
              <a:t>References, verses, extras</a:t>
            </a:r>
          </a:p>
        </p:txBody>
      </p:sp>
      <p:sp>
        <p:nvSpPr>
          <p:cNvPr id="5" name="Text Placeholder 4"/>
          <p:cNvSpPr>
            <a:spLocks noGrp="1"/>
          </p:cNvSpPr>
          <p:nvPr>
            <p:ph type="body" sz="quarter" idx="3" hasCustomPrompt="1"/>
          </p:nvPr>
        </p:nvSpPr>
        <p:spPr>
          <a:xfrm>
            <a:off x="6294970" y="6090340"/>
            <a:ext cx="5016496" cy="611657"/>
          </a:xfrm>
        </p:spPr>
        <p:txBody>
          <a:bodyPr anchor="t">
            <a:normAutofit/>
          </a:bodyPr>
          <a:lstStyle>
            <a:lvl1pPr marL="0" indent="0">
              <a:buNone/>
              <a:defRPr sz="2200" b="0">
                <a:solidFill>
                  <a:srgbClr val="DA9C2A"/>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Picture description</a:t>
            </a:r>
          </a:p>
        </p:txBody>
      </p:sp>
      <p:sp>
        <p:nvSpPr>
          <p:cNvPr id="11" name="Picture Placeholder 10"/>
          <p:cNvSpPr>
            <a:spLocks noGrp="1"/>
          </p:cNvSpPr>
          <p:nvPr>
            <p:ph type="pic" sz="quarter" idx="10"/>
          </p:nvPr>
        </p:nvSpPr>
        <p:spPr>
          <a:xfrm>
            <a:off x="6294970" y="2652583"/>
            <a:ext cx="5016496" cy="3437757"/>
          </a:xfrm>
        </p:spPr>
        <p:txBody>
          <a:bodyPr/>
          <a:lstStyle>
            <a:lvl1pPr>
              <a:defRPr i="1">
                <a:solidFill>
                  <a:schemeClr val="tx1">
                    <a:lumMod val="50000"/>
                    <a:lumOff val="50000"/>
                  </a:schemeClr>
                </a:solidFill>
              </a:defRPr>
            </a:lvl1pPr>
          </a:lstStyle>
          <a:p>
            <a:r>
              <a:rPr lang="en-US" dirty="0"/>
              <a:t>Drag picture to placeholder or click icon to add</a:t>
            </a:r>
          </a:p>
        </p:txBody>
      </p:sp>
      <p:sp>
        <p:nvSpPr>
          <p:cNvPr id="6" name="Title 5"/>
          <p:cNvSpPr>
            <a:spLocks noGrp="1"/>
          </p:cNvSpPr>
          <p:nvPr>
            <p:ph type="title" hasCustomPrompt="1"/>
          </p:nvPr>
        </p:nvSpPr>
        <p:spPr>
          <a:xfrm>
            <a:off x="838202" y="1746421"/>
            <a:ext cx="6948054" cy="906163"/>
          </a:xfrm>
        </p:spPr>
        <p:txBody>
          <a:bodyPr/>
          <a:lstStyle>
            <a:lvl1pPr>
              <a:defRPr/>
            </a:lvl1pPr>
          </a:lstStyle>
          <a:p>
            <a:r>
              <a:rPr lang="en-US" dirty="0"/>
              <a:t>Title – Please Fit Into Box</a:t>
            </a:r>
          </a:p>
        </p:txBody>
      </p:sp>
      <p:sp>
        <p:nvSpPr>
          <p:cNvPr id="7" name="Text Placeholder 6"/>
          <p:cNvSpPr>
            <a:spLocks noGrp="1"/>
          </p:cNvSpPr>
          <p:nvPr>
            <p:ph type="body" sz="quarter" idx="11" hasCustomPrompt="1"/>
          </p:nvPr>
        </p:nvSpPr>
        <p:spPr>
          <a:xfrm>
            <a:off x="838202" y="2652584"/>
            <a:ext cx="5456768" cy="494028"/>
          </a:xfrm>
        </p:spPr>
        <p:txBody>
          <a:bodyPr anchor="b"/>
          <a:lstStyle/>
          <a:p>
            <a:pPr lvl="0"/>
            <a:r>
              <a:rPr lang="en-US" dirty="0"/>
              <a:t>Sub Title</a:t>
            </a:r>
          </a:p>
        </p:txBody>
      </p:sp>
    </p:spTree>
    <p:extLst>
      <p:ext uri="{BB962C8B-B14F-4D97-AF65-F5344CB8AC3E}">
        <p14:creationId xmlns:p14="http://schemas.microsoft.com/office/powerpoint/2010/main" val="1809366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887030" y="2652584"/>
            <a:ext cx="3520332" cy="3425170"/>
          </a:xfrm>
        </p:spPr>
        <p:txBody>
          <a:bodyPr/>
          <a:lstStyle>
            <a:lvl1pPr>
              <a:defRPr i="1">
                <a:solidFill>
                  <a:schemeClr val="tx1">
                    <a:lumMod val="50000"/>
                    <a:lumOff val="50000"/>
                  </a:schemeClr>
                </a:solidFill>
              </a:defRPr>
            </a:lvl1pPr>
          </a:lstStyle>
          <a:p>
            <a:r>
              <a:rPr lang="en-US" dirty="0"/>
              <a:t>Drag picture to placeholder or click icon to add</a:t>
            </a:r>
          </a:p>
        </p:txBody>
      </p:sp>
      <p:sp>
        <p:nvSpPr>
          <p:cNvPr id="8" name="Picture Placeholder 7"/>
          <p:cNvSpPr>
            <a:spLocks noGrp="1"/>
          </p:cNvSpPr>
          <p:nvPr>
            <p:ph type="pic" sz="quarter" idx="11" hasCustomPrompt="1"/>
          </p:nvPr>
        </p:nvSpPr>
        <p:spPr>
          <a:xfrm>
            <a:off x="831201" y="2652584"/>
            <a:ext cx="3468887" cy="3421052"/>
          </a:xfrm>
        </p:spPr>
        <p:txBody>
          <a:bodyPr/>
          <a:lstStyle>
            <a:lvl1pPr>
              <a:defRPr i="1">
                <a:solidFill>
                  <a:schemeClr val="tx1">
                    <a:lumMod val="50000"/>
                    <a:lumOff val="50000"/>
                  </a:schemeClr>
                </a:solidFill>
              </a:defRPr>
            </a:lvl1pPr>
          </a:lstStyle>
          <a:p>
            <a:r>
              <a:rPr lang="en-US" dirty="0"/>
              <a:t>picture</a:t>
            </a:r>
          </a:p>
        </p:txBody>
      </p:sp>
      <p:sp>
        <p:nvSpPr>
          <p:cNvPr id="10" name="Picture Placeholder 9"/>
          <p:cNvSpPr>
            <a:spLocks noGrp="1"/>
          </p:cNvSpPr>
          <p:nvPr>
            <p:ph type="pic" sz="quarter" idx="12"/>
          </p:nvPr>
        </p:nvSpPr>
        <p:spPr>
          <a:xfrm>
            <a:off x="4307088" y="2652584"/>
            <a:ext cx="3579941" cy="3425170"/>
          </a:xfrm>
        </p:spPr>
        <p:txBody>
          <a:bodyPr/>
          <a:lstStyle>
            <a:lvl1pPr>
              <a:defRPr i="1">
                <a:solidFill>
                  <a:schemeClr val="tx1">
                    <a:lumMod val="50000"/>
                    <a:lumOff val="50000"/>
                  </a:schemeClr>
                </a:solidFill>
              </a:defRPr>
            </a:lvl1pPr>
          </a:lstStyle>
          <a:p>
            <a:r>
              <a:rPr lang="en-US" dirty="0"/>
              <a:t>Drag picture to placeholder or click icon to add</a:t>
            </a:r>
          </a:p>
        </p:txBody>
      </p:sp>
      <p:sp>
        <p:nvSpPr>
          <p:cNvPr id="13" name="Text Placeholder 2"/>
          <p:cNvSpPr>
            <a:spLocks noGrp="1"/>
          </p:cNvSpPr>
          <p:nvPr>
            <p:ph type="body" idx="1" hasCustomPrompt="1"/>
          </p:nvPr>
        </p:nvSpPr>
        <p:spPr>
          <a:xfrm>
            <a:off x="831201" y="6077753"/>
            <a:ext cx="3468887" cy="603419"/>
          </a:xfrm>
        </p:spPr>
        <p:txBody>
          <a:bodyPr wrap="none" anchor="t">
            <a:normAutofit/>
          </a:bodyPr>
          <a:lstStyle>
            <a:lvl1pPr marL="0" indent="0">
              <a:buNone/>
              <a:defRPr sz="2200" b="0" baseline="0">
                <a:solidFill>
                  <a:srgbClr val="D8A22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Photo description</a:t>
            </a:r>
          </a:p>
        </p:txBody>
      </p:sp>
      <p:sp>
        <p:nvSpPr>
          <p:cNvPr id="14" name="Text Placeholder 2"/>
          <p:cNvSpPr>
            <a:spLocks noGrp="1"/>
          </p:cNvSpPr>
          <p:nvPr>
            <p:ph type="body" idx="13" hasCustomPrompt="1"/>
          </p:nvPr>
        </p:nvSpPr>
        <p:spPr>
          <a:xfrm>
            <a:off x="4307089" y="6077753"/>
            <a:ext cx="3579939" cy="602392"/>
          </a:xfrm>
        </p:spPr>
        <p:txBody>
          <a:bodyPr wrap="none" anchor="t">
            <a:normAutofit/>
          </a:bodyPr>
          <a:lstStyle>
            <a:lvl1pPr marL="0" indent="0">
              <a:buNone/>
              <a:defRPr sz="2200" b="0" baseline="0">
                <a:solidFill>
                  <a:srgbClr val="D8A22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Photo description</a:t>
            </a:r>
          </a:p>
        </p:txBody>
      </p:sp>
      <p:sp>
        <p:nvSpPr>
          <p:cNvPr id="15" name="Text Placeholder 2"/>
          <p:cNvSpPr>
            <a:spLocks noGrp="1"/>
          </p:cNvSpPr>
          <p:nvPr>
            <p:ph type="body" idx="14" hasCustomPrompt="1"/>
          </p:nvPr>
        </p:nvSpPr>
        <p:spPr>
          <a:xfrm>
            <a:off x="7894029" y="6076723"/>
            <a:ext cx="3513334" cy="604452"/>
          </a:xfrm>
        </p:spPr>
        <p:txBody>
          <a:bodyPr wrap="none" anchor="t">
            <a:normAutofit/>
          </a:bodyPr>
          <a:lstStyle>
            <a:lvl1pPr marL="0" indent="0">
              <a:buNone/>
              <a:defRPr sz="2200" b="0" baseline="0">
                <a:solidFill>
                  <a:srgbClr val="D8A22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Photo description</a:t>
            </a:r>
          </a:p>
        </p:txBody>
      </p:sp>
      <p:sp>
        <p:nvSpPr>
          <p:cNvPr id="2" name="Title 1"/>
          <p:cNvSpPr>
            <a:spLocks noGrp="1"/>
          </p:cNvSpPr>
          <p:nvPr>
            <p:ph type="title" hasCustomPrompt="1"/>
          </p:nvPr>
        </p:nvSpPr>
        <p:spPr>
          <a:xfrm>
            <a:off x="838202" y="1746421"/>
            <a:ext cx="7048826" cy="906163"/>
          </a:xfrm>
        </p:spPr>
        <p:txBody>
          <a:bodyPr/>
          <a:lstStyle>
            <a:lvl1pPr>
              <a:defRPr/>
            </a:lvl1pPr>
          </a:lstStyle>
          <a:p>
            <a:r>
              <a:rPr lang="en-US" dirty="0"/>
              <a:t>Title – Please Keep in Box</a:t>
            </a:r>
          </a:p>
        </p:txBody>
      </p:sp>
    </p:spTree>
    <p:extLst>
      <p:ext uri="{BB962C8B-B14F-4D97-AF65-F5344CB8AC3E}">
        <p14:creationId xmlns:p14="http://schemas.microsoft.com/office/powerpoint/2010/main" val="15015138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C6208A-86DB-4517-9A67-B4F53ED33072}" type="datetime1">
              <a:rPr lang="en-GB" smtClean="0">
                <a:solidFill>
                  <a:prstClr val="black">
                    <a:tint val="75000"/>
                  </a:prstClr>
                </a:solidFill>
              </a:rPr>
              <a:pPr/>
              <a:t>05/07/2025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da-DK">
                <a:solidFill>
                  <a:prstClr val="black">
                    <a:tint val="75000"/>
                  </a:prstClr>
                </a:solidFill>
              </a:rPr>
              <a:t>hatun@pfander.uk</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E4922A1-1013-4FB7-9F05-93924795CC3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78557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 – Please Keep In Box</a:t>
            </a:r>
          </a:p>
        </p:txBody>
      </p:sp>
      <p:sp>
        <p:nvSpPr>
          <p:cNvPr id="4" name="Text Placeholder 3"/>
          <p:cNvSpPr>
            <a:spLocks noGrp="1"/>
          </p:cNvSpPr>
          <p:nvPr>
            <p:ph type="body" sz="quarter" idx="10" hasCustomPrompt="1"/>
          </p:nvPr>
        </p:nvSpPr>
        <p:spPr>
          <a:xfrm>
            <a:off x="838202" y="1934308"/>
            <a:ext cx="6592745" cy="474784"/>
          </a:xfrm>
        </p:spPr>
        <p:txBody>
          <a:bodyPr anchor="b"/>
          <a:lstStyle>
            <a:lvl1pPr>
              <a:defRPr baseline="0">
                <a:solidFill>
                  <a:srgbClr val="0070C0"/>
                </a:solidFill>
              </a:defRPr>
            </a:lvl1pPr>
          </a:lstStyle>
          <a:p>
            <a:pPr lvl="0"/>
            <a:r>
              <a:rPr lang="en-US" dirty="0"/>
              <a:t>Sub Title – Please fit to box</a:t>
            </a:r>
          </a:p>
        </p:txBody>
      </p:sp>
      <p:sp>
        <p:nvSpPr>
          <p:cNvPr id="6" name="Content Placeholder 5"/>
          <p:cNvSpPr>
            <a:spLocks noGrp="1"/>
          </p:cNvSpPr>
          <p:nvPr>
            <p:ph sz="quarter" idx="11"/>
          </p:nvPr>
        </p:nvSpPr>
        <p:spPr>
          <a:xfrm>
            <a:off x="838202" y="2409092"/>
            <a:ext cx="10495083" cy="4255477"/>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062025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 – Please Keep In Box</a:t>
            </a:r>
          </a:p>
        </p:txBody>
      </p:sp>
      <p:sp>
        <p:nvSpPr>
          <p:cNvPr id="3" name="Content Placeholder 2"/>
          <p:cNvSpPr>
            <a:spLocks noGrp="1"/>
          </p:cNvSpPr>
          <p:nvPr>
            <p:ph idx="1"/>
          </p:nvPr>
        </p:nvSpPr>
        <p:spPr>
          <a:xfrm>
            <a:off x="838199" y="2523392"/>
            <a:ext cx="10565423" cy="4093185"/>
          </a:xfrm>
        </p:spPr>
        <p:txBody>
          <a:bodyPr/>
          <a:lstStyle/>
          <a:p>
            <a:pPr lvl="0"/>
            <a:r>
              <a:rPr lang="en-US" dirty="0"/>
              <a:t>Click to edit Master text styles</a:t>
            </a:r>
          </a:p>
          <a:p>
            <a:pPr lvl="1"/>
            <a:r>
              <a:rPr lang="en-US" dirty="0"/>
              <a:t>Second level</a:t>
            </a:r>
          </a:p>
          <a:p>
            <a:pPr lvl="2"/>
            <a:r>
              <a:rPr lang="en-US" dirty="0"/>
              <a:t>Third level</a:t>
            </a:r>
          </a:p>
        </p:txBody>
      </p:sp>
      <p:sp>
        <p:nvSpPr>
          <p:cNvPr id="8" name="Text Placeholder 7"/>
          <p:cNvSpPr>
            <a:spLocks noGrp="1"/>
          </p:cNvSpPr>
          <p:nvPr>
            <p:ph type="body" sz="quarter" idx="10" hasCustomPrompt="1"/>
          </p:nvPr>
        </p:nvSpPr>
        <p:spPr>
          <a:xfrm>
            <a:off x="838200" y="1911106"/>
            <a:ext cx="6265985" cy="612286"/>
          </a:xfrm>
        </p:spPr>
        <p:txBody>
          <a:bodyPr anchor="b">
            <a:normAutofit/>
          </a:bodyPr>
          <a:lstStyle>
            <a:lvl1pPr>
              <a:lnSpc>
                <a:spcPct val="100000"/>
              </a:lnSpc>
              <a:spcBef>
                <a:spcPts val="0"/>
              </a:spcBef>
              <a:defRPr sz="2600" b="1" i="0" baseline="0">
                <a:ln>
                  <a:noFill/>
                </a:ln>
                <a:solidFill>
                  <a:srgbClr val="2ED0FF"/>
                </a:solidFill>
                <a:latin typeface="Calibri" charset="0"/>
                <a:ea typeface="Calibri" charset="0"/>
                <a:cs typeface="Calibri" charset="0"/>
              </a:defRPr>
            </a:lvl1pPr>
          </a:lstStyle>
          <a:p>
            <a:pPr lvl="0"/>
            <a:r>
              <a:rPr lang="en-US" dirty="0"/>
              <a:t>Sub Title – Please keep within box</a:t>
            </a:r>
          </a:p>
        </p:txBody>
      </p:sp>
    </p:spTree>
    <p:extLst>
      <p:ext uri="{BB962C8B-B14F-4D97-AF65-F5344CB8AC3E}">
        <p14:creationId xmlns:p14="http://schemas.microsoft.com/office/powerpoint/2010/main" val="2565695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 – Please Keep In Box</a:t>
            </a:r>
          </a:p>
        </p:txBody>
      </p:sp>
      <p:sp>
        <p:nvSpPr>
          <p:cNvPr id="4" name="Text Placeholder 3"/>
          <p:cNvSpPr>
            <a:spLocks noGrp="1"/>
          </p:cNvSpPr>
          <p:nvPr>
            <p:ph type="body" sz="quarter" idx="10" hasCustomPrompt="1"/>
          </p:nvPr>
        </p:nvSpPr>
        <p:spPr>
          <a:xfrm>
            <a:off x="838202" y="1934308"/>
            <a:ext cx="6592745" cy="474784"/>
          </a:xfrm>
        </p:spPr>
        <p:txBody>
          <a:bodyPr anchor="b"/>
          <a:lstStyle>
            <a:lvl1pPr>
              <a:defRPr baseline="0">
                <a:solidFill>
                  <a:srgbClr val="0070C0"/>
                </a:solidFill>
              </a:defRPr>
            </a:lvl1pPr>
          </a:lstStyle>
          <a:p>
            <a:pPr lvl="0"/>
            <a:r>
              <a:rPr lang="en-US" dirty="0"/>
              <a:t>Sub Title – Please fit to box</a:t>
            </a:r>
          </a:p>
        </p:txBody>
      </p:sp>
      <p:sp>
        <p:nvSpPr>
          <p:cNvPr id="6" name="Content Placeholder 5"/>
          <p:cNvSpPr>
            <a:spLocks noGrp="1"/>
          </p:cNvSpPr>
          <p:nvPr>
            <p:ph sz="quarter" idx="11"/>
          </p:nvPr>
        </p:nvSpPr>
        <p:spPr>
          <a:xfrm>
            <a:off x="838202" y="2409092"/>
            <a:ext cx="10495083" cy="4255477"/>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23316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2407534"/>
            <a:ext cx="5156200" cy="4213742"/>
          </a:xfrm>
        </p:spPr>
        <p:txBody>
          <a:bodyPr/>
          <a:lstStyle>
            <a:lvl1pPr marL="0" indent="0">
              <a:buNone/>
              <a:defRPr/>
            </a:lvl1pPr>
            <a:lvl2pPr marL="535504" indent="-309026">
              <a:tabLst/>
              <a:defRPr baseline="0">
                <a:solidFill>
                  <a:schemeClr val="tx1"/>
                </a:solidFill>
              </a:defRPr>
            </a:lvl2pPr>
            <a:lvl3pPr marL="1187421" indent="-277277">
              <a:buFont typeface=".AppleSystemUIFont" charset="-120"/>
              <a:buChar char="-"/>
              <a:tabLst/>
              <a:defRPr/>
            </a:lvl3pPr>
          </a:lstStyle>
          <a:p>
            <a:pPr lvl="1"/>
            <a:r>
              <a:rPr lang="en-US" dirty="0"/>
              <a:t>Main body text</a:t>
            </a:r>
          </a:p>
          <a:p>
            <a:pPr lvl="2"/>
            <a:r>
              <a:rPr lang="en-US" dirty="0"/>
              <a:t>Quotes, references, extras</a:t>
            </a:r>
          </a:p>
        </p:txBody>
      </p:sp>
      <p:sp>
        <p:nvSpPr>
          <p:cNvPr id="4" name="Content Placeholder 3"/>
          <p:cNvSpPr>
            <a:spLocks noGrp="1"/>
          </p:cNvSpPr>
          <p:nvPr>
            <p:ph sz="half" idx="2" hasCustomPrompt="1"/>
          </p:nvPr>
        </p:nvSpPr>
        <p:spPr>
          <a:xfrm>
            <a:off x="6214075" y="2407533"/>
            <a:ext cx="5156200" cy="4213743"/>
          </a:xfrm>
        </p:spPr>
        <p:txBody>
          <a:bodyPr/>
          <a:lstStyle>
            <a:lvl1pPr marL="0" indent="0">
              <a:buNone/>
              <a:defRPr/>
            </a:lvl1pPr>
            <a:lvl2pPr marL="535504" indent="-309026">
              <a:tabLst/>
              <a:defRPr>
                <a:solidFill>
                  <a:schemeClr val="tx1"/>
                </a:solidFill>
              </a:defRPr>
            </a:lvl2pPr>
            <a:lvl3pPr marL="1187421" indent="-292093">
              <a:buFont typeface=".AppleSystemUIFont" charset="-120"/>
              <a:buChar char="-"/>
              <a:tabLst/>
              <a:defRPr/>
            </a:lvl3pPr>
          </a:lstStyle>
          <a:p>
            <a:pPr lvl="1"/>
            <a:r>
              <a:rPr lang="en-US" dirty="0"/>
              <a:t>Main body text</a:t>
            </a:r>
          </a:p>
          <a:p>
            <a:pPr lvl="2"/>
            <a:r>
              <a:rPr lang="en-US" dirty="0"/>
              <a:t>Quotes, references, extras</a:t>
            </a:r>
          </a:p>
        </p:txBody>
      </p:sp>
      <p:sp>
        <p:nvSpPr>
          <p:cNvPr id="6" name="Text Placeholder 5"/>
          <p:cNvSpPr>
            <a:spLocks noGrp="1"/>
          </p:cNvSpPr>
          <p:nvPr>
            <p:ph type="body" sz="quarter" idx="10" hasCustomPrompt="1"/>
          </p:nvPr>
        </p:nvSpPr>
        <p:spPr>
          <a:xfrm>
            <a:off x="838200" y="1944024"/>
            <a:ext cx="5156200" cy="463509"/>
          </a:xfrm>
        </p:spPr>
        <p:txBody>
          <a:bodyPr anchor="b"/>
          <a:lstStyle>
            <a:lvl1pPr>
              <a:defRPr>
                <a:solidFill>
                  <a:srgbClr val="0070C0"/>
                </a:solidFill>
              </a:defRPr>
            </a:lvl1pPr>
          </a:lstStyle>
          <a:p>
            <a:pPr lvl="0"/>
            <a:r>
              <a:rPr lang="en-US" dirty="0"/>
              <a:t>Sub Title</a:t>
            </a:r>
          </a:p>
        </p:txBody>
      </p:sp>
      <p:sp>
        <p:nvSpPr>
          <p:cNvPr id="8" name="Text Placeholder 7"/>
          <p:cNvSpPr>
            <a:spLocks noGrp="1"/>
          </p:cNvSpPr>
          <p:nvPr>
            <p:ph type="body" sz="quarter" idx="11" hasCustomPrompt="1"/>
          </p:nvPr>
        </p:nvSpPr>
        <p:spPr>
          <a:xfrm>
            <a:off x="6214075" y="1944024"/>
            <a:ext cx="3411188" cy="463510"/>
          </a:xfrm>
        </p:spPr>
        <p:txBody>
          <a:bodyPr anchor="b"/>
          <a:lstStyle>
            <a:lvl1pPr>
              <a:defRPr>
                <a:solidFill>
                  <a:srgbClr val="0070C0"/>
                </a:solidFill>
              </a:defRPr>
            </a:lvl1pPr>
          </a:lstStyle>
          <a:p>
            <a:pPr lvl="0"/>
            <a:r>
              <a:rPr lang="en-US" dirty="0"/>
              <a:t>Sub Title – keep in box</a:t>
            </a:r>
          </a:p>
        </p:txBody>
      </p:sp>
      <p:sp>
        <p:nvSpPr>
          <p:cNvPr id="5" name="Title 4"/>
          <p:cNvSpPr>
            <a:spLocks noGrp="1"/>
          </p:cNvSpPr>
          <p:nvPr>
            <p:ph type="title" hasCustomPrompt="1"/>
          </p:nvPr>
        </p:nvSpPr>
        <p:spPr>
          <a:xfrm>
            <a:off x="838202" y="468699"/>
            <a:ext cx="6592745" cy="1475323"/>
          </a:xfrm>
        </p:spPr>
        <p:txBody>
          <a:bodyPr wrap="square">
            <a:noAutofit/>
          </a:bodyPr>
          <a:lstStyle>
            <a:lvl1pPr>
              <a:defRPr baseline="0"/>
            </a:lvl1pPr>
          </a:lstStyle>
          <a:p>
            <a:r>
              <a:rPr lang="en-US"/>
              <a:t>Title – Please Keep In Box</a:t>
            </a:r>
            <a:endParaRPr lang="en-US" dirty="0"/>
          </a:p>
        </p:txBody>
      </p:sp>
    </p:spTree>
    <p:extLst>
      <p:ext uri="{BB962C8B-B14F-4D97-AF65-F5344CB8AC3E}">
        <p14:creationId xmlns:p14="http://schemas.microsoft.com/office/powerpoint/2010/main" val="1178098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773086" y="1934307"/>
            <a:ext cx="6516930" cy="4655964"/>
          </a:xfrm>
        </p:spPr>
        <p:txBody>
          <a:bodyPr>
            <a:normAutofit/>
          </a:bodyPr>
          <a:lstStyle>
            <a:lvl1pPr marL="0" indent="0">
              <a:buNone/>
              <a:defRPr sz="3000" i="1">
                <a:solidFill>
                  <a:srgbClr val="7C7D82"/>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Drag picture to placeholder or click icon to add</a:t>
            </a:r>
          </a:p>
        </p:txBody>
      </p:sp>
      <p:sp>
        <p:nvSpPr>
          <p:cNvPr id="4" name="Text Placeholder 3"/>
          <p:cNvSpPr>
            <a:spLocks noGrp="1"/>
          </p:cNvSpPr>
          <p:nvPr>
            <p:ph type="body" sz="half" idx="2" hasCustomPrompt="1"/>
          </p:nvPr>
        </p:nvSpPr>
        <p:spPr>
          <a:xfrm>
            <a:off x="840318" y="1934307"/>
            <a:ext cx="3932767" cy="4655965"/>
          </a:xfrm>
        </p:spPr>
        <p:txBody>
          <a:bodyPr>
            <a:normAutofit/>
          </a:bodyPr>
          <a:lstStyle>
            <a:lvl1pPr marL="0" indent="0">
              <a:buFont typeface="Arial" charset="0"/>
              <a:buNone/>
              <a:defRPr sz="2400" baseline="0">
                <a:solidFill>
                  <a:schemeClr val="tx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Main Text/Describe photo</a:t>
            </a:r>
          </a:p>
        </p:txBody>
      </p:sp>
      <p:sp>
        <p:nvSpPr>
          <p:cNvPr id="5" name="Title 4"/>
          <p:cNvSpPr>
            <a:spLocks noGrp="1"/>
          </p:cNvSpPr>
          <p:nvPr>
            <p:ph type="title" hasCustomPrompt="1"/>
          </p:nvPr>
        </p:nvSpPr>
        <p:spPr/>
        <p:txBody>
          <a:bodyPr/>
          <a:lstStyle>
            <a:lvl1pPr>
              <a:defRPr/>
            </a:lvl1pPr>
          </a:lstStyle>
          <a:p>
            <a:r>
              <a:rPr lang="en-US" dirty="0"/>
              <a:t>Title – Please Keep In Box</a:t>
            </a:r>
          </a:p>
        </p:txBody>
      </p:sp>
    </p:spTree>
    <p:extLst>
      <p:ext uri="{BB962C8B-B14F-4D97-AF65-F5344CB8AC3E}">
        <p14:creationId xmlns:p14="http://schemas.microsoft.com/office/powerpoint/2010/main" val="12799066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5.jp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4.jp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3.jpg"/><Relationship Id="rId5" Type="http://schemas.openxmlformats.org/officeDocument/2006/relationships/theme" Target="../theme/theme12.xml"/><Relationship Id="rId4" Type="http://schemas.openxmlformats.org/officeDocument/2006/relationships/slideLayout" Target="../slideLayouts/slideLayout36.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image" Target="../media/image6.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1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image" Target="../media/image3.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5.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2.xml"/><Relationship Id="rId7" Type="http://schemas.openxmlformats.org/officeDocument/2006/relationships/theme" Target="../theme/theme8.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9.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4293" y="3675015"/>
            <a:ext cx="10082348" cy="923107"/>
          </a:xfrm>
          <a:prstGeom prst="rect">
            <a:avLst/>
          </a:prstGeom>
        </p:spPr>
        <p:txBody>
          <a:bodyPr vert="horz" lIns="91440" tIns="45720" rIns="91440" bIns="45720" rtlCol="0" anchor="ctr">
            <a:normAutofit/>
          </a:bodyPr>
          <a:lstStyle/>
          <a:p>
            <a:r>
              <a:rPr lang="en-US" dirty="0"/>
              <a:t>Title Here</a:t>
            </a:r>
          </a:p>
        </p:txBody>
      </p:sp>
      <p:sp>
        <p:nvSpPr>
          <p:cNvPr id="3" name="Text Placeholder 2"/>
          <p:cNvSpPr>
            <a:spLocks noGrp="1"/>
          </p:cNvSpPr>
          <p:nvPr>
            <p:ph type="body" idx="1"/>
          </p:nvPr>
        </p:nvSpPr>
        <p:spPr>
          <a:xfrm>
            <a:off x="1134293" y="4598122"/>
            <a:ext cx="10082348" cy="592183"/>
          </a:xfrm>
          <a:prstGeom prst="rect">
            <a:avLst/>
          </a:prstGeom>
        </p:spPr>
        <p:txBody>
          <a:bodyPr vert="horz" lIns="91440" tIns="45720" rIns="91440" bIns="45720" rtlCol="0">
            <a:normAutofit/>
          </a:bodyPr>
          <a:lstStyle/>
          <a:p>
            <a:pPr lvl="0"/>
            <a:r>
              <a:rPr lang="en-US" dirty="0"/>
              <a:t>Track 2, Week </a:t>
            </a:r>
            <a:r>
              <a:rPr lang="is-IS" dirty="0"/>
              <a:t>…; Teacher’s Name</a:t>
            </a:r>
            <a:endParaRPr lang="en-US" dirty="0"/>
          </a:p>
        </p:txBody>
      </p:sp>
    </p:spTree>
    <p:extLst>
      <p:ext uri="{BB962C8B-B14F-4D97-AF65-F5344CB8AC3E}">
        <p14:creationId xmlns:p14="http://schemas.microsoft.com/office/powerpoint/2010/main" val="143158616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219170" rtl="0" eaLnBrk="1" latinLnBrk="0" hangingPunct="1">
        <a:lnSpc>
          <a:spcPct val="90000"/>
        </a:lnSpc>
        <a:spcBef>
          <a:spcPct val="0"/>
        </a:spcBef>
        <a:buNone/>
        <a:defRPr sz="5333" kern="1200">
          <a:solidFill>
            <a:srgbClr val="004289"/>
          </a:solidFill>
          <a:latin typeface="Cambria" charset="0"/>
          <a:ea typeface="Cambria" charset="0"/>
          <a:cs typeface="Cambria" charset="0"/>
        </a:defRPr>
      </a:lvl1pPr>
    </p:titleStyle>
    <p:bodyStyle>
      <a:lvl1pPr marL="0" indent="0" algn="l" defTabSz="1219170" rtl="0" eaLnBrk="1" latinLnBrk="0" hangingPunct="1">
        <a:lnSpc>
          <a:spcPct val="90000"/>
        </a:lnSpc>
        <a:spcBef>
          <a:spcPts val="1333"/>
        </a:spcBef>
        <a:buFont typeface="Arial"/>
        <a:buNone/>
        <a:defRPr sz="2933" kern="1200" baseline="0">
          <a:solidFill>
            <a:srgbClr val="7C7D82"/>
          </a:solidFill>
          <a:latin typeface="+mj-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7315200" cy="549275"/>
          </a:xfrm>
          <a:prstGeom prst="rect">
            <a:avLst/>
          </a:prstGeom>
        </p:spPr>
        <p:txBody>
          <a:bodyPr vert="horz" lIns="91440" tIns="45720" rIns="91440" bIns="45720" rtlCol="0" anchor="ctr">
            <a:normAutofit/>
          </a:bodyPr>
          <a:lstStyle/>
          <a:p>
            <a:r>
              <a:rPr lang="en-US" dirty="0"/>
              <a:t>Title – Please Keep In Box</a:t>
            </a:r>
          </a:p>
        </p:txBody>
      </p:sp>
      <p:sp>
        <p:nvSpPr>
          <p:cNvPr id="3" name="Text Placeholder 2"/>
          <p:cNvSpPr>
            <a:spLocks noGrp="1"/>
          </p:cNvSpPr>
          <p:nvPr>
            <p:ph type="body" idx="1"/>
          </p:nvPr>
        </p:nvSpPr>
        <p:spPr>
          <a:xfrm>
            <a:off x="838200" y="2265240"/>
            <a:ext cx="10515600" cy="4351338"/>
          </a:xfrm>
          <a:prstGeom prst="rect">
            <a:avLst/>
          </a:prstGeom>
        </p:spPr>
        <p:txBody>
          <a:bodyPr vert="horz" lIns="91440" tIns="45720" rIns="91440" bIns="45720" rtlCol="0">
            <a:normAutofit/>
          </a:bodyPr>
          <a:lstStyle/>
          <a:p>
            <a:pPr lvl="0"/>
            <a:r>
              <a:rPr lang="en-US" dirty="0"/>
              <a:t>Main Text</a:t>
            </a:r>
          </a:p>
          <a:p>
            <a:pPr lvl="1"/>
            <a:r>
              <a:rPr lang="en-US" dirty="0"/>
              <a:t>Main Text Bullet points</a:t>
            </a:r>
          </a:p>
          <a:p>
            <a:pPr lvl="2"/>
            <a:r>
              <a:rPr lang="en-US" dirty="0"/>
              <a:t>Quotes, references, verses etc.</a:t>
            </a:r>
          </a:p>
        </p:txBody>
      </p:sp>
    </p:spTree>
    <p:extLst>
      <p:ext uri="{BB962C8B-B14F-4D97-AF65-F5344CB8AC3E}">
        <p14:creationId xmlns:p14="http://schemas.microsoft.com/office/powerpoint/2010/main" val="75670498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Lst>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000" kern="1200">
          <a:solidFill>
            <a:srgbClr val="004289"/>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4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300" i="1" kern="1200" baseline="0">
          <a:solidFill>
            <a:srgbClr val="D2D5D8"/>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650" y="468700"/>
            <a:ext cx="6421297" cy="1465608"/>
          </a:xfrm>
          <a:prstGeom prst="rect">
            <a:avLst/>
          </a:prstGeom>
        </p:spPr>
        <p:txBody>
          <a:bodyPr vert="horz" lIns="91440" tIns="45720" rIns="91440" bIns="45720" rtlCol="0" anchor="ctr">
            <a:normAutofit/>
          </a:bodyPr>
          <a:lstStyle/>
          <a:p>
            <a:r>
              <a:rPr lang="en-US" dirty="0"/>
              <a:t>Title – Please </a:t>
            </a:r>
            <a:r>
              <a:rPr lang="en-US"/>
              <a:t>Keep in </a:t>
            </a:r>
            <a:r>
              <a:rPr lang="en-US" dirty="0"/>
              <a:t>Box</a:t>
            </a:r>
          </a:p>
        </p:txBody>
      </p:sp>
      <p:sp>
        <p:nvSpPr>
          <p:cNvPr id="3" name="Text Placeholder 2"/>
          <p:cNvSpPr>
            <a:spLocks noGrp="1"/>
          </p:cNvSpPr>
          <p:nvPr>
            <p:ph type="body" idx="1"/>
          </p:nvPr>
        </p:nvSpPr>
        <p:spPr>
          <a:xfrm>
            <a:off x="1009651" y="1934308"/>
            <a:ext cx="10153650" cy="4688913"/>
          </a:xfrm>
          <a:prstGeom prst="rect">
            <a:avLst/>
          </a:prstGeom>
        </p:spPr>
        <p:txBody>
          <a:bodyPr vert="horz" wrap="square" lIns="91440" tIns="45720" rIns="91440" bIns="45720" rtlCol="0">
            <a:noAutofit/>
          </a:bodyPr>
          <a:lstStyle/>
          <a:p>
            <a:pPr lvl="0"/>
            <a:r>
              <a:rPr lang="en-US" dirty="0"/>
              <a:t>Main Point</a:t>
            </a:r>
          </a:p>
          <a:p>
            <a:pPr lvl="1"/>
            <a:r>
              <a:rPr lang="en-US" dirty="0"/>
              <a:t>Main body</a:t>
            </a:r>
          </a:p>
          <a:p>
            <a:pPr lvl="2"/>
            <a:r>
              <a:rPr lang="en-US" dirty="0"/>
              <a:t>Quotes and references or sub points</a:t>
            </a:r>
          </a:p>
        </p:txBody>
      </p:sp>
    </p:spTree>
    <p:extLst>
      <p:ext uri="{BB962C8B-B14F-4D97-AF65-F5344CB8AC3E}">
        <p14:creationId xmlns:p14="http://schemas.microsoft.com/office/powerpoint/2010/main" val="10591944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Lst>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txStyles>
    <p:titleStyle>
      <a:lvl1pPr algn="l" defTabSz="1219170" rtl="0" eaLnBrk="1" latinLnBrk="0" hangingPunct="1">
        <a:lnSpc>
          <a:spcPct val="90000"/>
        </a:lnSpc>
        <a:spcBef>
          <a:spcPct val="0"/>
        </a:spcBef>
        <a:buNone/>
        <a:defRPr sz="4000" b="0" kern="1200">
          <a:solidFill>
            <a:srgbClr val="004289"/>
          </a:solidFill>
          <a:latin typeface="Cambria" charset="0"/>
          <a:ea typeface="Cambria" charset="0"/>
          <a:cs typeface="Cambria" charset="0"/>
        </a:defRPr>
      </a:lvl1pPr>
    </p:titleStyle>
    <p:bodyStyle>
      <a:lvl1pPr marL="0" indent="0" algn="l" defTabSz="1219170" rtl="0" eaLnBrk="1" latinLnBrk="0" hangingPunct="1">
        <a:lnSpc>
          <a:spcPct val="90000"/>
        </a:lnSpc>
        <a:spcBef>
          <a:spcPts val="1333"/>
        </a:spcBef>
        <a:buFont typeface="Arial"/>
        <a:buNone/>
        <a:defRPr sz="2400" kern="1200">
          <a:solidFill>
            <a:schemeClr val="tx1"/>
          </a:solidFill>
          <a:latin typeface="+mn-lt"/>
          <a:ea typeface="+mn-ea"/>
          <a:cs typeface="+mn-cs"/>
        </a:defRPr>
      </a:lvl1pPr>
      <a:lvl2pPr marL="715415" indent="-309026" algn="l" defTabSz="1219170" rtl="0" eaLnBrk="1" latinLnBrk="0" hangingPunct="1">
        <a:lnSpc>
          <a:spcPct val="90000"/>
        </a:lnSpc>
        <a:spcBef>
          <a:spcPts val="667"/>
        </a:spcBef>
        <a:buFont typeface="Arial"/>
        <a:buChar char="•"/>
        <a:tabLst/>
        <a:defRPr sz="24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ppleSystemUIFont" charset="-120"/>
        <a:buChar char="-"/>
        <a:defRPr sz="2300" i="1" kern="1200">
          <a:solidFill>
            <a:schemeClr val="tx1">
              <a:lumMod val="50000"/>
              <a:lumOff val="50000"/>
            </a:schemeClr>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1746421"/>
            <a:ext cx="7009434" cy="906163"/>
          </a:xfrm>
          <a:prstGeom prst="rect">
            <a:avLst/>
          </a:prstGeom>
        </p:spPr>
        <p:txBody>
          <a:bodyPr vert="horz" lIns="91440" tIns="45720" rIns="91440" bIns="45720" rtlCol="0" anchor="ctr">
            <a:normAutofit/>
          </a:bodyPr>
          <a:lstStyle/>
          <a:p>
            <a:r>
              <a:rPr lang="en-US" dirty="0"/>
              <a:t>Title – Please Fit Into Box</a:t>
            </a:r>
          </a:p>
        </p:txBody>
      </p:sp>
      <p:sp>
        <p:nvSpPr>
          <p:cNvPr id="3" name="Text Placeholder 2"/>
          <p:cNvSpPr>
            <a:spLocks noGrp="1"/>
          </p:cNvSpPr>
          <p:nvPr>
            <p:ph type="body" idx="1"/>
          </p:nvPr>
        </p:nvSpPr>
        <p:spPr>
          <a:xfrm>
            <a:off x="838200" y="2652585"/>
            <a:ext cx="10515600" cy="4067544"/>
          </a:xfrm>
          <a:prstGeom prst="rect">
            <a:avLst/>
          </a:prstGeom>
        </p:spPr>
        <p:txBody>
          <a:bodyPr vert="horz" lIns="91440" tIns="45720" rIns="91440" bIns="45720" rtlCol="0">
            <a:noAutofit/>
          </a:bodyPr>
          <a:lstStyle/>
          <a:p>
            <a:pPr lvl="1"/>
            <a:r>
              <a:rPr lang="en-US" dirty="0"/>
              <a:t>Main body</a:t>
            </a:r>
          </a:p>
          <a:p>
            <a:pPr lvl="2"/>
            <a:r>
              <a:rPr lang="en-US" dirty="0"/>
              <a:t>Quotes, references, extra points</a:t>
            </a:r>
          </a:p>
        </p:txBody>
      </p:sp>
    </p:spTree>
    <p:extLst>
      <p:ext uri="{BB962C8B-B14F-4D97-AF65-F5344CB8AC3E}">
        <p14:creationId xmlns:p14="http://schemas.microsoft.com/office/powerpoint/2010/main" val="310961423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Lst>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txStyles>
    <p:title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p:titleStyle>
    <p:bodyStyle>
      <a:lvl1pPr marL="0" indent="0" algn="l" defTabSz="1219170" rtl="0" eaLnBrk="1" latinLnBrk="0" hangingPunct="1">
        <a:lnSpc>
          <a:spcPct val="90000"/>
        </a:lnSpc>
        <a:spcBef>
          <a:spcPts val="1333"/>
        </a:spcBef>
        <a:buFont typeface="Arial"/>
        <a:buNone/>
        <a:defRPr sz="2400" kern="1200">
          <a:solidFill>
            <a:srgbClr val="0070C0"/>
          </a:solidFill>
          <a:latin typeface="+mn-lt"/>
          <a:ea typeface="+mn-ea"/>
          <a:cs typeface="+mn-cs"/>
        </a:defRPr>
      </a:lvl1pPr>
      <a:lvl2pPr marL="601118" indent="-309026" algn="l" defTabSz="1219170" rtl="0" eaLnBrk="1" latinLnBrk="0" hangingPunct="1">
        <a:lnSpc>
          <a:spcPct val="90000"/>
        </a:lnSpc>
        <a:spcBef>
          <a:spcPts val="667"/>
        </a:spcBef>
        <a:buFont typeface="Arial"/>
        <a:buChar char="•"/>
        <a:tabLst/>
        <a:defRPr sz="2400" kern="1200">
          <a:solidFill>
            <a:schemeClr val="tx1"/>
          </a:solidFill>
          <a:latin typeface="+mn-lt"/>
          <a:ea typeface="+mn-ea"/>
          <a:cs typeface="+mn-cs"/>
        </a:defRPr>
      </a:lvl2pPr>
      <a:lvl3pPr marL="1138738" indent="-277277" algn="l" defTabSz="1219170" rtl="0" eaLnBrk="1" latinLnBrk="0" hangingPunct="1">
        <a:lnSpc>
          <a:spcPct val="90000"/>
        </a:lnSpc>
        <a:spcBef>
          <a:spcPts val="667"/>
        </a:spcBef>
        <a:buFont typeface=".AppleSystemUIFont" charset="-120"/>
        <a:buChar char="-"/>
        <a:tabLst/>
        <a:defRPr sz="2300" i="1" kern="1200">
          <a:solidFill>
            <a:srgbClr val="7B7C8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367" y="353551"/>
            <a:ext cx="676636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89367" y="1679114"/>
            <a:ext cx="11607069" cy="4937687"/>
          </a:xfrm>
          <a:prstGeom prst="rect">
            <a:avLst/>
          </a:prstGeom>
        </p:spPr>
        <p:txBody>
          <a:bodyPr vert="horz" lIns="91440" tIns="45720" rIns="91440" bIns="45720" rtlCol="0">
            <a:normAutofit/>
          </a:bodyPr>
          <a:lstStyle/>
          <a:p>
            <a:pPr lvl="0"/>
            <a:r>
              <a:rPr lang="en-US" dirty="0"/>
              <a:t>This slide background is for BIG photos or portions of scripture/quotes</a:t>
            </a:r>
          </a:p>
          <a:p>
            <a:pPr lvl="1"/>
            <a:r>
              <a:rPr lang="en-US" dirty="0"/>
              <a:t>Second level</a:t>
            </a:r>
          </a:p>
        </p:txBody>
      </p:sp>
    </p:spTree>
    <p:extLst>
      <p:ext uri="{BB962C8B-B14F-4D97-AF65-F5344CB8AC3E}">
        <p14:creationId xmlns:p14="http://schemas.microsoft.com/office/powerpoint/2010/main" val="217043866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Lst>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000" kern="1200">
          <a:solidFill>
            <a:schemeClr val="bg1"/>
          </a:solidFill>
          <a:latin typeface="Cambria" charset="0"/>
          <a:ea typeface="Cambria" charset="0"/>
          <a:cs typeface="Cambria" charset="0"/>
        </a:defRPr>
      </a:lvl1pPr>
    </p:titleStyle>
    <p:bodyStyle>
      <a:lvl1pPr marL="0" indent="0" algn="l" defTabSz="914400" rtl="0" eaLnBrk="1" latinLnBrk="0" hangingPunct="1">
        <a:lnSpc>
          <a:spcPct val="90000"/>
        </a:lnSpc>
        <a:spcBef>
          <a:spcPts val="1000"/>
        </a:spcBef>
        <a:buFont typeface="Arial" charset="0"/>
        <a:buNone/>
        <a:defRPr sz="26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i="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367" y="353551"/>
            <a:ext cx="676636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89367" y="1679114"/>
            <a:ext cx="11607069" cy="4937687"/>
          </a:xfrm>
          <a:prstGeom prst="rect">
            <a:avLst/>
          </a:prstGeom>
        </p:spPr>
        <p:txBody>
          <a:bodyPr vert="horz" lIns="91440" tIns="45720" rIns="91440" bIns="45720" rtlCol="0">
            <a:normAutofit/>
          </a:bodyPr>
          <a:lstStyle/>
          <a:p>
            <a:pPr lvl="0"/>
            <a:r>
              <a:rPr lang="en-US" dirty="0"/>
              <a:t>This slide background is for BIG photos or portions of scripture/quotes</a:t>
            </a:r>
          </a:p>
          <a:p>
            <a:pPr lvl="1"/>
            <a:r>
              <a:rPr lang="en-US" dirty="0"/>
              <a:t>Second level</a:t>
            </a:r>
          </a:p>
        </p:txBody>
      </p:sp>
    </p:spTree>
    <p:extLst>
      <p:ext uri="{BB962C8B-B14F-4D97-AF65-F5344CB8AC3E}">
        <p14:creationId xmlns:p14="http://schemas.microsoft.com/office/powerpoint/2010/main" val="8164998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Lst>
  <p:txStyles>
    <p:titleStyle>
      <a:lvl1pPr algn="l" defTabSz="914400" rtl="0" eaLnBrk="1" latinLnBrk="0" hangingPunct="1">
        <a:lnSpc>
          <a:spcPct val="90000"/>
        </a:lnSpc>
        <a:spcBef>
          <a:spcPct val="0"/>
        </a:spcBef>
        <a:buNone/>
        <a:defRPr sz="4000" kern="1200">
          <a:solidFill>
            <a:schemeClr val="bg1"/>
          </a:solidFill>
          <a:latin typeface="Cambria" charset="0"/>
          <a:ea typeface="Cambria" charset="0"/>
          <a:cs typeface="Cambria" charset="0"/>
        </a:defRPr>
      </a:lvl1pPr>
    </p:titleStyle>
    <p:bodyStyle>
      <a:lvl1pPr marL="0" indent="0" algn="l" defTabSz="914400" rtl="0" eaLnBrk="1" latinLnBrk="0" hangingPunct="1">
        <a:lnSpc>
          <a:spcPct val="90000"/>
        </a:lnSpc>
        <a:spcBef>
          <a:spcPts val="1000"/>
        </a:spcBef>
        <a:buFont typeface="Arial" charset="0"/>
        <a:buNone/>
        <a:defRPr sz="26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i="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AD361A-F560-462E-B8D3-05B47CDC35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92294A-5389-4E6C-BFAB-3B71630F6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363CB9-291B-40B9-9203-4F280D6177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BCC5B-0FD3-4FC5-8DF8-271307DF052F}" type="datetimeFigureOut">
              <a:rPr lang="en-GB" smtClean="0"/>
              <a:t>05/07/2025</a:t>
            </a:fld>
            <a:endParaRPr lang="en-GB"/>
          </a:p>
        </p:txBody>
      </p:sp>
      <p:sp>
        <p:nvSpPr>
          <p:cNvPr id="5" name="Footer Placeholder 4">
            <a:extLst>
              <a:ext uri="{FF2B5EF4-FFF2-40B4-BE49-F238E27FC236}">
                <a16:creationId xmlns:a16="http://schemas.microsoft.com/office/drawing/2014/main" id="{851A919D-1904-4F24-BEDF-E75F762260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14F8001-F75D-484F-9C9F-C536C280C5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FD580-F40E-4007-AC3B-D04A0DB24AC4}" type="slidenum">
              <a:rPr lang="en-GB" smtClean="0"/>
              <a:t>‹#›</a:t>
            </a:fld>
            <a:endParaRPr lang="en-GB"/>
          </a:p>
        </p:txBody>
      </p:sp>
    </p:spTree>
    <p:extLst>
      <p:ext uri="{BB962C8B-B14F-4D97-AF65-F5344CB8AC3E}">
        <p14:creationId xmlns:p14="http://schemas.microsoft.com/office/powerpoint/2010/main" val="384956613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1746421"/>
            <a:ext cx="7009434" cy="906163"/>
          </a:xfrm>
          <a:prstGeom prst="rect">
            <a:avLst/>
          </a:prstGeom>
        </p:spPr>
        <p:txBody>
          <a:bodyPr vert="horz" lIns="91440" tIns="45720" rIns="91440" bIns="45720" rtlCol="0" anchor="ctr">
            <a:normAutofit/>
          </a:bodyPr>
          <a:lstStyle/>
          <a:p>
            <a:r>
              <a:rPr lang="en-US" dirty="0"/>
              <a:t>Title – Please Fit Into Box</a:t>
            </a:r>
          </a:p>
        </p:txBody>
      </p:sp>
      <p:sp>
        <p:nvSpPr>
          <p:cNvPr id="3" name="Text Placeholder 2"/>
          <p:cNvSpPr>
            <a:spLocks noGrp="1"/>
          </p:cNvSpPr>
          <p:nvPr>
            <p:ph type="body" idx="1"/>
          </p:nvPr>
        </p:nvSpPr>
        <p:spPr>
          <a:xfrm>
            <a:off x="838200" y="2652585"/>
            <a:ext cx="10515600" cy="4067544"/>
          </a:xfrm>
          <a:prstGeom prst="rect">
            <a:avLst/>
          </a:prstGeom>
        </p:spPr>
        <p:txBody>
          <a:bodyPr vert="horz" lIns="91440" tIns="45720" rIns="91440" bIns="45720" rtlCol="0">
            <a:noAutofit/>
          </a:bodyPr>
          <a:lstStyle/>
          <a:p>
            <a:pPr lvl="1"/>
            <a:r>
              <a:rPr lang="en-US" dirty="0"/>
              <a:t>Main body</a:t>
            </a:r>
          </a:p>
          <a:p>
            <a:pPr lvl="2"/>
            <a:r>
              <a:rPr lang="en-US" dirty="0"/>
              <a:t>Quotes, references, extra points</a:t>
            </a:r>
          </a:p>
        </p:txBody>
      </p:sp>
    </p:spTree>
    <p:extLst>
      <p:ext uri="{BB962C8B-B14F-4D97-AF65-F5344CB8AC3E}">
        <p14:creationId xmlns:p14="http://schemas.microsoft.com/office/powerpoint/2010/main" val="203247127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Lst>
  <p:txStyles>
    <p:title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p:titleStyle>
    <p:bodyStyle>
      <a:lvl1pPr marL="0" indent="0" algn="l" defTabSz="1219170" rtl="0" eaLnBrk="1" latinLnBrk="0" hangingPunct="1">
        <a:lnSpc>
          <a:spcPct val="90000"/>
        </a:lnSpc>
        <a:spcBef>
          <a:spcPts val="1333"/>
        </a:spcBef>
        <a:buFont typeface="Arial"/>
        <a:buNone/>
        <a:defRPr sz="2400" kern="1200">
          <a:solidFill>
            <a:srgbClr val="0070C0"/>
          </a:solidFill>
          <a:latin typeface="+mn-lt"/>
          <a:ea typeface="+mn-ea"/>
          <a:cs typeface="+mn-cs"/>
        </a:defRPr>
      </a:lvl1pPr>
      <a:lvl2pPr marL="601118" indent="-309026" algn="l" defTabSz="1219170" rtl="0" eaLnBrk="1" latinLnBrk="0" hangingPunct="1">
        <a:lnSpc>
          <a:spcPct val="90000"/>
        </a:lnSpc>
        <a:spcBef>
          <a:spcPts val="667"/>
        </a:spcBef>
        <a:buFont typeface="Arial"/>
        <a:buChar char="•"/>
        <a:tabLst/>
        <a:defRPr sz="2400" kern="1200">
          <a:solidFill>
            <a:schemeClr val="tx1"/>
          </a:solidFill>
          <a:latin typeface="+mn-lt"/>
          <a:ea typeface="+mn-ea"/>
          <a:cs typeface="+mn-cs"/>
        </a:defRPr>
      </a:lvl2pPr>
      <a:lvl3pPr marL="1138738" indent="-277277" algn="l" defTabSz="1219170" rtl="0" eaLnBrk="1" latinLnBrk="0" hangingPunct="1">
        <a:lnSpc>
          <a:spcPct val="90000"/>
        </a:lnSpc>
        <a:spcBef>
          <a:spcPts val="667"/>
        </a:spcBef>
        <a:buFont typeface=".AppleSystemUIFont" charset="-120"/>
        <a:buChar char="-"/>
        <a:tabLst/>
        <a:defRPr sz="2300" i="1" kern="1200">
          <a:solidFill>
            <a:srgbClr val="7B7C8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5974" y="2401370"/>
            <a:ext cx="10324618" cy="1209932"/>
          </a:xfrm>
          <a:prstGeom prst="rect">
            <a:avLst/>
          </a:prstGeom>
        </p:spPr>
        <p:txBody>
          <a:bodyPr vert="horz" lIns="91440" tIns="45720" rIns="91440" bIns="45720" rtlCol="0" anchor="b">
            <a:normAutofit/>
          </a:bodyPr>
          <a:lstStyle/>
          <a:p>
            <a:r>
              <a:rPr lang="en-US" dirty="0"/>
              <a:t>Use Slide To Introduce A New Topic</a:t>
            </a:r>
          </a:p>
        </p:txBody>
      </p:sp>
      <p:sp>
        <p:nvSpPr>
          <p:cNvPr id="3" name="Text Placeholder 2"/>
          <p:cNvSpPr>
            <a:spLocks noGrp="1"/>
          </p:cNvSpPr>
          <p:nvPr>
            <p:ph type="body" idx="1"/>
          </p:nvPr>
        </p:nvSpPr>
        <p:spPr>
          <a:xfrm>
            <a:off x="925974" y="3611302"/>
            <a:ext cx="10324618" cy="1095469"/>
          </a:xfrm>
          <a:prstGeom prst="rect">
            <a:avLst/>
          </a:prstGeom>
        </p:spPr>
        <p:txBody>
          <a:bodyPr vert="horz" lIns="91440" tIns="45720" rIns="91440" bIns="45720" rtlCol="0">
            <a:normAutofit/>
          </a:bodyPr>
          <a:lstStyle/>
          <a:p>
            <a:pPr lvl="0"/>
            <a:r>
              <a:rPr lang="en-US" dirty="0"/>
              <a:t>Sub Topic place here</a:t>
            </a:r>
          </a:p>
        </p:txBody>
      </p:sp>
    </p:spTree>
    <p:extLst>
      <p:ext uri="{BB962C8B-B14F-4D97-AF65-F5344CB8AC3E}">
        <p14:creationId xmlns:p14="http://schemas.microsoft.com/office/powerpoint/2010/main" val="542417535"/>
      </p:ext>
    </p:extLst>
  </p:cSld>
  <p:clrMap bg1="lt1" tx1="dk1" bg2="lt2" tx2="dk2" accent1="accent1" accent2="accent2" accent3="accent3" accent4="accent4" accent5="accent5" accent6="accent6" hlink="hlink" folHlink="folHlink"/>
  <p:sldLayoutIdLst>
    <p:sldLayoutId id="2147483729" r:id="rId1"/>
  </p:sldLayoutIdLst>
  <p:txStyles>
    <p:titleStyle>
      <a:lvl1pPr algn="ctr" defTabSz="914400" rtl="0" eaLnBrk="1" latinLnBrk="0" hangingPunct="1">
        <a:lnSpc>
          <a:spcPct val="90000"/>
        </a:lnSpc>
        <a:spcBef>
          <a:spcPct val="0"/>
        </a:spcBef>
        <a:buNone/>
        <a:defRPr sz="4000" kern="1200">
          <a:solidFill>
            <a:srgbClr val="004289"/>
          </a:solidFill>
          <a:latin typeface="Cambria" charset="0"/>
          <a:ea typeface="Cambria" charset="0"/>
          <a:cs typeface="Cambria" charset="0"/>
        </a:defRPr>
      </a:lvl1pPr>
    </p:titleStyle>
    <p:bodyStyle>
      <a:lvl1pPr marL="0" indent="0" algn="ctr" defTabSz="914400" rtl="0" eaLnBrk="1" latinLnBrk="0" hangingPunct="1">
        <a:lnSpc>
          <a:spcPct val="90000"/>
        </a:lnSpc>
        <a:spcBef>
          <a:spcPts val="1000"/>
        </a:spcBef>
        <a:buFont typeface="Arial"/>
        <a:buNone/>
        <a:defRPr sz="2400" kern="1200">
          <a:solidFill>
            <a:srgbClr val="6D6E74"/>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1746421"/>
            <a:ext cx="7009434" cy="906163"/>
          </a:xfrm>
          <a:prstGeom prst="rect">
            <a:avLst/>
          </a:prstGeom>
        </p:spPr>
        <p:txBody>
          <a:bodyPr vert="horz" lIns="91440" tIns="45720" rIns="91440" bIns="45720" rtlCol="0" anchor="ctr">
            <a:normAutofit/>
          </a:bodyPr>
          <a:lstStyle/>
          <a:p>
            <a:r>
              <a:rPr lang="en-US" dirty="0"/>
              <a:t>Title – Please Fit Into Box</a:t>
            </a:r>
          </a:p>
        </p:txBody>
      </p:sp>
      <p:sp>
        <p:nvSpPr>
          <p:cNvPr id="3" name="Text Placeholder 2"/>
          <p:cNvSpPr>
            <a:spLocks noGrp="1"/>
          </p:cNvSpPr>
          <p:nvPr>
            <p:ph type="body" idx="1"/>
          </p:nvPr>
        </p:nvSpPr>
        <p:spPr>
          <a:xfrm>
            <a:off x="838200" y="2652585"/>
            <a:ext cx="10515600" cy="4067544"/>
          </a:xfrm>
          <a:prstGeom prst="rect">
            <a:avLst/>
          </a:prstGeom>
        </p:spPr>
        <p:txBody>
          <a:bodyPr vert="horz" lIns="91440" tIns="45720" rIns="91440" bIns="45720" rtlCol="0">
            <a:noAutofit/>
          </a:bodyPr>
          <a:lstStyle/>
          <a:p>
            <a:pPr lvl="1"/>
            <a:r>
              <a:rPr lang="en-US" dirty="0"/>
              <a:t>Main body</a:t>
            </a:r>
          </a:p>
          <a:p>
            <a:pPr lvl="2"/>
            <a:r>
              <a:rPr lang="en-US" dirty="0"/>
              <a:t>Quotes, references, extra points</a:t>
            </a:r>
          </a:p>
        </p:txBody>
      </p:sp>
    </p:spTree>
    <p:extLst>
      <p:ext uri="{BB962C8B-B14F-4D97-AF65-F5344CB8AC3E}">
        <p14:creationId xmlns:p14="http://schemas.microsoft.com/office/powerpoint/2010/main" val="1690806984"/>
      </p:ext>
    </p:extLst>
  </p:cSld>
  <p:clrMap bg1="lt1" tx1="dk1" bg2="lt2" tx2="dk2" accent1="accent1" accent2="accent2" accent3="accent3" accent4="accent4" accent5="accent5" accent6="accent6" hlink="hlink" folHlink="folHlink"/>
  <p:sldLayoutIdLst>
    <p:sldLayoutId id="2147483738" r:id="rId1"/>
    <p:sldLayoutId id="2147483678" r:id="rId2"/>
    <p:sldLayoutId id="2147483679" r:id="rId3"/>
    <p:sldLayoutId id="2147483680" r:id="rId4"/>
  </p:sldLayoutIdLst>
  <p:txStyles>
    <p:title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p:titleStyle>
    <p:bodyStyle>
      <a:lvl1pPr marL="0" indent="0" algn="l" defTabSz="1219170" rtl="0" eaLnBrk="1" latinLnBrk="0" hangingPunct="1">
        <a:lnSpc>
          <a:spcPct val="90000"/>
        </a:lnSpc>
        <a:spcBef>
          <a:spcPts val="1333"/>
        </a:spcBef>
        <a:buFont typeface="Arial"/>
        <a:buNone/>
        <a:defRPr sz="2400" kern="1200">
          <a:solidFill>
            <a:srgbClr val="0070C0"/>
          </a:solidFill>
          <a:latin typeface="+mn-lt"/>
          <a:ea typeface="+mn-ea"/>
          <a:cs typeface="+mn-cs"/>
        </a:defRPr>
      </a:lvl1pPr>
      <a:lvl2pPr marL="601118" indent="-309026" algn="l" defTabSz="1219170" rtl="0" eaLnBrk="1" latinLnBrk="0" hangingPunct="1">
        <a:lnSpc>
          <a:spcPct val="90000"/>
        </a:lnSpc>
        <a:spcBef>
          <a:spcPts val="667"/>
        </a:spcBef>
        <a:buFont typeface="Arial"/>
        <a:buChar char="•"/>
        <a:tabLst/>
        <a:defRPr sz="2400" kern="1200">
          <a:solidFill>
            <a:schemeClr val="tx1"/>
          </a:solidFill>
          <a:latin typeface="+mn-lt"/>
          <a:ea typeface="+mn-ea"/>
          <a:cs typeface="+mn-cs"/>
        </a:defRPr>
      </a:lvl2pPr>
      <a:lvl3pPr marL="1138738" indent="-277277" algn="l" defTabSz="1219170" rtl="0" eaLnBrk="1" latinLnBrk="0" hangingPunct="1">
        <a:lnSpc>
          <a:spcPct val="90000"/>
        </a:lnSpc>
        <a:spcBef>
          <a:spcPts val="667"/>
        </a:spcBef>
        <a:buFont typeface=".AppleSystemUIFont" charset="-120"/>
        <a:buChar char="-"/>
        <a:tabLst/>
        <a:defRPr sz="2300" i="1" kern="1200">
          <a:solidFill>
            <a:srgbClr val="7B7C8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468700"/>
            <a:ext cx="6592745" cy="1465608"/>
          </a:xfrm>
          <a:prstGeom prst="rect">
            <a:avLst/>
          </a:prstGeom>
        </p:spPr>
        <p:txBody>
          <a:bodyPr vert="horz" lIns="91440" tIns="45720" rIns="91440" bIns="45720" rtlCol="0" anchor="ctr">
            <a:normAutofit/>
          </a:bodyPr>
          <a:lstStyle/>
          <a:p>
            <a:r>
              <a:rPr lang="en-US" dirty="0"/>
              <a:t>Title – Please </a:t>
            </a:r>
            <a:r>
              <a:rPr lang="en-US"/>
              <a:t>Keep in </a:t>
            </a:r>
            <a:r>
              <a:rPr lang="en-US" dirty="0"/>
              <a:t>Box</a:t>
            </a:r>
          </a:p>
        </p:txBody>
      </p:sp>
      <p:sp>
        <p:nvSpPr>
          <p:cNvPr id="3" name="Text Placeholder 2"/>
          <p:cNvSpPr>
            <a:spLocks noGrp="1"/>
          </p:cNvSpPr>
          <p:nvPr>
            <p:ph type="body" idx="1"/>
          </p:nvPr>
        </p:nvSpPr>
        <p:spPr>
          <a:xfrm>
            <a:off x="838200" y="1934308"/>
            <a:ext cx="10447637" cy="4688913"/>
          </a:xfrm>
          <a:prstGeom prst="rect">
            <a:avLst/>
          </a:prstGeom>
        </p:spPr>
        <p:txBody>
          <a:bodyPr vert="horz" wrap="square" lIns="91440" tIns="45720" rIns="91440" bIns="45720" rtlCol="0">
            <a:noAutofit/>
          </a:bodyPr>
          <a:lstStyle/>
          <a:p>
            <a:pPr lvl="0"/>
            <a:r>
              <a:rPr lang="en-US" dirty="0"/>
              <a:t>Main Point</a:t>
            </a:r>
          </a:p>
          <a:p>
            <a:pPr lvl="1"/>
            <a:r>
              <a:rPr lang="en-US" dirty="0"/>
              <a:t>Main body</a:t>
            </a:r>
          </a:p>
          <a:p>
            <a:pPr lvl="2"/>
            <a:r>
              <a:rPr lang="en-US" dirty="0"/>
              <a:t>Quotes and references or sub points</a:t>
            </a:r>
          </a:p>
        </p:txBody>
      </p:sp>
    </p:spTree>
    <p:extLst>
      <p:ext uri="{BB962C8B-B14F-4D97-AF65-F5344CB8AC3E}">
        <p14:creationId xmlns:p14="http://schemas.microsoft.com/office/powerpoint/2010/main" val="1156921138"/>
      </p:ext>
    </p:extLst>
  </p:cSld>
  <p:clrMap bg1="lt1" tx1="dk1" bg2="lt2" tx2="dk2" accent1="accent1" accent2="accent2" accent3="accent3" accent4="accent4" accent5="accent5" accent6="accent6" hlink="hlink" folHlink="folHlink"/>
  <p:sldLayoutIdLst>
    <p:sldLayoutId id="2147483739" r:id="rId1"/>
    <p:sldLayoutId id="2147483670" r:id="rId2"/>
    <p:sldLayoutId id="2147483673" r:id="rId3"/>
  </p:sldLayoutIdLst>
  <p:txStyles>
    <p:titleStyle>
      <a:lvl1pPr algn="l" defTabSz="1219170" rtl="0" eaLnBrk="1" latinLnBrk="0" hangingPunct="1">
        <a:lnSpc>
          <a:spcPct val="90000"/>
        </a:lnSpc>
        <a:spcBef>
          <a:spcPct val="0"/>
        </a:spcBef>
        <a:buNone/>
        <a:defRPr sz="4000" b="0" kern="1200">
          <a:solidFill>
            <a:srgbClr val="004289"/>
          </a:solidFill>
          <a:latin typeface="Cambria" charset="0"/>
          <a:ea typeface="Cambria" charset="0"/>
          <a:cs typeface="Cambria" charset="0"/>
        </a:defRPr>
      </a:lvl1pPr>
    </p:titleStyle>
    <p:bodyStyle>
      <a:lvl1pPr marL="0" indent="0" algn="l" defTabSz="1219170" rtl="0" eaLnBrk="1" latinLnBrk="0" hangingPunct="1">
        <a:lnSpc>
          <a:spcPct val="90000"/>
        </a:lnSpc>
        <a:spcBef>
          <a:spcPts val="1333"/>
        </a:spcBef>
        <a:buFont typeface="Arial"/>
        <a:buNone/>
        <a:defRPr sz="2400" kern="1200">
          <a:solidFill>
            <a:schemeClr val="tx1"/>
          </a:solidFill>
          <a:latin typeface="+mn-lt"/>
          <a:ea typeface="+mn-ea"/>
          <a:cs typeface="+mn-cs"/>
        </a:defRPr>
      </a:lvl1pPr>
      <a:lvl2pPr marL="715415" indent="-309026" algn="l" defTabSz="1219170" rtl="0" eaLnBrk="1" latinLnBrk="0" hangingPunct="1">
        <a:lnSpc>
          <a:spcPct val="90000"/>
        </a:lnSpc>
        <a:spcBef>
          <a:spcPts val="667"/>
        </a:spcBef>
        <a:buFont typeface="Arial"/>
        <a:buChar char="•"/>
        <a:tabLst/>
        <a:defRPr sz="24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ppleSystemUIFont" charset="-120"/>
        <a:buChar char="-"/>
        <a:defRPr sz="2300" i="1" kern="1200">
          <a:solidFill>
            <a:schemeClr val="tx1">
              <a:lumMod val="50000"/>
              <a:lumOff val="50000"/>
            </a:schemeClr>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7315200" cy="549275"/>
          </a:xfrm>
          <a:prstGeom prst="rect">
            <a:avLst/>
          </a:prstGeom>
        </p:spPr>
        <p:txBody>
          <a:bodyPr vert="horz" lIns="91440" tIns="45720" rIns="91440" bIns="45720" rtlCol="0" anchor="ctr">
            <a:normAutofit/>
          </a:bodyPr>
          <a:lstStyle/>
          <a:p>
            <a:r>
              <a:rPr lang="en-US" dirty="0"/>
              <a:t>Title – Please Keep In Box</a:t>
            </a:r>
          </a:p>
        </p:txBody>
      </p:sp>
      <p:sp>
        <p:nvSpPr>
          <p:cNvPr id="3" name="Text Placeholder 2"/>
          <p:cNvSpPr>
            <a:spLocks noGrp="1"/>
          </p:cNvSpPr>
          <p:nvPr>
            <p:ph type="body" idx="1"/>
          </p:nvPr>
        </p:nvSpPr>
        <p:spPr>
          <a:xfrm>
            <a:off x="838200" y="2265240"/>
            <a:ext cx="10515600" cy="4351338"/>
          </a:xfrm>
          <a:prstGeom prst="rect">
            <a:avLst/>
          </a:prstGeom>
        </p:spPr>
        <p:txBody>
          <a:bodyPr vert="horz" lIns="91440" tIns="45720" rIns="91440" bIns="45720" rtlCol="0">
            <a:normAutofit/>
          </a:bodyPr>
          <a:lstStyle/>
          <a:p>
            <a:pPr lvl="0"/>
            <a:r>
              <a:rPr lang="en-US" dirty="0"/>
              <a:t>Main Text</a:t>
            </a:r>
          </a:p>
          <a:p>
            <a:pPr lvl="1"/>
            <a:r>
              <a:rPr lang="en-US" dirty="0"/>
              <a:t>Main Text Bullet points</a:t>
            </a:r>
          </a:p>
          <a:p>
            <a:pPr lvl="2"/>
            <a:r>
              <a:rPr lang="en-US" dirty="0"/>
              <a:t>Quotes, references, verses etc.</a:t>
            </a:r>
          </a:p>
        </p:txBody>
      </p:sp>
    </p:spTree>
    <p:extLst>
      <p:ext uri="{BB962C8B-B14F-4D97-AF65-F5344CB8AC3E}">
        <p14:creationId xmlns:p14="http://schemas.microsoft.com/office/powerpoint/2010/main" val="976184840"/>
      </p:ext>
    </p:extLst>
  </p:cSld>
  <p:clrMap bg1="lt1" tx1="dk1" bg2="lt2" tx2="dk2" accent1="accent1" accent2="accent2" accent3="accent3" accent4="accent4" accent5="accent5" accent6="accent6" hlink="hlink" folHlink="folHlink"/>
  <p:sldLayoutIdLst>
    <p:sldLayoutId id="2147483743" r:id="rId1"/>
    <p:sldLayoutId id="2147483746" r:id="rId2"/>
    <p:sldLayoutId id="2147483745" r:id="rId3"/>
  </p:sldLayoutIdLst>
  <p:txStyles>
    <p:titleStyle>
      <a:lvl1pPr algn="l" defTabSz="914400" rtl="0" eaLnBrk="1" latinLnBrk="0" hangingPunct="1">
        <a:lnSpc>
          <a:spcPct val="90000"/>
        </a:lnSpc>
        <a:spcBef>
          <a:spcPct val="0"/>
        </a:spcBef>
        <a:buNone/>
        <a:defRPr sz="4000" kern="1200">
          <a:solidFill>
            <a:srgbClr val="004289"/>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4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300" i="1" kern="1200" baseline="0">
          <a:solidFill>
            <a:srgbClr val="D2D5D8"/>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367" y="353551"/>
            <a:ext cx="676636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89367" y="1679114"/>
            <a:ext cx="11607069" cy="4937687"/>
          </a:xfrm>
          <a:prstGeom prst="rect">
            <a:avLst/>
          </a:prstGeom>
        </p:spPr>
        <p:txBody>
          <a:bodyPr vert="horz" lIns="91440" tIns="45720" rIns="91440" bIns="45720" rtlCol="0">
            <a:normAutofit/>
          </a:bodyPr>
          <a:lstStyle/>
          <a:p>
            <a:pPr lvl="0"/>
            <a:r>
              <a:rPr lang="en-US" dirty="0"/>
              <a:t>This slide background is for BIG photos or portions of scripture/quotes</a:t>
            </a:r>
          </a:p>
          <a:p>
            <a:pPr lvl="1"/>
            <a:r>
              <a:rPr lang="en-US" dirty="0"/>
              <a:t>Second level</a:t>
            </a:r>
          </a:p>
        </p:txBody>
      </p:sp>
    </p:spTree>
    <p:extLst>
      <p:ext uri="{BB962C8B-B14F-4D97-AF65-F5344CB8AC3E}">
        <p14:creationId xmlns:p14="http://schemas.microsoft.com/office/powerpoint/2010/main" val="45081890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1" r:id="rId3"/>
    <p:sldLayoutId id="2147483752" r:id="rId4"/>
    <p:sldLayoutId id="2147483753" r:id="rId5"/>
    <p:sldLayoutId id="2147483756" r:id="rId6"/>
  </p:sldLayoutIdLst>
  <p:txStyles>
    <p:titleStyle>
      <a:lvl1pPr algn="l" defTabSz="914400" rtl="0" eaLnBrk="1" latinLnBrk="0" hangingPunct="1">
        <a:lnSpc>
          <a:spcPct val="90000"/>
        </a:lnSpc>
        <a:spcBef>
          <a:spcPct val="0"/>
        </a:spcBef>
        <a:buNone/>
        <a:defRPr sz="4000" kern="1200">
          <a:solidFill>
            <a:schemeClr val="bg1"/>
          </a:solidFill>
          <a:latin typeface="Cambria" charset="0"/>
          <a:ea typeface="Cambria" charset="0"/>
          <a:cs typeface="Cambria" charset="0"/>
        </a:defRPr>
      </a:lvl1pPr>
    </p:titleStyle>
    <p:bodyStyle>
      <a:lvl1pPr marL="0" indent="0" algn="l" defTabSz="914400" rtl="0" eaLnBrk="1" latinLnBrk="0" hangingPunct="1">
        <a:lnSpc>
          <a:spcPct val="90000"/>
        </a:lnSpc>
        <a:spcBef>
          <a:spcPts val="1000"/>
        </a:spcBef>
        <a:buFont typeface="Arial" charset="0"/>
        <a:buNone/>
        <a:defRPr sz="26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i="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 Placeholder 2"/>
          <p:cNvSpPr txBox="1">
            <a:spLocks/>
          </p:cNvSpPr>
          <p:nvPr/>
        </p:nvSpPr>
        <p:spPr>
          <a:xfrm>
            <a:off x="1194316" y="4099849"/>
            <a:ext cx="9859965" cy="1186136"/>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lgn="l">
              <a:lnSpc>
                <a:spcPct val="100000"/>
              </a:lnSpc>
              <a:spcBef>
                <a:spcPts val="400"/>
              </a:spcBef>
            </a:pPr>
            <a:r>
              <a:rPr lang="en-US" sz="2000" b="0" dirty="0"/>
              <a:t>Please do not post class notes, power</a:t>
            </a:r>
            <a:r>
              <a:rPr lang="en-US" sz="2000" b="0" baseline="0" dirty="0"/>
              <a:t> points or videos </a:t>
            </a:r>
            <a:r>
              <a:rPr lang="en-US" sz="2000" b="0" dirty="0"/>
              <a:t>on any social media outlets, or forward to anyone outside of the Pfander Foundations Course. The content, however, use as much as you can to inform the church, and “</a:t>
            </a:r>
            <a:r>
              <a:rPr lang="en-US" sz="2000" b="0" i="1" dirty="0"/>
              <a:t>bring Muslims home</a:t>
            </a:r>
            <a:r>
              <a:rPr lang="en-US" sz="2000" b="0" dirty="0"/>
              <a:t>”</a:t>
            </a:r>
          </a:p>
        </p:txBody>
      </p:sp>
      <p:sp>
        <p:nvSpPr>
          <p:cNvPr id="2" name="Title Placeholder 1"/>
          <p:cNvSpPr>
            <a:spLocks noGrp="1"/>
          </p:cNvSpPr>
          <p:nvPr>
            <p:ph type="title"/>
          </p:nvPr>
        </p:nvSpPr>
        <p:spPr>
          <a:xfrm>
            <a:off x="1194316" y="3199846"/>
            <a:ext cx="9859965" cy="900003"/>
          </a:xfrm>
          <a:prstGeom prst="rect">
            <a:avLst/>
          </a:prstGeom>
        </p:spPr>
        <p:txBody>
          <a:bodyPr vert="horz" lIns="91440" tIns="45720" rIns="91440" bIns="45720" rtlCol="0" anchor="ctr">
            <a:normAutofit/>
          </a:bodyPr>
          <a:lstStyle/>
          <a:p>
            <a:r>
              <a:rPr lang="en-US" dirty="0"/>
              <a:t>Thank You For Joining Us Today</a:t>
            </a:r>
          </a:p>
        </p:txBody>
      </p:sp>
    </p:spTree>
    <p:extLst>
      <p:ext uri="{BB962C8B-B14F-4D97-AF65-F5344CB8AC3E}">
        <p14:creationId xmlns:p14="http://schemas.microsoft.com/office/powerpoint/2010/main" val="2000277373"/>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1219170" rtl="0" eaLnBrk="1" latinLnBrk="0" hangingPunct="1">
        <a:lnSpc>
          <a:spcPct val="90000"/>
        </a:lnSpc>
        <a:spcBef>
          <a:spcPct val="0"/>
        </a:spcBef>
        <a:buNone/>
        <a:defRPr sz="4800" kern="1200" baseline="0">
          <a:solidFill>
            <a:srgbClr val="004289"/>
          </a:solidFill>
          <a:latin typeface="Cambria" charset="0"/>
          <a:ea typeface="Cambria" charset="0"/>
          <a:cs typeface="Cambria" charset="0"/>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extLst>
              <a:ext uri="{28A0092B-C50C-407E-A947-70E740481C1C}">
                <a14:useLocalDpi xmlns:a14="http://schemas.microsoft.com/office/drawing/2010/main"/>
              </a:ext>
            </a:extLst>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367" y="353551"/>
            <a:ext cx="1152838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89367" y="1679114"/>
            <a:ext cx="11528385" cy="4937687"/>
          </a:xfrm>
          <a:prstGeom prst="rect">
            <a:avLst/>
          </a:prstGeom>
        </p:spPr>
        <p:txBody>
          <a:bodyPr vert="horz" lIns="91440" tIns="45720" rIns="91440" bIns="45720" rtlCol="0">
            <a:normAutofit/>
          </a:bodyPr>
          <a:lstStyle/>
          <a:p>
            <a:pPr lvl="0"/>
            <a:r>
              <a:rPr lang="en-US" dirty="0"/>
              <a:t>This slide background is for BIG photos or portions of scripture/quotes</a:t>
            </a:r>
          </a:p>
          <a:p>
            <a:pPr lvl="1"/>
            <a:r>
              <a:rPr lang="en-US" dirty="0"/>
              <a:t>Second level</a:t>
            </a:r>
          </a:p>
        </p:txBody>
      </p:sp>
    </p:spTree>
    <p:extLst>
      <p:ext uri="{BB962C8B-B14F-4D97-AF65-F5344CB8AC3E}">
        <p14:creationId xmlns:p14="http://schemas.microsoft.com/office/powerpoint/2010/main" val="46241535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Lst>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xStyles>
    <p:titleStyle>
      <a:lvl1pPr algn="ctr" defTabSz="914400" rtl="0" eaLnBrk="1" latinLnBrk="0" hangingPunct="1">
        <a:lnSpc>
          <a:spcPct val="90000"/>
        </a:lnSpc>
        <a:spcBef>
          <a:spcPct val="0"/>
        </a:spcBef>
        <a:buNone/>
        <a:defRPr sz="4800" kern="1200">
          <a:solidFill>
            <a:schemeClr val="bg1"/>
          </a:solidFill>
          <a:latin typeface="Cambria" charset="0"/>
          <a:ea typeface="Cambria" charset="0"/>
          <a:cs typeface="Cambria" charset="0"/>
        </a:defRPr>
      </a:lvl1pPr>
    </p:titleStyle>
    <p:bodyStyle>
      <a:lvl1pPr marL="0" indent="0" algn="l" defTabSz="914400" rtl="0" eaLnBrk="1" latinLnBrk="0" hangingPunct="1">
        <a:lnSpc>
          <a:spcPct val="90000"/>
        </a:lnSpc>
        <a:spcBef>
          <a:spcPts val="1000"/>
        </a:spcBef>
        <a:buFont typeface="Arial" charset="0"/>
        <a:buNone/>
        <a:defRPr sz="26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i="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4293" y="3675015"/>
            <a:ext cx="10082348" cy="923107"/>
          </a:xfrm>
          <a:prstGeom prst="rect">
            <a:avLst/>
          </a:prstGeom>
        </p:spPr>
        <p:txBody>
          <a:bodyPr vert="horz" lIns="91440" tIns="45720" rIns="91440" bIns="45720" rtlCol="0" anchor="ctr">
            <a:normAutofit/>
          </a:bodyPr>
          <a:lstStyle/>
          <a:p>
            <a:r>
              <a:rPr lang="en-US" dirty="0"/>
              <a:t>Has the Qur’an Been Corrupted?</a:t>
            </a:r>
          </a:p>
        </p:txBody>
      </p:sp>
      <p:sp>
        <p:nvSpPr>
          <p:cNvPr id="3" name="Text Placeholder 2"/>
          <p:cNvSpPr>
            <a:spLocks noGrp="1"/>
          </p:cNvSpPr>
          <p:nvPr>
            <p:ph type="body" idx="1"/>
          </p:nvPr>
        </p:nvSpPr>
        <p:spPr>
          <a:xfrm>
            <a:off x="1134293" y="4598122"/>
            <a:ext cx="10082348" cy="592183"/>
          </a:xfrm>
          <a:prstGeom prst="rect">
            <a:avLst/>
          </a:prstGeom>
        </p:spPr>
        <p:txBody>
          <a:bodyPr vert="horz" lIns="91440" tIns="45720" rIns="91440" bIns="45720" rtlCol="0">
            <a:normAutofit/>
          </a:bodyPr>
          <a:lstStyle/>
          <a:p>
            <a:pPr lvl="0"/>
            <a:r>
              <a:rPr lang="en-US" dirty="0"/>
              <a:t>Module 3, Week</a:t>
            </a:r>
            <a:r>
              <a:rPr lang="en-GB" dirty="0"/>
              <a:t> 16: Taught by </a:t>
            </a:r>
            <a:r>
              <a:rPr lang="is-IS" dirty="0"/>
              <a:t>Beth Grove</a:t>
            </a:r>
            <a:endParaRPr lang="en-US" dirty="0"/>
          </a:p>
        </p:txBody>
      </p:sp>
    </p:spTree>
    <p:extLst>
      <p:ext uri="{BB962C8B-B14F-4D97-AF65-F5344CB8AC3E}">
        <p14:creationId xmlns:p14="http://schemas.microsoft.com/office/powerpoint/2010/main" val="3341179033"/>
      </p:ext>
    </p:extLst>
  </p:cSld>
  <p:clrMap bg1="lt1" tx1="dk1" bg2="lt2" tx2="dk2" accent1="accent1" accent2="accent2" accent3="accent3" accent4="accent4" accent5="accent5" accent6="accent6" hlink="hlink" folHlink="folHlink"/>
  <p:sldLayoutIdLst>
    <p:sldLayoutId id="2147483789" r:id="rId1"/>
  </p:sldLayoutIdLst>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txStyles>
    <p:titleStyle>
      <a:lvl1pPr algn="l" defTabSz="1219170" rtl="0" eaLnBrk="1" latinLnBrk="0" hangingPunct="1">
        <a:lnSpc>
          <a:spcPct val="90000"/>
        </a:lnSpc>
        <a:spcBef>
          <a:spcPct val="0"/>
        </a:spcBef>
        <a:buNone/>
        <a:defRPr sz="5333" kern="1200" baseline="0">
          <a:solidFill>
            <a:srgbClr val="004289"/>
          </a:solidFill>
          <a:latin typeface="Cambria" charset="0"/>
          <a:ea typeface="Cambria" charset="0"/>
          <a:cs typeface="Cambria" charset="0"/>
        </a:defRPr>
      </a:lvl1pPr>
    </p:titleStyle>
    <p:bodyStyle>
      <a:lvl1pPr marL="0" indent="0" algn="l" defTabSz="1219170" rtl="0" eaLnBrk="1" latinLnBrk="0" hangingPunct="1">
        <a:lnSpc>
          <a:spcPct val="90000"/>
        </a:lnSpc>
        <a:spcBef>
          <a:spcPts val="1333"/>
        </a:spcBef>
        <a:buFont typeface="Arial"/>
        <a:buNone/>
        <a:defRPr sz="2933" kern="1200" baseline="0">
          <a:solidFill>
            <a:srgbClr val="7C7D82"/>
          </a:solidFill>
          <a:latin typeface="+mj-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G"/><Relationship Id="rId1" Type="http://schemas.openxmlformats.org/officeDocument/2006/relationships/slideLayout" Target="../slideLayouts/slideLayout5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jpeg"/><Relationship Id="rId7" Type="http://schemas.microsoft.com/office/2007/relationships/hdphoto" Target="../media/hdphoto1.wdp"/><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31.jpeg"/><Relationship Id="rId5" Type="http://schemas.microsoft.com/office/2007/relationships/hdphoto" Target="../media/hdphoto2.wdp"/><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hyperlink" Target="https://qurantalkblog.com/2025/05/07/oldest-surviving-manuscript-of-imam-maliks-muwatta/"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4.png"/><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G"/><Relationship Id="rId9"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4.png"/><Relationship Id="rId1" Type="http://schemas.openxmlformats.org/officeDocument/2006/relationships/slideLayout" Target="../slideLayouts/slideLayout51.xml"/><Relationship Id="rId5" Type="http://schemas.openxmlformats.org/officeDocument/2006/relationships/image" Target="../media/image46.emf"/><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51.xml"/><Relationship Id="rId5" Type="http://schemas.openxmlformats.org/officeDocument/2006/relationships/image" Target="../media/image47.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51.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7.xml"/><Relationship Id="rId4" Type="http://schemas.openxmlformats.org/officeDocument/2006/relationships/image" Target="../media/image2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3.xml"/><Relationship Id="rId4" Type="http://schemas.openxmlformats.org/officeDocument/2006/relationships/image" Target="../media/image59.jpg"/></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3.xml"/><Relationship Id="rId4" Type="http://schemas.openxmlformats.org/officeDocument/2006/relationships/image" Target="../media/image65.JPG"/></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3.xml"/><Relationship Id="rId5" Type="http://schemas.openxmlformats.org/officeDocument/2006/relationships/image" Target="../media/image63.JPG"/><Relationship Id="rId4" Type="http://schemas.openxmlformats.org/officeDocument/2006/relationships/image" Target="../media/image68.JPG"/></Relationships>
</file>

<file path=ppt/slides/_rels/slide6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3.xml"/><Relationship Id="rId5" Type="http://schemas.openxmlformats.org/officeDocument/2006/relationships/image" Target="../media/image72.JPG"/><Relationship Id="rId4" Type="http://schemas.openxmlformats.org/officeDocument/2006/relationships/image" Target="../media/image71.JPG"/></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3.xml"/><Relationship Id="rId5" Type="http://schemas.openxmlformats.org/officeDocument/2006/relationships/image" Target="../media/image76.JP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0701" y="2335793"/>
            <a:ext cx="11137900" cy="1204111"/>
          </a:xfrm>
        </p:spPr>
        <p:txBody>
          <a:bodyPr>
            <a:normAutofit/>
          </a:bodyPr>
          <a:lstStyle/>
          <a:p>
            <a:r>
              <a:rPr lang="en-US" dirty="0"/>
              <a:t>“DISMANTLING ISLAM HISTORICALLY”</a:t>
            </a:r>
          </a:p>
        </p:txBody>
      </p:sp>
      <p:sp>
        <p:nvSpPr>
          <p:cNvPr id="3" name="Subtitle 2"/>
          <p:cNvSpPr>
            <a:spLocks noGrp="1"/>
          </p:cNvSpPr>
          <p:nvPr>
            <p:ph type="subTitle" idx="1"/>
          </p:nvPr>
        </p:nvSpPr>
        <p:spPr>
          <a:xfrm>
            <a:off x="959223" y="3685377"/>
            <a:ext cx="10285720" cy="1561537"/>
          </a:xfrm>
        </p:spPr>
        <p:txBody>
          <a:bodyPr>
            <a:normAutofit fontScale="85000" lnSpcReduction="20000"/>
          </a:bodyPr>
          <a:lstStyle/>
          <a:p>
            <a:r>
              <a:rPr lang="en-US" dirty="0"/>
              <a:t>A Response to Raymond Ibrahim on why Muhammad didn’t Exist</a:t>
            </a:r>
          </a:p>
          <a:p>
            <a:r>
              <a:rPr lang="en-US" sz="3000" b="1" dirty="0">
                <a:solidFill>
                  <a:srgbClr val="0070C0"/>
                </a:solidFill>
              </a:rPr>
              <a:t>Dr Jay Smith</a:t>
            </a:r>
          </a:p>
          <a:p>
            <a:r>
              <a:rPr lang="en-US" sz="3000" b="1" dirty="0">
                <a:solidFill>
                  <a:srgbClr val="0070C0"/>
                </a:solidFill>
              </a:rPr>
              <a:t>Calvary Chapel Chino Hills </a:t>
            </a:r>
          </a:p>
          <a:p>
            <a:r>
              <a:rPr lang="en-US" sz="3000" b="1" dirty="0">
                <a:solidFill>
                  <a:srgbClr val="0070C0"/>
                </a:solidFill>
              </a:rPr>
              <a:t>July 6, 2025</a:t>
            </a:r>
          </a:p>
        </p:txBody>
      </p:sp>
    </p:spTree>
    <p:extLst>
      <p:ext uri="{BB962C8B-B14F-4D97-AF65-F5344CB8AC3E}">
        <p14:creationId xmlns:p14="http://schemas.microsoft.com/office/powerpoint/2010/main" val="3195954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B05EC11-2CDD-40E8-BF96-F3E77F76661F}"/>
              </a:ext>
            </a:extLst>
          </p:cNvPr>
          <p:cNvPicPr>
            <a:picLocks noChangeAspect="1"/>
          </p:cNvPicPr>
          <p:nvPr/>
        </p:nvPicPr>
        <p:blipFill>
          <a:blip r:embed="rId2"/>
          <a:stretch>
            <a:fillRect/>
          </a:stretch>
        </p:blipFill>
        <p:spPr>
          <a:xfrm>
            <a:off x="31527" y="-8546"/>
            <a:ext cx="12173173" cy="6858000"/>
          </a:xfrm>
          <a:prstGeom prst="rect">
            <a:avLst/>
          </a:prstGeom>
        </p:spPr>
      </p:pic>
      <p:sp>
        <p:nvSpPr>
          <p:cNvPr id="4" name="TextBox 3">
            <a:extLst>
              <a:ext uri="{FF2B5EF4-FFF2-40B4-BE49-F238E27FC236}">
                <a16:creationId xmlns:a16="http://schemas.microsoft.com/office/drawing/2014/main" id="{D827F053-ED3D-4714-81F8-B46A626C364A}"/>
              </a:ext>
            </a:extLst>
          </p:cNvPr>
          <p:cNvSpPr txBox="1"/>
          <p:nvPr/>
        </p:nvSpPr>
        <p:spPr>
          <a:xfrm>
            <a:off x="115771" y="4990332"/>
            <a:ext cx="8622454" cy="767151"/>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Muhammad’s Empire (</a:t>
            </a:r>
            <a:r>
              <a:rPr kumimoji="0" lang="en-US" sz="40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632</a:t>
            </a: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 AD)</a:t>
            </a:r>
          </a:p>
        </p:txBody>
      </p:sp>
      <p:sp>
        <p:nvSpPr>
          <p:cNvPr id="5" name="TextBox 4">
            <a:extLst>
              <a:ext uri="{FF2B5EF4-FFF2-40B4-BE49-F238E27FC236}">
                <a16:creationId xmlns:a16="http://schemas.microsoft.com/office/drawing/2014/main" id="{4D165071-73C3-4A2F-BFFC-D962D7E905BE}"/>
              </a:ext>
            </a:extLst>
          </p:cNvPr>
          <p:cNvSpPr txBox="1"/>
          <p:nvPr/>
        </p:nvSpPr>
        <p:spPr>
          <a:xfrm>
            <a:off x="1303952" y="1867668"/>
            <a:ext cx="8622454" cy="767151"/>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The ‘</a:t>
            </a:r>
            <a:r>
              <a:rPr kumimoji="0" lang="en-US" sz="2400" b="1" i="0" u="none" strike="noStrike" kern="1200" cap="none" spc="0" normalizeH="0" baseline="0" noProof="0" dirty="0" err="1">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Rushidun</a:t>
            </a: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 Period’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a:t>
            </a:r>
            <a:r>
              <a:rPr kumimoji="0" lang="en-US" sz="40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632-</a:t>
            </a:r>
            <a:r>
              <a:rPr kumimoji="0" lang="en-US" sz="4000" b="1" i="0" u="sng"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661</a:t>
            </a: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 AD)</a:t>
            </a:r>
          </a:p>
        </p:txBody>
      </p:sp>
      <p:sp>
        <p:nvSpPr>
          <p:cNvPr id="6" name="TextBox 5">
            <a:extLst>
              <a:ext uri="{FF2B5EF4-FFF2-40B4-BE49-F238E27FC236}">
                <a16:creationId xmlns:a16="http://schemas.microsoft.com/office/drawing/2014/main" id="{2FD9D391-CBBB-4B19-92FB-68ED83A478C1}"/>
              </a:ext>
            </a:extLst>
          </p:cNvPr>
          <p:cNvSpPr txBox="1"/>
          <p:nvPr/>
        </p:nvSpPr>
        <p:spPr>
          <a:xfrm>
            <a:off x="1550759" y="555962"/>
            <a:ext cx="8622454" cy="767151"/>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The Umayyad Dynasty</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a:t>
            </a:r>
            <a:r>
              <a:rPr kumimoji="0" lang="en-US" sz="40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661-750</a:t>
            </a: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 AD)</a:t>
            </a:r>
          </a:p>
        </p:txBody>
      </p:sp>
      <p:sp>
        <p:nvSpPr>
          <p:cNvPr id="7" name="Arrow: Right 6">
            <a:extLst>
              <a:ext uri="{FF2B5EF4-FFF2-40B4-BE49-F238E27FC236}">
                <a16:creationId xmlns:a16="http://schemas.microsoft.com/office/drawing/2014/main" id="{873F38E9-43B3-47C1-A1EA-A2BE26B3702C}"/>
              </a:ext>
            </a:extLst>
          </p:cNvPr>
          <p:cNvSpPr/>
          <p:nvPr/>
        </p:nvSpPr>
        <p:spPr>
          <a:xfrm rot="20625301">
            <a:off x="6753623" y="5121343"/>
            <a:ext cx="978408" cy="29267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19F422AE-85BC-45E2-99D9-CEEE36A5FFFF}"/>
              </a:ext>
            </a:extLst>
          </p:cNvPr>
          <p:cNvSpPr/>
          <p:nvPr/>
        </p:nvSpPr>
        <p:spPr>
          <a:xfrm rot="2383054">
            <a:off x="7266282" y="2245416"/>
            <a:ext cx="978408" cy="26843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2CE22982-91A5-4A62-B03C-10B7B32CA845}"/>
              </a:ext>
            </a:extLst>
          </p:cNvPr>
          <p:cNvSpPr/>
          <p:nvPr/>
        </p:nvSpPr>
        <p:spPr>
          <a:xfrm rot="931548">
            <a:off x="7475031" y="921030"/>
            <a:ext cx="3185102" cy="2930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B3B81803-C642-41A5-BF27-D3AD9E3B19A1}"/>
              </a:ext>
            </a:extLst>
          </p:cNvPr>
          <p:cNvSpPr/>
          <p:nvPr/>
        </p:nvSpPr>
        <p:spPr>
          <a:xfrm rot="7194725">
            <a:off x="4611209" y="3078712"/>
            <a:ext cx="1208347" cy="23816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630F4223-8C7A-45B2-BD43-D2213AD290D5}"/>
              </a:ext>
            </a:extLst>
          </p:cNvPr>
          <p:cNvSpPr/>
          <p:nvPr/>
        </p:nvSpPr>
        <p:spPr>
          <a:xfrm rot="7797361">
            <a:off x="1813733" y="1538112"/>
            <a:ext cx="2819845" cy="2903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4C39CBF-9C91-4874-B092-3FA37BE92BC6}"/>
              </a:ext>
            </a:extLst>
          </p:cNvPr>
          <p:cNvSpPr txBox="1"/>
          <p:nvPr/>
        </p:nvSpPr>
        <p:spPr>
          <a:xfrm>
            <a:off x="7857859" y="-12111"/>
            <a:ext cx="4443621" cy="56807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025599"/>
                </a:solidFill>
                <a:effectLst/>
                <a:highlight>
                  <a:srgbClr val="FFFF00"/>
                </a:highlight>
                <a:uLnTx/>
                <a:uFillTx/>
                <a:latin typeface="Aharoni" panose="02010803020104030203" pitchFamily="2" charset="-79"/>
                <a:ea typeface="+mn-ea"/>
                <a:cs typeface="Aharoni" panose="02010803020104030203" pitchFamily="2" charset="-79"/>
              </a:rPr>
              <a:t>Islam’s early Expansion</a:t>
            </a:r>
          </a:p>
        </p:txBody>
      </p:sp>
      <p:sp>
        <p:nvSpPr>
          <p:cNvPr id="14" name="TextBox 13">
            <a:extLst>
              <a:ext uri="{FF2B5EF4-FFF2-40B4-BE49-F238E27FC236}">
                <a16:creationId xmlns:a16="http://schemas.microsoft.com/office/drawing/2014/main" id="{B64013E3-5F1C-05DA-0BAC-E207882AF048}"/>
              </a:ext>
            </a:extLst>
          </p:cNvPr>
          <p:cNvSpPr txBox="1"/>
          <p:nvPr/>
        </p:nvSpPr>
        <p:spPr>
          <a:xfrm>
            <a:off x="8217549" y="5260996"/>
            <a:ext cx="4443621" cy="56807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025599"/>
                </a:solidFill>
                <a:effectLst/>
                <a:highlight>
                  <a:srgbClr val="FFFF00"/>
                </a:highlight>
                <a:uLnTx/>
                <a:uFillTx/>
                <a:latin typeface="Aharoni" panose="02010803020104030203" pitchFamily="2" charset="-79"/>
                <a:ea typeface="+mn-ea"/>
                <a:cs typeface="Aharoni" panose="02010803020104030203" pitchFamily="2" charset="-79"/>
              </a:rPr>
              <a:t>According to the ‘Standard Islamic Narrative’</a:t>
            </a:r>
          </a:p>
        </p:txBody>
      </p:sp>
    </p:spTree>
    <p:extLst>
      <p:ext uri="{BB962C8B-B14F-4D97-AF65-F5344CB8AC3E}">
        <p14:creationId xmlns:p14="http://schemas.microsoft.com/office/powerpoint/2010/main" val="3485308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up)">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up)">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P spid="10" grpId="0" animBg="1"/>
      <p:bldP spid="11" grpId="0" animBg="1"/>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274534-FE7B-4D4E-8EE3-15BC5C05E672}"/>
              </a:ext>
            </a:extLst>
          </p:cNvPr>
          <p:cNvGrpSpPr/>
          <p:nvPr/>
        </p:nvGrpSpPr>
        <p:grpSpPr>
          <a:xfrm>
            <a:off x="50406" y="5200280"/>
            <a:ext cx="12091187" cy="484632"/>
            <a:chOff x="48980" y="4947692"/>
            <a:chExt cx="12091187" cy="484632"/>
          </a:xfrm>
        </p:grpSpPr>
        <p:sp>
          <p:nvSpPr>
            <p:cNvPr id="4" name="Arrow: Pentagon 3">
              <a:extLst>
                <a:ext uri="{FF2B5EF4-FFF2-40B4-BE49-F238E27FC236}">
                  <a16:creationId xmlns:a16="http://schemas.microsoft.com/office/drawing/2014/main" id="{BF36D1E9-6108-4034-BB57-95AC65F3D90F}"/>
                </a:ext>
              </a:extLst>
            </p:cNvPr>
            <p:cNvSpPr/>
            <p:nvPr/>
          </p:nvSpPr>
          <p:spPr>
            <a:xfrm>
              <a:off x="48980" y="4947692"/>
              <a:ext cx="888275"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570</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414A329-8773-489B-B056-FC3D597559C3}"/>
                </a:ext>
              </a:extLst>
            </p:cNvPr>
            <p:cNvSpPr/>
            <p:nvPr/>
          </p:nvSpPr>
          <p:spPr>
            <a:xfrm>
              <a:off x="738212"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576</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Arrow: Chevron 23">
              <a:extLst>
                <a:ext uri="{FF2B5EF4-FFF2-40B4-BE49-F238E27FC236}">
                  <a16:creationId xmlns:a16="http://schemas.microsoft.com/office/drawing/2014/main" id="{4E1644EB-7CB6-4393-BCE7-735067262139}"/>
                </a:ext>
              </a:extLst>
            </p:cNvPr>
            <p:cNvSpPr/>
            <p:nvPr/>
          </p:nvSpPr>
          <p:spPr>
            <a:xfrm>
              <a:off x="148507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582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Arrow: Chevron 24">
              <a:extLst>
                <a:ext uri="{FF2B5EF4-FFF2-40B4-BE49-F238E27FC236}">
                  <a16:creationId xmlns:a16="http://schemas.microsoft.com/office/drawing/2014/main" id="{533F12AD-C7AF-4E66-956A-2B6E24844951}"/>
                </a:ext>
              </a:extLst>
            </p:cNvPr>
            <p:cNvSpPr/>
            <p:nvPr/>
          </p:nvSpPr>
          <p:spPr>
            <a:xfrm>
              <a:off x="6713100"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624</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row: Chevron 25">
              <a:extLst>
                <a:ext uri="{FF2B5EF4-FFF2-40B4-BE49-F238E27FC236}">
                  <a16:creationId xmlns:a16="http://schemas.microsoft.com/office/drawing/2014/main" id="{63C4F26A-0B31-44E4-A352-528565E8877A}"/>
                </a:ext>
              </a:extLst>
            </p:cNvPr>
            <p:cNvSpPr/>
            <p:nvPr/>
          </p:nvSpPr>
          <p:spPr>
            <a:xfrm>
              <a:off x="5966239"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618</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Arrow: Chevron 26">
              <a:extLst>
                <a:ext uri="{FF2B5EF4-FFF2-40B4-BE49-F238E27FC236}">
                  <a16:creationId xmlns:a16="http://schemas.microsoft.com/office/drawing/2014/main" id="{C4569AD9-8076-4A4F-B272-BC90ADD18689}"/>
                </a:ext>
              </a:extLst>
            </p:cNvPr>
            <p:cNvSpPr/>
            <p:nvPr/>
          </p:nvSpPr>
          <p:spPr>
            <a:xfrm>
              <a:off x="2231934"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588</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Arrow: Chevron 27">
              <a:extLst>
                <a:ext uri="{FF2B5EF4-FFF2-40B4-BE49-F238E27FC236}">
                  <a16:creationId xmlns:a16="http://schemas.microsoft.com/office/drawing/2014/main" id="{35BA4AA2-005E-4CF0-A7F9-C22FBB5DCCB3}"/>
                </a:ext>
              </a:extLst>
            </p:cNvPr>
            <p:cNvSpPr/>
            <p:nvPr/>
          </p:nvSpPr>
          <p:spPr>
            <a:xfrm>
              <a:off x="2978795"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594</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Arrow: Chevron 28">
              <a:extLst>
                <a:ext uri="{FF2B5EF4-FFF2-40B4-BE49-F238E27FC236}">
                  <a16:creationId xmlns:a16="http://schemas.microsoft.com/office/drawing/2014/main" id="{DC11DC6C-786A-4F7B-8485-5C40899BB349}"/>
                </a:ext>
              </a:extLst>
            </p:cNvPr>
            <p:cNvSpPr/>
            <p:nvPr/>
          </p:nvSpPr>
          <p:spPr>
            <a:xfrm>
              <a:off x="3725656"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Arrow: Chevron 29">
              <a:extLst>
                <a:ext uri="{FF2B5EF4-FFF2-40B4-BE49-F238E27FC236}">
                  <a16:creationId xmlns:a16="http://schemas.microsoft.com/office/drawing/2014/main" id="{2DE11A02-2877-4A25-87F7-AFDEF0FCF4BB}"/>
                </a:ext>
              </a:extLst>
            </p:cNvPr>
            <p:cNvSpPr/>
            <p:nvPr/>
          </p:nvSpPr>
          <p:spPr>
            <a:xfrm>
              <a:off x="4472517"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606</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Arrow: Chevron 30">
              <a:extLst>
                <a:ext uri="{FF2B5EF4-FFF2-40B4-BE49-F238E27FC236}">
                  <a16:creationId xmlns:a16="http://schemas.microsoft.com/office/drawing/2014/main" id="{E91DE4C4-75BE-4AFD-A716-817C5A428E7A}"/>
                </a:ext>
              </a:extLst>
            </p:cNvPr>
            <p:cNvSpPr/>
            <p:nvPr/>
          </p:nvSpPr>
          <p:spPr>
            <a:xfrm>
              <a:off x="5219378"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612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Arrow: Chevron 31">
              <a:extLst>
                <a:ext uri="{FF2B5EF4-FFF2-40B4-BE49-F238E27FC236}">
                  <a16:creationId xmlns:a16="http://schemas.microsoft.com/office/drawing/2014/main" id="{8CCF6360-8C58-46EB-9D21-FA37AFAE916D}"/>
                </a:ext>
              </a:extLst>
            </p:cNvPr>
            <p:cNvSpPr/>
            <p:nvPr/>
          </p:nvSpPr>
          <p:spPr>
            <a:xfrm>
              <a:off x="7459961"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47897793-42F5-4F70-8EFB-FC795882C5BF}"/>
                </a:ext>
              </a:extLst>
            </p:cNvPr>
            <p:cNvSpPr/>
            <p:nvPr/>
          </p:nvSpPr>
          <p:spPr>
            <a:xfrm>
              <a:off x="8206822"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636</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Arrow: Chevron 33">
              <a:extLst>
                <a:ext uri="{FF2B5EF4-FFF2-40B4-BE49-F238E27FC236}">
                  <a16:creationId xmlns:a16="http://schemas.microsoft.com/office/drawing/2014/main" id="{EE13150D-95D6-4665-A63A-FFD769089BFB}"/>
                </a:ext>
              </a:extLst>
            </p:cNvPr>
            <p:cNvSpPr/>
            <p:nvPr/>
          </p:nvSpPr>
          <p:spPr>
            <a:xfrm>
              <a:off x="895368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642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Arrow: Chevron 34">
              <a:extLst>
                <a:ext uri="{FF2B5EF4-FFF2-40B4-BE49-F238E27FC236}">
                  <a16:creationId xmlns:a16="http://schemas.microsoft.com/office/drawing/2014/main" id="{52DD3575-413C-4439-959B-C4401113D28D}"/>
                </a:ext>
              </a:extLst>
            </p:cNvPr>
            <p:cNvSpPr/>
            <p:nvPr/>
          </p:nvSpPr>
          <p:spPr>
            <a:xfrm>
              <a:off x="9700544"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648</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Arrow: Chevron 35">
              <a:extLst>
                <a:ext uri="{FF2B5EF4-FFF2-40B4-BE49-F238E27FC236}">
                  <a16:creationId xmlns:a16="http://schemas.microsoft.com/office/drawing/2014/main" id="{2F1A7137-398E-4423-ACF8-4D1477378ED6}"/>
                </a:ext>
              </a:extLst>
            </p:cNvPr>
            <p:cNvSpPr/>
            <p:nvPr/>
          </p:nvSpPr>
          <p:spPr>
            <a:xfrm>
              <a:off x="10447405"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654</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Arrow: Chevron 36">
              <a:extLst>
                <a:ext uri="{FF2B5EF4-FFF2-40B4-BE49-F238E27FC236}">
                  <a16:creationId xmlns:a16="http://schemas.microsoft.com/office/drawing/2014/main" id="{115D6822-695C-4A6C-BDE3-81C71BD97524}"/>
                </a:ext>
              </a:extLst>
            </p:cNvPr>
            <p:cNvSpPr/>
            <p:nvPr/>
          </p:nvSpPr>
          <p:spPr>
            <a:xfrm>
              <a:off x="1119426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660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8" name="TextBox 37">
            <a:extLst>
              <a:ext uri="{FF2B5EF4-FFF2-40B4-BE49-F238E27FC236}">
                <a16:creationId xmlns:a16="http://schemas.microsoft.com/office/drawing/2014/main" id="{53978B03-6EBA-4876-8B06-16AF7F1AE6A0}"/>
              </a:ext>
            </a:extLst>
          </p:cNvPr>
          <p:cNvSpPr txBox="1"/>
          <p:nvPr/>
        </p:nvSpPr>
        <p:spPr>
          <a:xfrm>
            <a:off x="7181194" y="3174698"/>
            <a:ext cx="13880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Muhammad dies 632</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9DD95FCC-63E7-44F7-AE0A-071573C5B999}"/>
              </a:ext>
            </a:extLst>
          </p:cNvPr>
          <p:cNvSpPr txBox="1"/>
          <p:nvPr/>
        </p:nvSpPr>
        <p:spPr>
          <a:xfrm>
            <a:off x="9966105" y="3751843"/>
            <a:ext cx="110197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Qur’an compiled 652</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1" name="Straight Arrow Connector 40">
            <a:extLst>
              <a:ext uri="{FF2B5EF4-FFF2-40B4-BE49-F238E27FC236}">
                <a16:creationId xmlns:a16="http://schemas.microsoft.com/office/drawing/2014/main" id="{F7DAF8B9-5AFB-4106-8E2F-3C477B5F390A}"/>
              </a:ext>
            </a:extLst>
          </p:cNvPr>
          <p:cNvCxnSpPr>
            <a:cxnSpLocks/>
          </p:cNvCxnSpPr>
          <p:nvPr/>
        </p:nvCxnSpPr>
        <p:spPr>
          <a:xfrm>
            <a:off x="8029699" y="3751843"/>
            <a:ext cx="0" cy="1439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FE93B07-3C2F-4EB1-827D-6E225E7FD6A7}"/>
              </a:ext>
            </a:extLst>
          </p:cNvPr>
          <p:cNvCxnSpPr>
            <a:cxnSpLocks/>
          </p:cNvCxnSpPr>
          <p:nvPr/>
        </p:nvCxnSpPr>
        <p:spPr>
          <a:xfrm>
            <a:off x="10741054" y="4355811"/>
            <a:ext cx="6711" cy="835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80106290-A37A-42D8-81DD-ADD827EBF1CC}"/>
              </a:ext>
            </a:extLst>
          </p:cNvPr>
          <p:cNvCxnSpPr>
            <a:cxnSpLocks/>
          </p:cNvCxnSpPr>
          <p:nvPr/>
        </p:nvCxnSpPr>
        <p:spPr>
          <a:xfrm>
            <a:off x="452209" y="4504888"/>
            <a:ext cx="5918" cy="686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FB78293-E5C9-4421-9DE9-39CD5E335189}"/>
              </a:ext>
            </a:extLst>
          </p:cNvPr>
          <p:cNvSpPr txBox="1"/>
          <p:nvPr/>
        </p:nvSpPr>
        <p:spPr>
          <a:xfrm>
            <a:off x="218227" y="1491205"/>
            <a:ext cx="825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A Timeline of Islam’s Emergence (according to the “SIN”)</a:t>
            </a:r>
          </a:p>
        </p:txBody>
      </p:sp>
      <p:sp>
        <p:nvSpPr>
          <p:cNvPr id="7" name="TextBox 6">
            <a:extLst>
              <a:ext uri="{FF2B5EF4-FFF2-40B4-BE49-F238E27FC236}">
                <a16:creationId xmlns:a16="http://schemas.microsoft.com/office/drawing/2014/main" id="{9AC64AE2-D48E-4B78-B0C2-E825E50B20E1}"/>
              </a:ext>
            </a:extLst>
          </p:cNvPr>
          <p:cNvSpPr txBox="1"/>
          <p:nvPr/>
        </p:nvSpPr>
        <p:spPr>
          <a:xfrm>
            <a:off x="3331942" y="5777230"/>
            <a:ext cx="18476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Muhammad’s life</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87776C96-6C7C-417B-8328-0300FAE48697}"/>
              </a:ext>
            </a:extLst>
          </p:cNvPr>
          <p:cNvSpPr/>
          <p:nvPr/>
        </p:nvSpPr>
        <p:spPr>
          <a:xfrm>
            <a:off x="5179563" y="5915857"/>
            <a:ext cx="2814821" cy="129815"/>
          </a:xfrm>
          <a:prstGeom prst="rightArrow">
            <a:avLst>
              <a:gd name="adj1" fmla="val 5646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solidFill>
                  <a:srgbClr val="FF0000"/>
                </a:solidFill>
              </a:ln>
              <a:solidFill>
                <a:srgbClr val="4472C4"/>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D9DD33F-1DB8-4411-957A-FF676482B7A9}"/>
              </a:ext>
            </a:extLst>
          </p:cNvPr>
          <p:cNvPicPr>
            <a:picLocks noChangeAspect="1"/>
          </p:cNvPicPr>
          <p:nvPr/>
        </p:nvPicPr>
        <p:blipFill>
          <a:blip r:embed="rId3"/>
          <a:stretch>
            <a:fillRect/>
          </a:stretch>
        </p:blipFill>
        <p:spPr>
          <a:xfrm rot="10800000">
            <a:off x="494542" y="5883876"/>
            <a:ext cx="2837399" cy="156040"/>
          </a:xfrm>
          <a:prstGeom prst="rect">
            <a:avLst/>
          </a:prstGeom>
        </p:spPr>
      </p:pic>
      <p:sp>
        <p:nvSpPr>
          <p:cNvPr id="10" name="Arrow: Left 9">
            <a:extLst>
              <a:ext uri="{FF2B5EF4-FFF2-40B4-BE49-F238E27FC236}">
                <a16:creationId xmlns:a16="http://schemas.microsoft.com/office/drawing/2014/main" id="{47845986-A40F-443A-A306-7511E81F0C89}"/>
              </a:ext>
            </a:extLst>
          </p:cNvPr>
          <p:cNvSpPr/>
          <p:nvPr/>
        </p:nvSpPr>
        <p:spPr>
          <a:xfrm rot="10800000">
            <a:off x="8029699" y="5910101"/>
            <a:ext cx="497304" cy="129815"/>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5FB090E1-FE33-4EF7-8808-DDC859B7274D}"/>
              </a:ext>
            </a:extLst>
          </p:cNvPr>
          <p:cNvSpPr txBox="1"/>
          <p:nvPr/>
        </p:nvSpPr>
        <p:spPr>
          <a:xfrm>
            <a:off x="179159" y="3919496"/>
            <a:ext cx="13880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Muhammad is born 570</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A985DEB9-C9D4-42D8-865A-53E5D68CAE95}"/>
              </a:ext>
            </a:extLst>
          </p:cNvPr>
          <p:cNvSpPr txBox="1"/>
          <p:nvPr/>
        </p:nvSpPr>
        <p:spPr>
          <a:xfrm>
            <a:off x="3594227" y="3984035"/>
            <a:ext cx="18570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Qur’an is first revealed 610</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8500544B-EEAB-41A7-B025-75ED59D48A1E}"/>
              </a:ext>
            </a:extLst>
          </p:cNvPr>
          <p:cNvCxnSpPr>
            <a:cxnSpLocks/>
          </p:cNvCxnSpPr>
          <p:nvPr/>
        </p:nvCxnSpPr>
        <p:spPr>
          <a:xfrm>
            <a:off x="5262381" y="4555935"/>
            <a:ext cx="18" cy="625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E7C2584-0F22-4648-8FA4-0B9D8EA7CCFD}"/>
              </a:ext>
            </a:extLst>
          </p:cNvPr>
          <p:cNvCxnSpPr>
            <a:cxnSpLocks/>
          </p:cNvCxnSpPr>
          <p:nvPr/>
        </p:nvCxnSpPr>
        <p:spPr>
          <a:xfrm>
            <a:off x="8503658" y="3148601"/>
            <a:ext cx="0" cy="20324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2FFD5B5-EF67-484B-8BD8-23ABCAC7FC62}"/>
              </a:ext>
            </a:extLst>
          </p:cNvPr>
          <p:cNvCxnSpPr>
            <a:cxnSpLocks/>
          </p:cNvCxnSpPr>
          <p:nvPr/>
        </p:nvCxnSpPr>
        <p:spPr>
          <a:xfrm>
            <a:off x="9609446" y="2659430"/>
            <a:ext cx="7156" cy="2521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A4D33A3-31ED-43B3-BBB8-A3E08AA8D3FF}"/>
              </a:ext>
            </a:extLst>
          </p:cNvPr>
          <p:cNvCxnSpPr>
            <a:cxnSpLocks/>
          </p:cNvCxnSpPr>
          <p:nvPr/>
        </p:nvCxnSpPr>
        <p:spPr>
          <a:xfrm>
            <a:off x="10993765" y="2367093"/>
            <a:ext cx="20696" cy="2824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195EBF9-906D-4335-A682-48F2B6639DA3}"/>
              </a:ext>
            </a:extLst>
          </p:cNvPr>
          <p:cNvSpPr txBox="1"/>
          <p:nvPr/>
        </p:nvSpPr>
        <p:spPr>
          <a:xfrm>
            <a:off x="10741054" y="1299119"/>
            <a:ext cx="11394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Ali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656 - 661</a:t>
            </a:r>
            <a:endPar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586F5EEC-7BB3-40B8-A89C-2D502648C117}"/>
              </a:ext>
            </a:extLst>
          </p:cNvPr>
          <p:cNvSpPr txBox="1"/>
          <p:nvPr/>
        </p:nvSpPr>
        <p:spPr>
          <a:xfrm>
            <a:off x="7556724" y="2553218"/>
            <a:ext cx="10795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Abu Bakr 632 - 634</a:t>
            </a:r>
            <a:endPar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092DD2F1-6B09-487F-A471-BC5852592689}"/>
              </a:ext>
            </a:extLst>
          </p:cNvPr>
          <p:cNvSpPr txBox="1"/>
          <p:nvPr/>
        </p:nvSpPr>
        <p:spPr>
          <a:xfrm>
            <a:off x="8689931" y="2063541"/>
            <a:ext cx="11364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Umar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634 - 644</a:t>
            </a:r>
            <a:endPar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493550C4-F1D3-4A60-854C-8E53F91D757F}"/>
              </a:ext>
            </a:extLst>
          </p:cNvPr>
          <p:cNvSpPr txBox="1"/>
          <p:nvPr/>
        </p:nvSpPr>
        <p:spPr>
          <a:xfrm>
            <a:off x="10073775" y="1801263"/>
            <a:ext cx="10590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Uthman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644 - 656</a:t>
            </a:r>
            <a:endPar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cxnSp>
        <p:nvCxnSpPr>
          <p:cNvPr id="53" name="Straight Arrow Connector 52">
            <a:extLst>
              <a:ext uri="{FF2B5EF4-FFF2-40B4-BE49-F238E27FC236}">
                <a16:creationId xmlns:a16="http://schemas.microsoft.com/office/drawing/2014/main" id="{A67DC631-BE9C-4FC9-82E4-1DDBE4D63B05}"/>
              </a:ext>
            </a:extLst>
          </p:cNvPr>
          <p:cNvCxnSpPr>
            <a:cxnSpLocks/>
          </p:cNvCxnSpPr>
          <p:nvPr/>
        </p:nvCxnSpPr>
        <p:spPr>
          <a:xfrm>
            <a:off x="11668641" y="1930587"/>
            <a:ext cx="28915" cy="3250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Arrow: Left 61">
            <a:extLst>
              <a:ext uri="{FF2B5EF4-FFF2-40B4-BE49-F238E27FC236}">
                <a16:creationId xmlns:a16="http://schemas.microsoft.com/office/drawing/2014/main" id="{7C967A4C-ED14-4D86-9D11-AAF1F6BA9702}"/>
              </a:ext>
            </a:extLst>
          </p:cNvPr>
          <p:cNvSpPr/>
          <p:nvPr/>
        </p:nvSpPr>
        <p:spPr>
          <a:xfrm rot="10800000">
            <a:off x="8562318" y="5910099"/>
            <a:ext cx="1054284" cy="129817"/>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63" name="Arrow: Left 62">
            <a:extLst>
              <a:ext uri="{FF2B5EF4-FFF2-40B4-BE49-F238E27FC236}">
                <a16:creationId xmlns:a16="http://schemas.microsoft.com/office/drawing/2014/main" id="{9E0ACE40-A92B-43E8-BD83-15FDCA8CC7A3}"/>
              </a:ext>
            </a:extLst>
          </p:cNvPr>
          <p:cNvSpPr/>
          <p:nvPr/>
        </p:nvSpPr>
        <p:spPr>
          <a:xfrm rot="10800000">
            <a:off x="9651916" y="5896984"/>
            <a:ext cx="1362839" cy="129819"/>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64" name="Arrow: Left 63">
            <a:extLst>
              <a:ext uri="{FF2B5EF4-FFF2-40B4-BE49-F238E27FC236}">
                <a16:creationId xmlns:a16="http://schemas.microsoft.com/office/drawing/2014/main" id="{8BB206CC-0F56-4B85-9BB4-B13CA4586358}"/>
              </a:ext>
            </a:extLst>
          </p:cNvPr>
          <p:cNvSpPr/>
          <p:nvPr/>
        </p:nvSpPr>
        <p:spPr>
          <a:xfrm rot="10800000">
            <a:off x="11050068" y="5898230"/>
            <a:ext cx="647487" cy="129815"/>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D28F79F4-A7BA-493D-A81F-AF23496B586F}"/>
              </a:ext>
            </a:extLst>
          </p:cNvPr>
          <p:cNvSpPr txBox="1"/>
          <p:nvPr/>
        </p:nvSpPr>
        <p:spPr>
          <a:xfrm>
            <a:off x="6145423" y="4181722"/>
            <a:ext cx="7620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Mi’raj</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621</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9C6170CC-A0F8-48EE-A6FE-E09C0AB0246D}"/>
              </a:ext>
            </a:extLst>
          </p:cNvPr>
          <p:cNvSpPr txBox="1"/>
          <p:nvPr/>
        </p:nvSpPr>
        <p:spPr>
          <a:xfrm>
            <a:off x="6742326" y="3985805"/>
            <a:ext cx="6544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Hijra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622</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41D319E9-7123-4D1C-B84A-98F46E57ED18}"/>
              </a:ext>
            </a:extLst>
          </p:cNvPr>
          <p:cNvSpPr txBox="1"/>
          <p:nvPr/>
        </p:nvSpPr>
        <p:spPr>
          <a:xfrm>
            <a:off x="7269938" y="3836325"/>
            <a:ext cx="8019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Mecca 630</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8" name="Straight Arrow Connector 77">
            <a:extLst>
              <a:ext uri="{FF2B5EF4-FFF2-40B4-BE49-F238E27FC236}">
                <a16:creationId xmlns:a16="http://schemas.microsoft.com/office/drawing/2014/main" id="{6A9A02B3-6013-43B4-B686-C706692B5BB0}"/>
              </a:ext>
            </a:extLst>
          </p:cNvPr>
          <p:cNvCxnSpPr>
            <a:cxnSpLocks/>
          </p:cNvCxnSpPr>
          <p:nvPr/>
        </p:nvCxnSpPr>
        <p:spPr>
          <a:xfrm>
            <a:off x="6767272" y="4568956"/>
            <a:ext cx="18" cy="625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DD08719-0B33-4190-A12A-DBC11439C3D8}"/>
              </a:ext>
            </a:extLst>
          </p:cNvPr>
          <p:cNvCxnSpPr>
            <a:cxnSpLocks/>
          </p:cNvCxnSpPr>
          <p:nvPr/>
        </p:nvCxnSpPr>
        <p:spPr>
          <a:xfrm>
            <a:off x="6892200" y="4554371"/>
            <a:ext cx="18" cy="625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D7DE91A-22DD-4ECE-90CA-80D10BFA4E71}"/>
              </a:ext>
            </a:extLst>
          </p:cNvPr>
          <p:cNvCxnSpPr>
            <a:cxnSpLocks/>
          </p:cNvCxnSpPr>
          <p:nvPr/>
        </p:nvCxnSpPr>
        <p:spPr>
          <a:xfrm>
            <a:off x="7904771" y="4159227"/>
            <a:ext cx="1919" cy="1021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F85B271-A87C-C83D-CBA9-F266A87BDF4F}"/>
              </a:ext>
            </a:extLst>
          </p:cNvPr>
          <p:cNvSpPr txBox="1"/>
          <p:nvPr/>
        </p:nvSpPr>
        <p:spPr>
          <a:xfrm>
            <a:off x="218227" y="1995409"/>
            <a:ext cx="825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Conclusion: Islam was fully formed, in the Hijaz, by 661 AD!</a:t>
            </a:r>
          </a:p>
        </p:txBody>
      </p:sp>
      <p:sp>
        <p:nvSpPr>
          <p:cNvPr id="55" name="TextBox 54">
            <a:extLst>
              <a:ext uri="{FF2B5EF4-FFF2-40B4-BE49-F238E27FC236}">
                <a16:creationId xmlns:a16="http://schemas.microsoft.com/office/drawing/2014/main" id="{A705039B-F453-507E-1910-92204F6E1440}"/>
              </a:ext>
            </a:extLst>
          </p:cNvPr>
          <p:cNvSpPr txBox="1"/>
          <p:nvPr/>
        </p:nvSpPr>
        <p:spPr>
          <a:xfrm>
            <a:off x="276348" y="6249437"/>
            <a:ext cx="9581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Question: How do we know all of the above? Where did it come from?</a:t>
            </a:r>
          </a:p>
        </p:txBody>
      </p:sp>
      <p:sp>
        <p:nvSpPr>
          <p:cNvPr id="56" name="Rectangle 55">
            <a:extLst>
              <a:ext uri="{FF2B5EF4-FFF2-40B4-BE49-F238E27FC236}">
                <a16:creationId xmlns:a16="http://schemas.microsoft.com/office/drawing/2014/main" id="{C62D595D-329C-3E49-85D1-632D74D99805}"/>
              </a:ext>
            </a:extLst>
          </p:cNvPr>
          <p:cNvSpPr/>
          <p:nvPr/>
        </p:nvSpPr>
        <p:spPr>
          <a:xfrm>
            <a:off x="238557" y="1997879"/>
            <a:ext cx="7666214" cy="5490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065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additive="base">
                                        <p:cTn id="14" dur="500" fill="hold"/>
                                        <p:tgtEl>
                                          <p:spTgt spid="42"/>
                                        </p:tgtEl>
                                        <p:attrNameLst>
                                          <p:attrName>ppt_x</p:attrName>
                                        </p:attrNameLst>
                                      </p:cBhvr>
                                      <p:tavLst>
                                        <p:tav tm="0">
                                          <p:val>
                                            <p:strVal val="#ppt_x"/>
                                          </p:val>
                                        </p:tav>
                                        <p:tav tm="100000">
                                          <p:val>
                                            <p:strVal val="#ppt_x"/>
                                          </p:val>
                                        </p:tav>
                                      </p:tavLst>
                                    </p:anim>
                                    <p:anim calcmode="lin" valueType="num">
                                      <p:cBhvr additive="base">
                                        <p:cTn id="15" dur="500" fill="hold"/>
                                        <p:tgtEl>
                                          <p:spTgt spid="4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8"/>
                                        </p:tgtEl>
                                        <p:attrNameLst>
                                          <p:attrName>style.visibility</p:attrName>
                                        </p:attrNameLst>
                                      </p:cBhvr>
                                      <p:to>
                                        <p:strVal val="visible"/>
                                      </p:to>
                                    </p:set>
                                    <p:anim calcmode="lin" valueType="num">
                                      <p:cBhvr additive="base">
                                        <p:cTn id="18" dur="500" fill="hold"/>
                                        <p:tgtEl>
                                          <p:spTgt spid="108"/>
                                        </p:tgtEl>
                                        <p:attrNameLst>
                                          <p:attrName>ppt_x</p:attrName>
                                        </p:attrNameLst>
                                      </p:cBhvr>
                                      <p:tavLst>
                                        <p:tav tm="0">
                                          <p:val>
                                            <p:strVal val="#ppt_x"/>
                                          </p:val>
                                        </p:tav>
                                        <p:tav tm="100000">
                                          <p:val>
                                            <p:strVal val="#ppt_x"/>
                                          </p:val>
                                        </p:tav>
                                      </p:tavLst>
                                    </p:anim>
                                    <p:anim calcmode="lin" valueType="num">
                                      <p:cBhvr additive="base">
                                        <p:cTn id="19"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500" fill="hold"/>
                                        <p:tgtEl>
                                          <p:spTgt spid="45"/>
                                        </p:tgtEl>
                                        <p:attrNameLst>
                                          <p:attrName>ppt_x</p:attrName>
                                        </p:attrNameLst>
                                      </p:cBhvr>
                                      <p:tavLst>
                                        <p:tav tm="0">
                                          <p:val>
                                            <p:strVal val="#ppt_x"/>
                                          </p:val>
                                        </p:tav>
                                        <p:tav tm="100000">
                                          <p:val>
                                            <p:strVal val="#ppt_x"/>
                                          </p:val>
                                        </p:tav>
                                      </p:tavLst>
                                    </p:anim>
                                    <p:anim calcmode="lin" valueType="num">
                                      <p:cBhvr additive="base">
                                        <p:cTn id="2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7"/>
                                        </p:tgtEl>
                                        <p:attrNameLst>
                                          <p:attrName>style.visibility</p:attrName>
                                        </p:attrNameLst>
                                      </p:cBhvr>
                                      <p:to>
                                        <p:strVal val="visible"/>
                                      </p:to>
                                    </p:set>
                                    <p:anim calcmode="lin" valueType="num">
                                      <p:cBhvr additive="base">
                                        <p:cTn id="34" dur="500" fill="hold"/>
                                        <p:tgtEl>
                                          <p:spTgt spid="67"/>
                                        </p:tgtEl>
                                        <p:attrNameLst>
                                          <p:attrName>ppt_x</p:attrName>
                                        </p:attrNameLst>
                                      </p:cBhvr>
                                      <p:tavLst>
                                        <p:tav tm="0">
                                          <p:val>
                                            <p:strVal val="#ppt_x"/>
                                          </p:val>
                                        </p:tav>
                                        <p:tav tm="100000">
                                          <p:val>
                                            <p:strVal val="#ppt_x"/>
                                          </p:val>
                                        </p:tav>
                                      </p:tavLst>
                                    </p:anim>
                                    <p:anim calcmode="lin" valueType="num">
                                      <p:cBhvr additive="base">
                                        <p:cTn id="35" dur="500" fill="hold"/>
                                        <p:tgtEl>
                                          <p:spTgt spid="6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 calcmode="lin" valueType="num">
                                      <p:cBhvr additive="base">
                                        <p:cTn id="38" dur="500" fill="hold"/>
                                        <p:tgtEl>
                                          <p:spTgt spid="78"/>
                                        </p:tgtEl>
                                        <p:attrNameLst>
                                          <p:attrName>ppt_x</p:attrName>
                                        </p:attrNameLst>
                                      </p:cBhvr>
                                      <p:tavLst>
                                        <p:tav tm="0">
                                          <p:val>
                                            <p:strVal val="#ppt_x"/>
                                          </p:val>
                                        </p:tav>
                                        <p:tav tm="100000">
                                          <p:val>
                                            <p:strVal val="#ppt_x"/>
                                          </p:val>
                                        </p:tav>
                                      </p:tavLst>
                                    </p:anim>
                                    <p:anim calcmode="lin" valueType="num">
                                      <p:cBhvr additive="base">
                                        <p:cTn id="39"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68"/>
                                        </p:tgtEl>
                                        <p:attrNameLst>
                                          <p:attrName>style.visibility</p:attrName>
                                        </p:attrNameLst>
                                      </p:cBhvr>
                                      <p:to>
                                        <p:strVal val="visible"/>
                                      </p:to>
                                    </p:set>
                                    <p:anim calcmode="lin" valueType="num">
                                      <p:cBhvr additive="base">
                                        <p:cTn id="44" dur="500" fill="hold"/>
                                        <p:tgtEl>
                                          <p:spTgt spid="68"/>
                                        </p:tgtEl>
                                        <p:attrNameLst>
                                          <p:attrName>ppt_x</p:attrName>
                                        </p:attrNameLst>
                                      </p:cBhvr>
                                      <p:tavLst>
                                        <p:tav tm="0">
                                          <p:val>
                                            <p:strVal val="#ppt_x"/>
                                          </p:val>
                                        </p:tav>
                                        <p:tav tm="100000">
                                          <p:val>
                                            <p:strVal val="#ppt_x"/>
                                          </p:val>
                                        </p:tav>
                                      </p:tavLst>
                                    </p:anim>
                                    <p:anim calcmode="lin" valueType="num">
                                      <p:cBhvr additive="base">
                                        <p:cTn id="45" dur="500" fill="hold"/>
                                        <p:tgtEl>
                                          <p:spTgt spid="68"/>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79"/>
                                        </p:tgtEl>
                                        <p:attrNameLst>
                                          <p:attrName>style.visibility</p:attrName>
                                        </p:attrNameLst>
                                      </p:cBhvr>
                                      <p:to>
                                        <p:strVal val="visible"/>
                                      </p:to>
                                    </p:set>
                                    <p:anim calcmode="lin" valueType="num">
                                      <p:cBhvr additive="base">
                                        <p:cTn id="48" dur="500" fill="hold"/>
                                        <p:tgtEl>
                                          <p:spTgt spid="79"/>
                                        </p:tgtEl>
                                        <p:attrNameLst>
                                          <p:attrName>ppt_x</p:attrName>
                                        </p:attrNameLst>
                                      </p:cBhvr>
                                      <p:tavLst>
                                        <p:tav tm="0">
                                          <p:val>
                                            <p:strVal val="#ppt_x"/>
                                          </p:val>
                                        </p:tav>
                                        <p:tav tm="100000">
                                          <p:val>
                                            <p:strVal val="#ppt_x"/>
                                          </p:val>
                                        </p:tav>
                                      </p:tavLst>
                                    </p:anim>
                                    <p:anim calcmode="lin" valueType="num">
                                      <p:cBhvr additive="base">
                                        <p:cTn id="49"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9"/>
                                        </p:tgtEl>
                                        <p:attrNameLst>
                                          <p:attrName>style.visibility</p:attrName>
                                        </p:attrNameLst>
                                      </p:cBhvr>
                                      <p:to>
                                        <p:strVal val="visible"/>
                                      </p:to>
                                    </p:set>
                                    <p:anim calcmode="lin" valueType="num">
                                      <p:cBhvr additive="base">
                                        <p:cTn id="54" dur="500" fill="hold"/>
                                        <p:tgtEl>
                                          <p:spTgt spid="69"/>
                                        </p:tgtEl>
                                        <p:attrNameLst>
                                          <p:attrName>ppt_x</p:attrName>
                                        </p:attrNameLst>
                                      </p:cBhvr>
                                      <p:tavLst>
                                        <p:tav tm="0">
                                          <p:val>
                                            <p:strVal val="#ppt_x"/>
                                          </p:val>
                                        </p:tav>
                                        <p:tav tm="100000">
                                          <p:val>
                                            <p:strVal val="#ppt_x"/>
                                          </p:val>
                                        </p:tav>
                                      </p:tavLst>
                                    </p:anim>
                                    <p:anim calcmode="lin" valueType="num">
                                      <p:cBhvr additive="base">
                                        <p:cTn id="55" dur="500" fill="hold"/>
                                        <p:tgtEl>
                                          <p:spTgt spid="69"/>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80"/>
                                        </p:tgtEl>
                                        <p:attrNameLst>
                                          <p:attrName>style.visibility</p:attrName>
                                        </p:attrNameLst>
                                      </p:cBhvr>
                                      <p:to>
                                        <p:strVal val="visible"/>
                                      </p:to>
                                    </p:set>
                                    <p:anim calcmode="lin" valueType="num">
                                      <p:cBhvr additive="base">
                                        <p:cTn id="58" dur="500" fill="hold"/>
                                        <p:tgtEl>
                                          <p:spTgt spid="80"/>
                                        </p:tgtEl>
                                        <p:attrNameLst>
                                          <p:attrName>ppt_x</p:attrName>
                                        </p:attrNameLst>
                                      </p:cBhvr>
                                      <p:tavLst>
                                        <p:tav tm="0">
                                          <p:val>
                                            <p:strVal val="#ppt_x"/>
                                          </p:val>
                                        </p:tav>
                                        <p:tav tm="100000">
                                          <p:val>
                                            <p:strVal val="#ppt_x"/>
                                          </p:val>
                                        </p:tav>
                                      </p:tavLst>
                                    </p:anim>
                                    <p:anim calcmode="lin" valueType="num">
                                      <p:cBhvr additive="base">
                                        <p:cTn id="59"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fill="hold"/>
                                        <p:tgtEl>
                                          <p:spTgt spid="38"/>
                                        </p:tgtEl>
                                        <p:attrNameLst>
                                          <p:attrName>ppt_x</p:attrName>
                                        </p:attrNameLst>
                                      </p:cBhvr>
                                      <p:tavLst>
                                        <p:tav tm="0">
                                          <p:val>
                                            <p:strVal val="#ppt_x"/>
                                          </p:val>
                                        </p:tav>
                                        <p:tav tm="100000">
                                          <p:val>
                                            <p:strVal val="#ppt_x"/>
                                          </p:val>
                                        </p:tav>
                                      </p:tavLst>
                                    </p:anim>
                                    <p:anim calcmode="lin" valueType="num">
                                      <p:cBhvr additive="base">
                                        <p:cTn id="65" dur="500" fill="hold"/>
                                        <p:tgtEl>
                                          <p:spTgt spid="38"/>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 calcmode="lin" valueType="num">
                                      <p:cBhvr additive="base">
                                        <p:cTn id="68" dur="500" fill="hold"/>
                                        <p:tgtEl>
                                          <p:spTgt spid="41"/>
                                        </p:tgtEl>
                                        <p:attrNameLst>
                                          <p:attrName>ppt_x</p:attrName>
                                        </p:attrNameLst>
                                      </p:cBhvr>
                                      <p:tavLst>
                                        <p:tav tm="0">
                                          <p:val>
                                            <p:strVal val="#ppt_x"/>
                                          </p:val>
                                        </p:tav>
                                        <p:tav tm="100000">
                                          <p:val>
                                            <p:strVal val="#ppt_x"/>
                                          </p:val>
                                        </p:tav>
                                      </p:tavLst>
                                    </p:anim>
                                    <p:anim calcmode="lin" valueType="num">
                                      <p:cBhvr additive="base">
                                        <p:cTn id="69" dur="500" fill="hold"/>
                                        <p:tgtEl>
                                          <p:spTgt spid="41"/>
                                        </p:tgtEl>
                                        <p:attrNameLst>
                                          <p:attrName>ppt_y</p:attrName>
                                        </p:attrNameLst>
                                      </p:cBhvr>
                                      <p:tavLst>
                                        <p:tav tm="0">
                                          <p:val>
                                            <p:strVal val="1+#ppt_h/2"/>
                                          </p:val>
                                        </p:tav>
                                        <p:tav tm="100000">
                                          <p:val>
                                            <p:strVal val="#ppt_y"/>
                                          </p:val>
                                        </p:tav>
                                      </p:tavLst>
                                    </p:anim>
                                  </p:childTnLst>
                                </p:cTn>
                              </p:par>
                            </p:childTnLst>
                          </p:cTn>
                        </p:par>
                        <p:par>
                          <p:cTn id="70" fill="hold">
                            <p:stCondLst>
                              <p:cond delay="500"/>
                            </p:stCondLst>
                            <p:childTnLst>
                              <p:par>
                                <p:cTn id="71" presetID="26" presetClass="entr" presetSubtype="0" fill="hold" grpId="0"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down)">
                                      <p:cBhvr>
                                        <p:cTn id="73" dur="580">
                                          <p:stCondLst>
                                            <p:cond delay="0"/>
                                          </p:stCondLst>
                                        </p:cTn>
                                        <p:tgtEl>
                                          <p:spTgt spid="7"/>
                                        </p:tgtEl>
                                      </p:cBhvr>
                                    </p:animEffect>
                                    <p:anim calcmode="lin" valueType="num">
                                      <p:cBhvr>
                                        <p:cTn id="7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9" dur="26">
                                          <p:stCondLst>
                                            <p:cond delay="650"/>
                                          </p:stCondLst>
                                        </p:cTn>
                                        <p:tgtEl>
                                          <p:spTgt spid="7"/>
                                        </p:tgtEl>
                                      </p:cBhvr>
                                      <p:to x="100000" y="60000"/>
                                    </p:animScale>
                                    <p:animScale>
                                      <p:cBhvr>
                                        <p:cTn id="80" dur="166" decel="50000">
                                          <p:stCondLst>
                                            <p:cond delay="676"/>
                                          </p:stCondLst>
                                        </p:cTn>
                                        <p:tgtEl>
                                          <p:spTgt spid="7"/>
                                        </p:tgtEl>
                                      </p:cBhvr>
                                      <p:to x="100000" y="100000"/>
                                    </p:animScale>
                                    <p:animScale>
                                      <p:cBhvr>
                                        <p:cTn id="81" dur="26">
                                          <p:stCondLst>
                                            <p:cond delay="1312"/>
                                          </p:stCondLst>
                                        </p:cTn>
                                        <p:tgtEl>
                                          <p:spTgt spid="7"/>
                                        </p:tgtEl>
                                      </p:cBhvr>
                                      <p:to x="100000" y="80000"/>
                                    </p:animScale>
                                    <p:animScale>
                                      <p:cBhvr>
                                        <p:cTn id="82" dur="166" decel="50000">
                                          <p:stCondLst>
                                            <p:cond delay="1338"/>
                                          </p:stCondLst>
                                        </p:cTn>
                                        <p:tgtEl>
                                          <p:spTgt spid="7"/>
                                        </p:tgtEl>
                                      </p:cBhvr>
                                      <p:to x="100000" y="100000"/>
                                    </p:animScale>
                                    <p:animScale>
                                      <p:cBhvr>
                                        <p:cTn id="83" dur="26">
                                          <p:stCondLst>
                                            <p:cond delay="1642"/>
                                          </p:stCondLst>
                                        </p:cTn>
                                        <p:tgtEl>
                                          <p:spTgt spid="7"/>
                                        </p:tgtEl>
                                      </p:cBhvr>
                                      <p:to x="100000" y="90000"/>
                                    </p:animScale>
                                    <p:animScale>
                                      <p:cBhvr>
                                        <p:cTn id="84" dur="166" decel="50000">
                                          <p:stCondLst>
                                            <p:cond delay="1668"/>
                                          </p:stCondLst>
                                        </p:cTn>
                                        <p:tgtEl>
                                          <p:spTgt spid="7"/>
                                        </p:tgtEl>
                                      </p:cBhvr>
                                      <p:to x="100000" y="100000"/>
                                    </p:animScale>
                                    <p:animScale>
                                      <p:cBhvr>
                                        <p:cTn id="85" dur="26">
                                          <p:stCondLst>
                                            <p:cond delay="1808"/>
                                          </p:stCondLst>
                                        </p:cTn>
                                        <p:tgtEl>
                                          <p:spTgt spid="7"/>
                                        </p:tgtEl>
                                      </p:cBhvr>
                                      <p:to x="100000" y="95000"/>
                                    </p:animScale>
                                    <p:animScale>
                                      <p:cBhvr>
                                        <p:cTn id="86" dur="166" decel="50000">
                                          <p:stCondLst>
                                            <p:cond delay="1834"/>
                                          </p:stCondLst>
                                        </p:cTn>
                                        <p:tgtEl>
                                          <p:spTgt spid="7"/>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wipe(down)">
                                      <p:cBhvr>
                                        <p:cTn id="89" dur="580">
                                          <p:stCondLst>
                                            <p:cond delay="0"/>
                                          </p:stCondLst>
                                        </p:cTn>
                                        <p:tgtEl>
                                          <p:spTgt spid="9"/>
                                        </p:tgtEl>
                                      </p:cBhvr>
                                    </p:animEffect>
                                    <p:anim calcmode="lin" valueType="num">
                                      <p:cBhvr>
                                        <p:cTn id="9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5" dur="26">
                                          <p:stCondLst>
                                            <p:cond delay="650"/>
                                          </p:stCondLst>
                                        </p:cTn>
                                        <p:tgtEl>
                                          <p:spTgt spid="9"/>
                                        </p:tgtEl>
                                      </p:cBhvr>
                                      <p:to x="100000" y="60000"/>
                                    </p:animScale>
                                    <p:animScale>
                                      <p:cBhvr>
                                        <p:cTn id="96" dur="166" decel="50000">
                                          <p:stCondLst>
                                            <p:cond delay="676"/>
                                          </p:stCondLst>
                                        </p:cTn>
                                        <p:tgtEl>
                                          <p:spTgt spid="9"/>
                                        </p:tgtEl>
                                      </p:cBhvr>
                                      <p:to x="100000" y="100000"/>
                                    </p:animScale>
                                    <p:animScale>
                                      <p:cBhvr>
                                        <p:cTn id="97" dur="26">
                                          <p:stCondLst>
                                            <p:cond delay="1312"/>
                                          </p:stCondLst>
                                        </p:cTn>
                                        <p:tgtEl>
                                          <p:spTgt spid="9"/>
                                        </p:tgtEl>
                                      </p:cBhvr>
                                      <p:to x="100000" y="80000"/>
                                    </p:animScale>
                                    <p:animScale>
                                      <p:cBhvr>
                                        <p:cTn id="98" dur="166" decel="50000">
                                          <p:stCondLst>
                                            <p:cond delay="1338"/>
                                          </p:stCondLst>
                                        </p:cTn>
                                        <p:tgtEl>
                                          <p:spTgt spid="9"/>
                                        </p:tgtEl>
                                      </p:cBhvr>
                                      <p:to x="100000" y="100000"/>
                                    </p:animScale>
                                    <p:animScale>
                                      <p:cBhvr>
                                        <p:cTn id="99" dur="26">
                                          <p:stCondLst>
                                            <p:cond delay="1642"/>
                                          </p:stCondLst>
                                        </p:cTn>
                                        <p:tgtEl>
                                          <p:spTgt spid="9"/>
                                        </p:tgtEl>
                                      </p:cBhvr>
                                      <p:to x="100000" y="90000"/>
                                    </p:animScale>
                                    <p:animScale>
                                      <p:cBhvr>
                                        <p:cTn id="100" dur="166" decel="50000">
                                          <p:stCondLst>
                                            <p:cond delay="1668"/>
                                          </p:stCondLst>
                                        </p:cTn>
                                        <p:tgtEl>
                                          <p:spTgt spid="9"/>
                                        </p:tgtEl>
                                      </p:cBhvr>
                                      <p:to x="100000" y="100000"/>
                                    </p:animScale>
                                    <p:animScale>
                                      <p:cBhvr>
                                        <p:cTn id="101" dur="26">
                                          <p:stCondLst>
                                            <p:cond delay="1808"/>
                                          </p:stCondLst>
                                        </p:cTn>
                                        <p:tgtEl>
                                          <p:spTgt spid="9"/>
                                        </p:tgtEl>
                                      </p:cBhvr>
                                      <p:to x="100000" y="95000"/>
                                    </p:animScale>
                                    <p:animScale>
                                      <p:cBhvr>
                                        <p:cTn id="102" dur="166" decel="50000">
                                          <p:stCondLst>
                                            <p:cond delay="1834"/>
                                          </p:stCondLst>
                                        </p:cTn>
                                        <p:tgtEl>
                                          <p:spTgt spid="9"/>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wipe(down)">
                                      <p:cBhvr>
                                        <p:cTn id="105" dur="580">
                                          <p:stCondLst>
                                            <p:cond delay="0"/>
                                          </p:stCondLst>
                                        </p:cTn>
                                        <p:tgtEl>
                                          <p:spTgt spid="8"/>
                                        </p:tgtEl>
                                      </p:cBhvr>
                                    </p:animEffect>
                                    <p:anim calcmode="lin" valueType="num">
                                      <p:cBhvr>
                                        <p:cTn id="10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1" dur="26">
                                          <p:stCondLst>
                                            <p:cond delay="650"/>
                                          </p:stCondLst>
                                        </p:cTn>
                                        <p:tgtEl>
                                          <p:spTgt spid="8"/>
                                        </p:tgtEl>
                                      </p:cBhvr>
                                      <p:to x="100000" y="60000"/>
                                    </p:animScale>
                                    <p:animScale>
                                      <p:cBhvr>
                                        <p:cTn id="112" dur="166" decel="50000">
                                          <p:stCondLst>
                                            <p:cond delay="676"/>
                                          </p:stCondLst>
                                        </p:cTn>
                                        <p:tgtEl>
                                          <p:spTgt spid="8"/>
                                        </p:tgtEl>
                                      </p:cBhvr>
                                      <p:to x="100000" y="100000"/>
                                    </p:animScale>
                                    <p:animScale>
                                      <p:cBhvr>
                                        <p:cTn id="113" dur="26">
                                          <p:stCondLst>
                                            <p:cond delay="1312"/>
                                          </p:stCondLst>
                                        </p:cTn>
                                        <p:tgtEl>
                                          <p:spTgt spid="8"/>
                                        </p:tgtEl>
                                      </p:cBhvr>
                                      <p:to x="100000" y="80000"/>
                                    </p:animScale>
                                    <p:animScale>
                                      <p:cBhvr>
                                        <p:cTn id="114" dur="166" decel="50000">
                                          <p:stCondLst>
                                            <p:cond delay="1338"/>
                                          </p:stCondLst>
                                        </p:cTn>
                                        <p:tgtEl>
                                          <p:spTgt spid="8"/>
                                        </p:tgtEl>
                                      </p:cBhvr>
                                      <p:to x="100000" y="100000"/>
                                    </p:animScale>
                                    <p:animScale>
                                      <p:cBhvr>
                                        <p:cTn id="115" dur="26">
                                          <p:stCondLst>
                                            <p:cond delay="1642"/>
                                          </p:stCondLst>
                                        </p:cTn>
                                        <p:tgtEl>
                                          <p:spTgt spid="8"/>
                                        </p:tgtEl>
                                      </p:cBhvr>
                                      <p:to x="100000" y="90000"/>
                                    </p:animScale>
                                    <p:animScale>
                                      <p:cBhvr>
                                        <p:cTn id="116" dur="166" decel="50000">
                                          <p:stCondLst>
                                            <p:cond delay="1668"/>
                                          </p:stCondLst>
                                        </p:cTn>
                                        <p:tgtEl>
                                          <p:spTgt spid="8"/>
                                        </p:tgtEl>
                                      </p:cBhvr>
                                      <p:to x="100000" y="100000"/>
                                    </p:animScale>
                                    <p:animScale>
                                      <p:cBhvr>
                                        <p:cTn id="117" dur="26">
                                          <p:stCondLst>
                                            <p:cond delay="1808"/>
                                          </p:stCondLst>
                                        </p:cTn>
                                        <p:tgtEl>
                                          <p:spTgt spid="8"/>
                                        </p:tgtEl>
                                      </p:cBhvr>
                                      <p:to x="100000" y="95000"/>
                                    </p:animScale>
                                    <p:animScale>
                                      <p:cBhvr>
                                        <p:cTn id="118" dur="166" decel="50000">
                                          <p:stCondLst>
                                            <p:cond delay="1834"/>
                                          </p:stCondLst>
                                        </p:cTn>
                                        <p:tgtEl>
                                          <p:spTgt spid="8"/>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50"/>
                                        </p:tgtEl>
                                        <p:attrNameLst>
                                          <p:attrName>style.visibility</p:attrName>
                                        </p:attrNameLst>
                                      </p:cBhvr>
                                      <p:to>
                                        <p:strVal val="visible"/>
                                      </p:to>
                                    </p:set>
                                    <p:anim calcmode="lin" valueType="num">
                                      <p:cBhvr additive="base">
                                        <p:cTn id="123" dur="500" fill="hold"/>
                                        <p:tgtEl>
                                          <p:spTgt spid="50"/>
                                        </p:tgtEl>
                                        <p:attrNameLst>
                                          <p:attrName>ppt_x</p:attrName>
                                        </p:attrNameLst>
                                      </p:cBhvr>
                                      <p:tavLst>
                                        <p:tav tm="0">
                                          <p:val>
                                            <p:strVal val="#ppt_x"/>
                                          </p:val>
                                        </p:tav>
                                        <p:tav tm="100000">
                                          <p:val>
                                            <p:strVal val="#ppt_x"/>
                                          </p:val>
                                        </p:tav>
                                      </p:tavLst>
                                    </p:anim>
                                    <p:anim calcmode="lin" valueType="num">
                                      <p:cBhvr additive="base">
                                        <p:cTn id="124" dur="500" fill="hold"/>
                                        <p:tgtEl>
                                          <p:spTgt spid="50"/>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46"/>
                                        </p:tgtEl>
                                        <p:attrNameLst>
                                          <p:attrName>style.visibility</p:attrName>
                                        </p:attrNameLst>
                                      </p:cBhvr>
                                      <p:to>
                                        <p:strVal val="visible"/>
                                      </p:to>
                                    </p:set>
                                    <p:anim calcmode="lin" valueType="num">
                                      <p:cBhvr additive="base">
                                        <p:cTn id="127" dur="500" fill="hold"/>
                                        <p:tgtEl>
                                          <p:spTgt spid="46"/>
                                        </p:tgtEl>
                                        <p:attrNameLst>
                                          <p:attrName>ppt_x</p:attrName>
                                        </p:attrNameLst>
                                      </p:cBhvr>
                                      <p:tavLst>
                                        <p:tav tm="0">
                                          <p:val>
                                            <p:strVal val="#ppt_x"/>
                                          </p:val>
                                        </p:tav>
                                        <p:tav tm="100000">
                                          <p:val>
                                            <p:strVal val="#ppt_x"/>
                                          </p:val>
                                        </p:tav>
                                      </p:tavLst>
                                    </p:anim>
                                    <p:anim calcmode="lin" valueType="num">
                                      <p:cBhvr additive="base">
                                        <p:cTn id="128" dur="500" fill="hold"/>
                                        <p:tgtEl>
                                          <p:spTgt spid="46"/>
                                        </p:tgtEl>
                                        <p:attrNameLst>
                                          <p:attrName>ppt_y</p:attrName>
                                        </p:attrNameLst>
                                      </p:cBhvr>
                                      <p:tavLst>
                                        <p:tav tm="0">
                                          <p:val>
                                            <p:strVal val="1+#ppt_h/2"/>
                                          </p:val>
                                        </p:tav>
                                        <p:tav tm="100000">
                                          <p:val>
                                            <p:strVal val="#ppt_y"/>
                                          </p:val>
                                        </p:tav>
                                      </p:tavLst>
                                    </p:anim>
                                  </p:childTnLst>
                                </p:cTn>
                              </p:par>
                            </p:childTnLst>
                          </p:cTn>
                        </p:par>
                        <p:par>
                          <p:cTn id="129" fill="hold">
                            <p:stCondLst>
                              <p:cond delay="500"/>
                            </p:stCondLst>
                            <p:childTnLst>
                              <p:par>
                                <p:cTn id="130" presetID="26" presetClass="entr" presetSubtype="0" fill="hold" grpId="0" nodeType="afterEffect">
                                  <p:stCondLst>
                                    <p:cond delay="0"/>
                                  </p:stCondLst>
                                  <p:childTnLst>
                                    <p:set>
                                      <p:cBhvr>
                                        <p:cTn id="131" dur="1" fill="hold">
                                          <p:stCondLst>
                                            <p:cond delay="0"/>
                                          </p:stCondLst>
                                        </p:cTn>
                                        <p:tgtEl>
                                          <p:spTgt spid="10"/>
                                        </p:tgtEl>
                                        <p:attrNameLst>
                                          <p:attrName>style.visibility</p:attrName>
                                        </p:attrNameLst>
                                      </p:cBhvr>
                                      <p:to>
                                        <p:strVal val="visible"/>
                                      </p:to>
                                    </p:set>
                                    <p:animEffect transition="in" filter="wipe(down)">
                                      <p:cBhvr>
                                        <p:cTn id="132" dur="580">
                                          <p:stCondLst>
                                            <p:cond delay="0"/>
                                          </p:stCondLst>
                                        </p:cTn>
                                        <p:tgtEl>
                                          <p:spTgt spid="10"/>
                                        </p:tgtEl>
                                      </p:cBhvr>
                                    </p:animEffect>
                                    <p:anim calcmode="lin" valueType="num">
                                      <p:cBhvr>
                                        <p:cTn id="13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3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8" dur="26">
                                          <p:stCondLst>
                                            <p:cond delay="650"/>
                                          </p:stCondLst>
                                        </p:cTn>
                                        <p:tgtEl>
                                          <p:spTgt spid="10"/>
                                        </p:tgtEl>
                                      </p:cBhvr>
                                      <p:to x="100000" y="60000"/>
                                    </p:animScale>
                                    <p:animScale>
                                      <p:cBhvr>
                                        <p:cTn id="139" dur="166" decel="50000">
                                          <p:stCondLst>
                                            <p:cond delay="676"/>
                                          </p:stCondLst>
                                        </p:cTn>
                                        <p:tgtEl>
                                          <p:spTgt spid="10"/>
                                        </p:tgtEl>
                                      </p:cBhvr>
                                      <p:to x="100000" y="100000"/>
                                    </p:animScale>
                                    <p:animScale>
                                      <p:cBhvr>
                                        <p:cTn id="140" dur="26">
                                          <p:stCondLst>
                                            <p:cond delay="1312"/>
                                          </p:stCondLst>
                                        </p:cTn>
                                        <p:tgtEl>
                                          <p:spTgt spid="10"/>
                                        </p:tgtEl>
                                      </p:cBhvr>
                                      <p:to x="100000" y="80000"/>
                                    </p:animScale>
                                    <p:animScale>
                                      <p:cBhvr>
                                        <p:cTn id="141" dur="166" decel="50000">
                                          <p:stCondLst>
                                            <p:cond delay="1338"/>
                                          </p:stCondLst>
                                        </p:cTn>
                                        <p:tgtEl>
                                          <p:spTgt spid="10"/>
                                        </p:tgtEl>
                                      </p:cBhvr>
                                      <p:to x="100000" y="100000"/>
                                    </p:animScale>
                                    <p:animScale>
                                      <p:cBhvr>
                                        <p:cTn id="142" dur="26">
                                          <p:stCondLst>
                                            <p:cond delay="1642"/>
                                          </p:stCondLst>
                                        </p:cTn>
                                        <p:tgtEl>
                                          <p:spTgt spid="10"/>
                                        </p:tgtEl>
                                      </p:cBhvr>
                                      <p:to x="100000" y="90000"/>
                                    </p:animScale>
                                    <p:animScale>
                                      <p:cBhvr>
                                        <p:cTn id="143" dur="166" decel="50000">
                                          <p:stCondLst>
                                            <p:cond delay="1668"/>
                                          </p:stCondLst>
                                        </p:cTn>
                                        <p:tgtEl>
                                          <p:spTgt spid="10"/>
                                        </p:tgtEl>
                                      </p:cBhvr>
                                      <p:to x="100000" y="100000"/>
                                    </p:animScale>
                                    <p:animScale>
                                      <p:cBhvr>
                                        <p:cTn id="144" dur="26">
                                          <p:stCondLst>
                                            <p:cond delay="1808"/>
                                          </p:stCondLst>
                                        </p:cTn>
                                        <p:tgtEl>
                                          <p:spTgt spid="10"/>
                                        </p:tgtEl>
                                      </p:cBhvr>
                                      <p:to x="100000" y="95000"/>
                                    </p:animScale>
                                    <p:animScale>
                                      <p:cBhvr>
                                        <p:cTn id="145" dur="166" decel="50000">
                                          <p:stCondLst>
                                            <p:cond delay="1834"/>
                                          </p:stCondLst>
                                        </p:cTn>
                                        <p:tgtEl>
                                          <p:spTgt spid="10"/>
                                        </p:tgtEl>
                                      </p:cBhvr>
                                      <p:to x="100000" y="100000"/>
                                    </p:animScale>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51"/>
                                        </p:tgtEl>
                                        <p:attrNameLst>
                                          <p:attrName>style.visibility</p:attrName>
                                        </p:attrNameLst>
                                      </p:cBhvr>
                                      <p:to>
                                        <p:strVal val="visible"/>
                                      </p:to>
                                    </p:set>
                                    <p:anim calcmode="lin" valueType="num">
                                      <p:cBhvr additive="base">
                                        <p:cTn id="150" dur="500" fill="hold"/>
                                        <p:tgtEl>
                                          <p:spTgt spid="51"/>
                                        </p:tgtEl>
                                        <p:attrNameLst>
                                          <p:attrName>ppt_x</p:attrName>
                                        </p:attrNameLst>
                                      </p:cBhvr>
                                      <p:tavLst>
                                        <p:tav tm="0">
                                          <p:val>
                                            <p:strVal val="#ppt_x"/>
                                          </p:val>
                                        </p:tav>
                                        <p:tav tm="100000">
                                          <p:val>
                                            <p:strVal val="#ppt_x"/>
                                          </p:val>
                                        </p:tav>
                                      </p:tavLst>
                                    </p:anim>
                                    <p:anim calcmode="lin" valueType="num">
                                      <p:cBhvr additive="base">
                                        <p:cTn id="151" dur="500" fill="hold"/>
                                        <p:tgtEl>
                                          <p:spTgt spid="51"/>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47"/>
                                        </p:tgtEl>
                                        <p:attrNameLst>
                                          <p:attrName>style.visibility</p:attrName>
                                        </p:attrNameLst>
                                      </p:cBhvr>
                                      <p:to>
                                        <p:strVal val="visible"/>
                                      </p:to>
                                    </p:set>
                                    <p:anim calcmode="lin" valueType="num">
                                      <p:cBhvr additive="base">
                                        <p:cTn id="154" dur="500" fill="hold"/>
                                        <p:tgtEl>
                                          <p:spTgt spid="47"/>
                                        </p:tgtEl>
                                        <p:attrNameLst>
                                          <p:attrName>ppt_x</p:attrName>
                                        </p:attrNameLst>
                                      </p:cBhvr>
                                      <p:tavLst>
                                        <p:tav tm="0">
                                          <p:val>
                                            <p:strVal val="#ppt_x"/>
                                          </p:val>
                                        </p:tav>
                                        <p:tav tm="100000">
                                          <p:val>
                                            <p:strVal val="#ppt_x"/>
                                          </p:val>
                                        </p:tav>
                                      </p:tavLst>
                                    </p:anim>
                                    <p:anim calcmode="lin" valueType="num">
                                      <p:cBhvr additive="base">
                                        <p:cTn id="155" dur="500" fill="hold"/>
                                        <p:tgtEl>
                                          <p:spTgt spid="47"/>
                                        </p:tgtEl>
                                        <p:attrNameLst>
                                          <p:attrName>ppt_y</p:attrName>
                                        </p:attrNameLst>
                                      </p:cBhvr>
                                      <p:tavLst>
                                        <p:tav tm="0">
                                          <p:val>
                                            <p:strVal val="1+#ppt_h/2"/>
                                          </p:val>
                                        </p:tav>
                                        <p:tav tm="100000">
                                          <p:val>
                                            <p:strVal val="#ppt_y"/>
                                          </p:val>
                                        </p:tav>
                                      </p:tavLst>
                                    </p:anim>
                                  </p:childTnLst>
                                </p:cTn>
                              </p:par>
                            </p:childTnLst>
                          </p:cTn>
                        </p:par>
                        <p:par>
                          <p:cTn id="156" fill="hold">
                            <p:stCondLst>
                              <p:cond delay="500"/>
                            </p:stCondLst>
                            <p:childTnLst>
                              <p:par>
                                <p:cTn id="157" presetID="26" presetClass="entr" presetSubtype="0" fill="hold" grpId="0" nodeType="afterEffect">
                                  <p:stCondLst>
                                    <p:cond delay="0"/>
                                  </p:stCondLst>
                                  <p:childTnLst>
                                    <p:set>
                                      <p:cBhvr>
                                        <p:cTn id="158" dur="1" fill="hold">
                                          <p:stCondLst>
                                            <p:cond delay="0"/>
                                          </p:stCondLst>
                                        </p:cTn>
                                        <p:tgtEl>
                                          <p:spTgt spid="62"/>
                                        </p:tgtEl>
                                        <p:attrNameLst>
                                          <p:attrName>style.visibility</p:attrName>
                                        </p:attrNameLst>
                                      </p:cBhvr>
                                      <p:to>
                                        <p:strVal val="visible"/>
                                      </p:to>
                                    </p:set>
                                    <p:animEffect transition="in" filter="wipe(down)">
                                      <p:cBhvr>
                                        <p:cTn id="159" dur="580">
                                          <p:stCondLst>
                                            <p:cond delay="0"/>
                                          </p:stCondLst>
                                        </p:cTn>
                                        <p:tgtEl>
                                          <p:spTgt spid="62"/>
                                        </p:tgtEl>
                                      </p:cBhvr>
                                    </p:animEffect>
                                    <p:anim calcmode="lin" valueType="num">
                                      <p:cBhvr>
                                        <p:cTn id="160"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161"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162"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163"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164"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165" dur="26">
                                          <p:stCondLst>
                                            <p:cond delay="650"/>
                                          </p:stCondLst>
                                        </p:cTn>
                                        <p:tgtEl>
                                          <p:spTgt spid="62"/>
                                        </p:tgtEl>
                                      </p:cBhvr>
                                      <p:to x="100000" y="60000"/>
                                    </p:animScale>
                                    <p:animScale>
                                      <p:cBhvr>
                                        <p:cTn id="166" dur="166" decel="50000">
                                          <p:stCondLst>
                                            <p:cond delay="676"/>
                                          </p:stCondLst>
                                        </p:cTn>
                                        <p:tgtEl>
                                          <p:spTgt spid="62"/>
                                        </p:tgtEl>
                                      </p:cBhvr>
                                      <p:to x="100000" y="100000"/>
                                    </p:animScale>
                                    <p:animScale>
                                      <p:cBhvr>
                                        <p:cTn id="167" dur="26">
                                          <p:stCondLst>
                                            <p:cond delay="1312"/>
                                          </p:stCondLst>
                                        </p:cTn>
                                        <p:tgtEl>
                                          <p:spTgt spid="62"/>
                                        </p:tgtEl>
                                      </p:cBhvr>
                                      <p:to x="100000" y="80000"/>
                                    </p:animScale>
                                    <p:animScale>
                                      <p:cBhvr>
                                        <p:cTn id="168" dur="166" decel="50000">
                                          <p:stCondLst>
                                            <p:cond delay="1338"/>
                                          </p:stCondLst>
                                        </p:cTn>
                                        <p:tgtEl>
                                          <p:spTgt spid="62"/>
                                        </p:tgtEl>
                                      </p:cBhvr>
                                      <p:to x="100000" y="100000"/>
                                    </p:animScale>
                                    <p:animScale>
                                      <p:cBhvr>
                                        <p:cTn id="169" dur="26">
                                          <p:stCondLst>
                                            <p:cond delay="1642"/>
                                          </p:stCondLst>
                                        </p:cTn>
                                        <p:tgtEl>
                                          <p:spTgt spid="62"/>
                                        </p:tgtEl>
                                      </p:cBhvr>
                                      <p:to x="100000" y="90000"/>
                                    </p:animScale>
                                    <p:animScale>
                                      <p:cBhvr>
                                        <p:cTn id="170" dur="166" decel="50000">
                                          <p:stCondLst>
                                            <p:cond delay="1668"/>
                                          </p:stCondLst>
                                        </p:cTn>
                                        <p:tgtEl>
                                          <p:spTgt spid="62"/>
                                        </p:tgtEl>
                                      </p:cBhvr>
                                      <p:to x="100000" y="100000"/>
                                    </p:animScale>
                                    <p:animScale>
                                      <p:cBhvr>
                                        <p:cTn id="171" dur="26">
                                          <p:stCondLst>
                                            <p:cond delay="1808"/>
                                          </p:stCondLst>
                                        </p:cTn>
                                        <p:tgtEl>
                                          <p:spTgt spid="62"/>
                                        </p:tgtEl>
                                      </p:cBhvr>
                                      <p:to x="100000" y="95000"/>
                                    </p:animScale>
                                    <p:animScale>
                                      <p:cBhvr>
                                        <p:cTn id="172" dur="166" decel="50000">
                                          <p:stCondLst>
                                            <p:cond delay="1834"/>
                                          </p:stCondLst>
                                        </p:cTn>
                                        <p:tgtEl>
                                          <p:spTgt spid="62"/>
                                        </p:tgtEl>
                                      </p:cBhvr>
                                      <p:to x="100000" y="100000"/>
                                    </p:animScale>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grpId="0" nodeType="clickEffect">
                                  <p:stCondLst>
                                    <p:cond delay="0"/>
                                  </p:stCondLst>
                                  <p:childTnLst>
                                    <p:set>
                                      <p:cBhvr>
                                        <p:cTn id="176" dur="1" fill="hold">
                                          <p:stCondLst>
                                            <p:cond delay="0"/>
                                          </p:stCondLst>
                                        </p:cTn>
                                        <p:tgtEl>
                                          <p:spTgt spid="52"/>
                                        </p:tgtEl>
                                        <p:attrNameLst>
                                          <p:attrName>style.visibility</p:attrName>
                                        </p:attrNameLst>
                                      </p:cBhvr>
                                      <p:to>
                                        <p:strVal val="visible"/>
                                      </p:to>
                                    </p:set>
                                    <p:anim calcmode="lin" valueType="num">
                                      <p:cBhvr additive="base">
                                        <p:cTn id="177" dur="500" fill="hold"/>
                                        <p:tgtEl>
                                          <p:spTgt spid="52"/>
                                        </p:tgtEl>
                                        <p:attrNameLst>
                                          <p:attrName>ppt_x</p:attrName>
                                        </p:attrNameLst>
                                      </p:cBhvr>
                                      <p:tavLst>
                                        <p:tav tm="0">
                                          <p:val>
                                            <p:strVal val="#ppt_x"/>
                                          </p:val>
                                        </p:tav>
                                        <p:tav tm="100000">
                                          <p:val>
                                            <p:strVal val="#ppt_x"/>
                                          </p:val>
                                        </p:tav>
                                      </p:tavLst>
                                    </p:anim>
                                    <p:anim calcmode="lin" valueType="num">
                                      <p:cBhvr additive="base">
                                        <p:cTn id="178" dur="500" fill="hold"/>
                                        <p:tgtEl>
                                          <p:spTgt spid="52"/>
                                        </p:tgtEl>
                                        <p:attrNameLst>
                                          <p:attrName>ppt_y</p:attrName>
                                        </p:attrNameLst>
                                      </p:cBhvr>
                                      <p:tavLst>
                                        <p:tav tm="0">
                                          <p:val>
                                            <p:strVal val="1+#ppt_h/2"/>
                                          </p:val>
                                        </p:tav>
                                        <p:tav tm="100000">
                                          <p:val>
                                            <p:strVal val="#ppt_y"/>
                                          </p:val>
                                        </p:tav>
                                      </p:tavLst>
                                    </p:anim>
                                  </p:childTnLst>
                                </p:cTn>
                              </p:par>
                              <p:par>
                                <p:cTn id="179" presetID="2" presetClass="entr" presetSubtype="4" fill="hold" nodeType="withEffect">
                                  <p:stCondLst>
                                    <p:cond delay="0"/>
                                  </p:stCondLst>
                                  <p:childTnLst>
                                    <p:set>
                                      <p:cBhvr>
                                        <p:cTn id="180" dur="1" fill="hold">
                                          <p:stCondLst>
                                            <p:cond delay="0"/>
                                          </p:stCondLst>
                                        </p:cTn>
                                        <p:tgtEl>
                                          <p:spTgt spid="48"/>
                                        </p:tgtEl>
                                        <p:attrNameLst>
                                          <p:attrName>style.visibility</p:attrName>
                                        </p:attrNameLst>
                                      </p:cBhvr>
                                      <p:to>
                                        <p:strVal val="visible"/>
                                      </p:to>
                                    </p:set>
                                    <p:anim calcmode="lin" valueType="num">
                                      <p:cBhvr additive="base">
                                        <p:cTn id="181" dur="500" fill="hold"/>
                                        <p:tgtEl>
                                          <p:spTgt spid="48"/>
                                        </p:tgtEl>
                                        <p:attrNameLst>
                                          <p:attrName>ppt_x</p:attrName>
                                        </p:attrNameLst>
                                      </p:cBhvr>
                                      <p:tavLst>
                                        <p:tav tm="0">
                                          <p:val>
                                            <p:strVal val="#ppt_x"/>
                                          </p:val>
                                        </p:tav>
                                        <p:tav tm="100000">
                                          <p:val>
                                            <p:strVal val="#ppt_x"/>
                                          </p:val>
                                        </p:tav>
                                      </p:tavLst>
                                    </p:anim>
                                    <p:anim calcmode="lin" valueType="num">
                                      <p:cBhvr additive="base">
                                        <p:cTn id="182" dur="500" fill="hold"/>
                                        <p:tgtEl>
                                          <p:spTgt spid="48"/>
                                        </p:tgtEl>
                                        <p:attrNameLst>
                                          <p:attrName>ppt_y</p:attrName>
                                        </p:attrNameLst>
                                      </p:cBhvr>
                                      <p:tavLst>
                                        <p:tav tm="0">
                                          <p:val>
                                            <p:strVal val="1+#ppt_h/2"/>
                                          </p:val>
                                        </p:tav>
                                        <p:tav tm="100000">
                                          <p:val>
                                            <p:strVal val="#ppt_y"/>
                                          </p:val>
                                        </p:tav>
                                      </p:tavLst>
                                    </p:anim>
                                  </p:childTnLst>
                                </p:cTn>
                              </p:par>
                            </p:childTnLst>
                          </p:cTn>
                        </p:par>
                        <p:par>
                          <p:cTn id="183" fill="hold">
                            <p:stCondLst>
                              <p:cond delay="500"/>
                            </p:stCondLst>
                            <p:childTnLst>
                              <p:par>
                                <p:cTn id="184" presetID="26" presetClass="entr" presetSubtype="0" fill="hold" grpId="0" nodeType="afterEffect">
                                  <p:stCondLst>
                                    <p:cond delay="0"/>
                                  </p:stCondLst>
                                  <p:childTnLst>
                                    <p:set>
                                      <p:cBhvr>
                                        <p:cTn id="185" dur="1" fill="hold">
                                          <p:stCondLst>
                                            <p:cond delay="0"/>
                                          </p:stCondLst>
                                        </p:cTn>
                                        <p:tgtEl>
                                          <p:spTgt spid="63"/>
                                        </p:tgtEl>
                                        <p:attrNameLst>
                                          <p:attrName>style.visibility</p:attrName>
                                        </p:attrNameLst>
                                      </p:cBhvr>
                                      <p:to>
                                        <p:strVal val="visible"/>
                                      </p:to>
                                    </p:set>
                                    <p:animEffect transition="in" filter="wipe(down)">
                                      <p:cBhvr>
                                        <p:cTn id="186" dur="580">
                                          <p:stCondLst>
                                            <p:cond delay="0"/>
                                          </p:stCondLst>
                                        </p:cTn>
                                        <p:tgtEl>
                                          <p:spTgt spid="63"/>
                                        </p:tgtEl>
                                      </p:cBhvr>
                                    </p:animEffect>
                                    <p:anim calcmode="lin" valueType="num">
                                      <p:cBhvr>
                                        <p:cTn id="187"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88"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89"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190"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191"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192" dur="26">
                                          <p:stCondLst>
                                            <p:cond delay="650"/>
                                          </p:stCondLst>
                                        </p:cTn>
                                        <p:tgtEl>
                                          <p:spTgt spid="63"/>
                                        </p:tgtEl>
                                      </p:cBhvr>
                                      <p:to x="100000" y="60000"/>
                                    </p:animScale>
                                    <p:animScale>
                                      <p:cBhvr>
                                        <p:cTn id="193" dur="166" decel="50000">
                                          <p:stCondLst>
                                            <p:cond delay="676"/>
                                          </p:stCondLst>
                                        </p:cTn>
                                        <p:tgtEl>
                                          <p:spTgt spid="63"/>
                                        </p:tgtEl>
                                      </p:cBhvr>
                                      <p:to x="100000" y="100000"/>
                                    </p:animScale>
                                    <p:animScale>
                                      <p:cBhvr>
                                        <p:cTn id="194" dur="26">
                                          <p:stCondLst>
                                            <p:cond delay="1312"/>
                                          </p:stCondLst>
                                        </p:cTn>
                                        <p:tgtEl>
                                          <p:spTgt spid="63"/>
                                        </p:tgtEl>
                                      </p:cBhvr>
                                      <p:to x="100000" y="80000"/>
                                    </p:animScale>
                                    <p:animScale>
                                      <p:cBhvr>
                                        <p:cTn id="195" dur="166" decel="50000">
                                          <p:stCondLst>
                                            <p:cond delay="1338"/>
                                          </p:stCondLst>
                                        </p:cTn>
                                        <p:tgtEl>
                                          <p:spTgt spid="63"/>
                                        </p:tgtEl>
                                      </p:cBhvr>
                                      <p:to x="100000" y="100000"/>
                                    </p:animScale>
                                    <p:animScale>
                                      <p:cBhvr>
                                        <p:cTn id="196" dur="26">
                                          <p:stCondLst>
                                            <p:cond delay="1642"/>
                                          </p:stCondLst>
                                        </p:cTn>
                                        <p:tgtEl>
                                          <p:spTgt spid="63"/>
                                        </p:tgtEl>
                                      </p:cBhvr>
                                      <p:to x="100000" y="90000"/>
                                    </p:animScale>
                                    <p:animScale>
                                      <p:cBhvr>
                                        <p:cTn id="197" dur="166" decel="50000">
                                          <p:stCondLst>
                                            <p:cond delay="1668"/>
                                          </p:stCondLst>
                                        </p:cTn>
                                        <p:tgtEl>
                                          <p:spTgt spid="63"/>
                                        </p:tgtEl>
                                      </p:cBhvr>
                                      <p:to x="100000" y="100000"/>
                                    </p:animScale>
                                    <p:animScale>
                                      <p:cBhvr>
                                        <p:cTn id="198" dur="26">
                                          <p:stCondLst>
                                            <p:cond delay="1808"/>
                                          </p:stCondLst>
                                        </p:cTn>
                                        <p:tgtEl>
                                          <p:spTgt spid="63"/>
                                        </p:tgtEl>
                                      </p:cBhvr>
                                      <p:to x="100000" y="95000"/>
                                    </p:animScale>
                                    <p:animScale>
                                      <p:cBhvr>
                                        <p:cTn id="199" dur="166" decel="50000">
                                          <p:stCondLst>
                                            <p:cond delay="1834"/>
                                          </p:stCondLst>
                                        </p:cTn>
                                        <p:tgtEl>
                                          <p:spTgt spid="63"/>
                                        </p:tgtEl>
                                      </p:cBhvr>
                                      <p:to x="100000" y="100000"/>
                                    </p:animScale>
                                  </p:childTnLst>
                                </p:cTn>
                              </p:par>
                            </p:childTnLst>
                          </p:cTn>
                        </p:par>
                        <p:par>
                          <p:cTn id="200" fill="hold">
                            <p:stCondLst>
                              <p:cond delay="2500"/>
                            </p:stCondLst>
                            <p:childTnLst>
                              <p:par>
                                <p:cTn id="201" presetID="2" presetClass="entr" presetSubtype="4" fill="hold" grpId="0" nodeType="afterEffect">
                                  <p:stCondLst>
                                    <p:cond delay="0"/>
                                  </p:stCondLst>
                                  <p:childTnLst>
                                    <p:set>
                                      <p:cBhvr>
                                        <p:cTn id="202" dur="1" fill="hold">
                                          <p:stCondLst>
                                            <p:cond delay="0"/>
                                          </p:stCondLst>
                                        </p:cTn>
                                        <p:tgtEl>
                                          <p:spTgt spid="39"/>
                                        </p:tgtEl>
                                        <p:attrNameLst>
                                          <p:attrName>style.visibility</p:attrName>
                                        </p:attrNameLst>
                                      </p:cBhvr>
                                      <p:to>
                                        <p:strVal val="visible"/>
                                      </p:to>
                                    </p:set>
                                    <p:anim calcmode="lin" valueType="num">
                                      <p:cBhvr additive="base">
                                        <p:cTn id="203" dur="500" fill="hold"/>
                                        <p:tgtEl>
                                          <p:spTgt spid="39"/>
                                        </p:tgtEl>
                                        <p:attrNameLst>
                                          <p:attrName>ppt_x</p:attrName>
                                        </p:attrNameLst>
                                      </p:cBhvr>
                                      <p:tavLst>
                                        <p:tav tm="0">
                                          <p:val>
                                            <p:strVal val="#ppt_x"/>
                                          </p:val>
                                        </p:tav>
                                        <p:tav tm="100000">
                                          <p:val>
                                            <p:strVal val="#ppt_x"/>
                                          </p:val>
                                        </p:tav>
                                      </p:tavLst>
                                    </p:anim>
                                    <p:anim calcmode="lin" valueType="num">
                                      <p:cBhvr additive="base">
                                        <p:cTn id="204" dur="500" fill="hold"/>
                                        <p:tgtEl>
                                          <p:spTgt spid="39"/>
                                        </p:tgtEl>
                                        <p:attrNameLst>
                                          <p:attrName>ppt_y</p:attrName>
                                        </p:attrNameLst>
                                      </p:cBhvr>
                                      <p:tavLst>
                                        <p:tav tm="0">
                                          <p:val>
                                            <p:strVal val="1+#ppt_h/2"/>
                                          </p:val>
                                        </p:tav>
                                        <p:tav tm="100000">
                                          <p:val>
                                            <p:strVal val="#ppt_y"/>
                                          </p:val>
                                        </p:tav>
                                      </p:tavLst>
                                    </p:anim>
                                  </p:childTnLst>
                                </p:cTn>
                              </p:par>
                              <p:par>
                                <p:cTn id="205" presetID="2" presetClass="entr" presetSubtype="4" fill="hold" nodeType="withEffect">
                                  <p:stCondLst>
                                    <p:cond delay="0"/>
                                  </p:stCondLst>
                                  <p:childTnLst>
                                    <p:set>
                                      <p:cBhvr>
                                        <p:cTn id="206" dur="1" fill="hold">
                                          <p:stCondLst>
                                            <p:cond delay="0"/>
                                          </p:stCondLst>
                                        </p:cTn>
                                        <p:tgtEl>
                                          <p:spTgt spid="44"/>
                                        </p:tgtEl>
                                        <p:attrNameLst>
                                          <p:attrName>style.visibility</p:attrName>
                                        </p:attrNameLst>
                                      </p:cBhvr>
                                      <p:to>
                                        <p:strVal val="visible"/>
                                      </p:to>
                                    </p:set>
                                    <p:anim calcmode="lin" valueType="num">
                                      <p:cBhvr additive="base">
                                        <p:cTn id="207" dur="500" fill="hold"/>
                                        <p:tgtEl>
                                          <p:spTgt spid="44"/>
                                        </p:tgtEl>
                                        <p:attrNameLst>
                                          <p:attrName>ppt_x</p:attrName>
                                        </p:attrNameLst>
                                      </p:cBhvr>
                                      <p:tavLst>
                                        <p:tav tm="0">
                                          <p:val>
                                            <p:strVal val="#ppt_x"/>
                                          </p:val>
                                        </p:tav>
                                        <p:tav tm="100000">
                                          <p:val>
                                            <p:strVal val="#ppt_x"/>
                                          </p:val>
                                        </p:tav>
                                      </p:tavLst>
                                    </p:anim>
                                    <p:anim calcmode="lin" valueType="num">
                                      <p:cBhvr additive="base">
                                        <p:cTn id="20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2" presetClass="entr" presetSubtype="4" fill="hold" grpId="0" nodeType="clickEffect">
                                  <p:stCondLst>
                                    <p:cond delay="0"/>
                                  </p:stCondLst>
                                  <p:childTnLst>
                                    <p:set>
                                      <p:cBhvr>
                                        <p:cTn id="212" dur="1" fill="hold">
                                          <p:stCondLst>
                                            <p:cond delay="0"/>
                                          </p:stCondLst>
                                        </p:cTn>
                                        <p:tgtEl>
                                          <p:spTgt spid="49"/>
                                        </p:tgtEl>
                                        <p:attrNameLst>
                                          <p:attrName>style.visibility</p:attrName>
                                        </p:attrNameLst>
                                      </p:cBhvr>
                                      <p:to>
                                        <p:strVal val="visible"/>
                                      </p:to>
                                    </p:set>
                                    <p:anim calcmode="lin" valueType="num">
                                      <p:cBhvr additive="base">
                                        <p:cTn id="213" dur="500" fill="hold"/>
                                        <p:tgtEl>
                                          <p:spTgt spid="49"/>
                                        </p:tgtEl>
                                        <p:attrNameLst>
                                          <p:attrName>ppt_x</p:attrName>
                                        </p:attrNameLst>
                                      </p:cBhvr>
                                      <p:tavLst>
                                        <p:tav tm="0">
                                          <p:val>
                                            <p:strVal val="#ppt_x"/>
                                          </p:val>
                                        </p:tav>
                                        <p:tav tm="100000">
                                          <p:val>
                                            <p:strVal val="#ppt_x"/>
                                          </p:val>
                                        </p:tav>
                                      </p:tavLst>
                                    </p:anim>
                                    <p:anim calcmode="lin" valueType="num">
                                      <p:cBhvr additive="base">
                                        <p:cTn id="214" dur="500" fill="hold"/>
                                        <p:tgtEl>
                                          <p:spTgt spid="49"/>
                                        </p:tgtEl>
                                        <p:attrNameLst>
                                          <p:attrName>ppt_y</p:attrName>
                                        </p:attrNameLst>
                                      </p:cBhvr>
                                      <p:tavLst>
                                        <p:tav tm="0">
                                          <p:val>
                                            <p:strVal val="1+#ppt_h/2"/>
                                          </p:val>
                                        </p:tav>
                                        <p:tav tm="100000">
                                          <p:val>
                                            <p:strVal val="#ppt_y"/>
                                          </p:val>
                                        </p:tav>
                                      </p:tavLst>
                                    </p:anim>
                                  </p:childTnLst>
                                </p:cTn>
                              </p:par>
                              <p:par>
                                <p:cTn id="215" presetID="2" presetClass="entr" presetSubtype="4" fill="hold" nodeType="withEffect">
                                  <p:stCondLst>
                                    <p:cond delay="0"/>
                                  </p:stCondLst>
                                  <p:childTnLst>
                                    <p:set>
                                      <p:cBhvr>
                                        <p:cTn id="216" dur="1" fill="hold">
                                          <p:stCondLst>
                                            <p:cond delay="0"/>
                                          </p:stCondLst>
                                        </p:cTn>
                                        <p:tgtEl>
                                          <p:spTgt spid="53"/>
                                        </p:tgtEl>
                                        <p:attrNameLst>
                                          <p:attrName>style.visibility</p:attrName>
                                        </p:attrNameLst>
                                      </p:cBhvr>
                                      <p:to>
                                        <p:strVal val="visible"/>
                                      </p:to>
                                    </p:set>
                                    <p:anim calcmode="lin" valueType="num">
                                      <p:cBhvr additive="base">
                                        <p:cTn id="217" dur="500" fill="hold"/>
                                        <p:tgtEl>
                                          <p:spTgt spid="53"/>
                                        </p:tgtEl>
                                        <p:attrNameLst>
                                          <p:attrName>ppt_x</p:attrName>
                                        </p:attrNameLst>
                                      </p:cBhvr>
                                      <p:tavLst>
                                        <p:tav tm="0">
                                          <p:val>
                                            <p:strVal val="#ppt_x"/>
                                          </p:val>
                                        </p:tav>
                                        <p:tav tm="100000">
                                          <p:val>
                                            <p:strVal val="#ppt_x"/>
                                          </p:val>
                                        </p:tav>
                                      </p:tavLst>
                                    </p:anim>
                                    <p:anim calcmode="lin" valueType="num">
                                      <p:cBhvr additive="base">
                                        <p:cTn id="218" dur="500" fill="hold"/>
                                        <p:tgtEl>
                                          <p:spTgt spid="53"/>
                                        </p:tgtEl>
                                        <p:attrNameLst>
                                          <p:attrName>ppt_y</p:attrName>
                                        </p:attrNameLst>
                                      </p:cBhvr>
                                      <p:tavLst>
                                        <p:tav tm="0">
                                          <p:val>
                                            <p:strVal val="1+#ppt_h/2"/>
                                          </p:val>
                                        </p:tav>
                                        <p:tav tm="100000">
                                          <p:val>
                                            <p:strVal val="#ppt_y"/>
                                          </p:val>
                                        </p:tav>
                                      </p:tavLst>
                                    </p:anim>
                                  </p:childTnLst>
                                </p:cTn>
                              </p:par>
                            </p:childTnLst>
                          </p:cTn>
                        </p:par>
                        <p:par>
                          <p:cTn id="219" fill="hold">
                            <p:stCondLst>
                              <p:cond delay="500"/>
                            </p:stCondLst>
                            <p:childTnLst>
                              <p:par>
                                <p:cTn id="220" presetID="26" presetClass="entr" presetSubtype="0" fill="hold" grpId="0" nodeType="afterEffect">
                                  <p:stCondLst>
                                    <p:cond delay="0"/>
                                  </p:stCondLst>
                                  <p:childTnLst>
                                    <p:set>
                                      <p:cBhvr>
                                        <p:cTn id="221" dur="1" fill="hold">
                                          <p:stCondLst>
                                            <p:cond delay="0"/>
                                          </p:stCondLst>
                                        </p:cTn>
                                        <p:tgtEl>
                                          <p:spTgt spid="64"/>
                                        </p:tgtEl>
                                        <p:attrNameLst>
                                          <p:attrName>style.visibility</p:attrName>
                                        </p:attrNameLst>
                                      </p:cBhvr>
                                      <p:to>
                                        <p:strVal val="visible"/>
                                      </p:to>
                                    </p:set>
                                    <p:animEffect transition="in" filter="wipe(down)">
                                      <p:cBhvr>
                                        <p:cTn id="222" dur="580">
                                          <p:stCondLst>
                                            <p:cond delay="0"/>
                                          </p:stCondLst>
                                        </p:cTn>
                                        <p:tgtEl>
                                          <p:spTgt spid="64"/>
                                        </p:tgtEl>
                                      </p:cBhvr>
                                    </p:animEffect>
                                    <p:anim calcmode="lin" valueType="num">
                                      <p:cBhvr>
                                        <p:cTn id="22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22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22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22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22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228" dur="26">
                                          <p:stCondLst>
                                            <p:cond delay="650"/>
                                          </p:stCondLst>
                                        </p:cTn>
                                        <p:tgtEl>
                                          <p:spTgt spid="64"/>
                                        </p:tgtEl>
                                      </p:cBhvr>
                                      <p:to x="100000" y="60000"/>
                                    </p:animScale>
                                    <p:animScale>
                                      <p:cBhvr>
                                        <p:cTn id="229" dur="166" decel="50000">
                                          <p:stCondLst>
                                            <p:cond delay="676"/>
                                          </p:stCondLst>
                                        </p:cTn>
                                        <p:tgtEl>
                                          <p:spTgt spid="64"/>
                                        </p:tgtEl>
                                      </p:cBhvr>
                                      <p:to x="100000" y="100000"/>
                                    </p:animScale>
                                    <p:animScale>
                                      <p:cBhvr>
                                        <p:cTn id="230" dur="26">
                                          <p:stCondLst>
                                            <p:cond delay="1312"/>
                                          </p:stCondLst>
                                        </p:cTn>
                                        <p:tgtEl>
                                          <p:spTgt spid="64"/>
                                        </p:tgtEl>
                                      </p:cBhvr>
                                      <p:to x="100000" y="80000"/>
                                    </p:animScale>
                                    <p:animScale>
                                      <p:cBhvr>
                                        <p:cTn id="231" dur="166" decel="50000">
                                          <p:stCondLst>
                                            <p:cond delay="1338"/>
                                          </p:stCondLst>
                                        </p:cTn>
                                        <p:tgtEl>
                                          <p:spTgt spid="64"/>
                                        </p:tgtEl>
                                      </p:cBhvr>
                                      <p:to x="100000" y="100000"/>
                                    </p:animScale>
                                    <p:animScale>
                                      <p:cBhvr>
                                        <p:cTn id="232" dur="26">
                                          <p:stCondLst>
                                            <p:cond delay="1642"/>
                                          </p:stCondLst>
                                        </p:cTn>
                                        <p:tgtEl>
                                          <p:spTgt spid="64"/>
                                        </p:tgtEl>
                                      </p:cBhvr>
                                      <p:to x="100000" y="90000"/>
                                    </p:animScale>
                                    <p:animScale>
                                      <p:cBhvr>
                                        <p:cTn id="233" dur="166" decel="50000">
                                          <p:stCondLst>
                                            <p:cond delay="1668"/>
                                          </p:stCondLst>
                                        </p:cTn>
                                        <p:tgtEl>
                                          <p:spTgt spid="64"/>
                                        </p:tgtEl>
                                      </p:cBhvr>
                                      <p:to x="100000" y="100000"/>
                                    </p:animScale>
                                    <p:animScale>
                                      <p:cBhvr>
                                        <p:cTn id="234" dur="26">
                                          <p:stCondLst>
                                            <p:cond delay="1808"/>
                                          </p:stCondLst>
                                        </p:cTn>
                                        <p:tgtEl>
                                          <p:spTgt spid="64"/>
                                        </p:tgtEl>
                                      </p:cBhvr>
                                      <p:to x="100000" y="95000"/>
                                    </p:animScale>
                                    <p:animScale>
                                      <p:cBhvr>
                                        <p:cTn id="235" dur="166" decel="50000">
                                          <p:stCondLst>
                                            <p:cond delay="1834"/>
                                          </p:stCondLst>
                                        </p:cTn>
                                        <p:tgtEl>
                                          <p:spTgt spid="64"/>
                                        </p:tgtEl>
                                      </p:cBhvr>
                                      <p:to x="100000" y="100000"/>
                                    </p:animScale>
                                  </p:childTnLst>
                                </p:cTn>
                              </p:par>
                            </p:childTnLst>
                          </p:cTn>
                        </p:par>
                      </p:childTnLst>
                    </p:cTn>
                  </p:par>
                  <p:par>
                    <p:cTn id="236" fill="hold">
                      <p:stCondLst>
                        <p:cond delay="indefinite"/>
                      </p:stCondLst>
                      <p:childTnLst>
                        <p:par>
                          <p:cTn id="237" fill="hold">
                            <p:stCondLst>
                              <p:cond delay="0"/>
                            </p:stCondLst>
                            <p:childTnLst>
                              <p:par>
                                <p:cTn id="238" presetID="2" presetClass="entr" presetSubtype="4" fill="hold" grpId="0" nodeType="clickEffect">
                                  <p:stCondLst>
                                    <p:cond delay="0"/>
                                  </p:stCondLst>
                                  <p:childTnLst>
                                    <p:set>
                                      <p:cBhvr>
                                        <p:cTn id="239" dur="1" fill="hold">
                                          <p:stCondLst>
                                            <p:cond delay="0"/>
                                          </p:stCondLst>
                                        </p:cTn>
                                        <p:tgtEl>
                                          <p:spTgt spid="54"/>
                                        </p:tgtEl>
                                        <p:attrNameLst>
                                          <p:attrName>style.visibility</p:attrName>
                                        </p:attrNameLst>
                                      </p:cBhvr>
                                      <p:to>
                                        <p:strVal val="visible"/>
                                      </p:to>
                                    </p:set>
                                    <p:anim calcmode="lin" valueType="num">
                                      <p:cBhvr additive="base">
                                        <p:cTn id="240" dur="500" fill="hold"/>
                                        <p:tgtEl>
                                          <p:spTgt spid="54"/>
                                        </p:tgtEl>
                                        <p:attrNameLst>
                                          <p:attrName>ppt_x</p:attrName>
                                        </p:attrNameLst>
                                      </p:cBhvr>
                                      <p:tavLst>
                                        <p:tav tm="0">
                                          <p:val>
                                            <p:strVal val="#ppt_x"/>
                                          </p:val>
                                        </p:tav>
                                        <p:tav tm="100000">
                                          <p:val>
                                            <p:strVal val="#ppt_x"/>
                                          </p:val>
                                        </p:tav>
                                      </p:tavLst>
                                    </p:anim>
                                    <p:anim calcmode="lin" valueType="num">
                                      <p:cBhvr additive="base">
                                        <p:cTn id="241" dur="500" fill="hold"/>
                                        <p:tgtEl>
                                          <p:spTgt spid="54"/>
                                        </p:tgtEl>
                                        <p:attrNameLst>
                                          <p:attrName>ppt_y</p:attrName>
                                        </p:attrNameLst>
                                      </p:cBhvr>
                                      <p:tavLst>
                                        <p:tav tm="0">
                                          <p:val>
                                            <p:strVal val="1+#ppt_h/2"/>
                                          </p:val>
                                        </p:tav>
                                        <p:tav tm="100000">
                                          <p:val>
                                            <p:strVal val="#ppt_y"/>
                                          </p:val>
                                        </p:tav>
                                      </p:tavLst>
                                    </p:anim>
                                  </p:childTnLst>
                                </p:cTn>
                              </p:par>
                              <p:par>
                                <p:cTn id="242" presetID="2" presetClass="entr" presetSubtype="4" fill="hold" grpId="0" nodeType="withEffect">
                                  <p:stCondLst>
                                    <p:cond delay="0"/>
                                  </p:stCondLst>
                                  <p:childTnLst>
                                    <p:set>
                                      <p:cBhvr>
                                        <p:cTn id="243" dur="1" fill="hold">
                                          <p:stCondLst>
                                            <p:cond delay="0"/>
                                          </p:stCondLst>
                                        </p:cTn>
                                        <p:tgtEl>
                                          <p:spTgt spid="56"/>
                                        </p:tgtEl>
                                        <p:attrNameLst>
                                          <p:attrName>style.visibility</p:attrName>
                                        </p:attrNameLst>
                                      </p:cBhvr>
                                      <p:to>
                                        <p:strVal val="visible"/>
                                      </p:to>
                                    </p:set>
                                    <p:anim calcmode="lin" valueType="num">
                                      <p:cBhvr additive="base">
                                        <p:cTn id="244" dur="500" fill="hold"/>
                                        <p:tgtEl>
                                          <p:spTgt spid="56"/>
                                        </p:tgtEl>
                                        <p:attrNameLst>
                                          <p:attrName>ppt_x</p:attrName>
                                        </p:attrNameLst>
                                      </p:cBhvr>
                                      <p:tavLst>
                                        <p:tav tm="0">
                                          <p:val>
                                            <p:strVal val="#ppt_x"/>
                                          </p:val>
                                        </p:tav>
                                        <p:tav tm="100000">
                                          <p:val>
                                            <p:strVal val="#ppt_x"/>
                                          </p:val>
                                        </p:tav>
                                      </p:tavLst>
                                    </p:anim>
                                    <p:anim calcmode="lin" valueType="num">
                                      <p:cBhvr additive="base">
                                        <p:cTn id="245"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246" fill="hold">
                      <p:stCondLst>
                        <p:cond delay="indefinite"/>
                      </p:stCondLst>
                      <p:childTnLst>
                        <p:par>
                          <p:cTn id="247" fill="hold">
                            <p:stCondLst>
                              <p:cond delay="0"/>
                            </p:stCondLst>
                            <p:childTnLst>
                              <p:par>
                                <p:cTn id="248" presetID="31" presetClass="entr" presetSubtype="0" fill="hold" grpId="0" nodeType="clickEffect">
                                  <p:stCondLst>
                                    <p:cond delay="0"/>
                                  </p:stCondLst>
                                  <p:childTnLst>
                                    <p:set>
                                      <p:cBhvr>
                                        <p:cTn id="249" dur="1" fill="hold">
                                          <p:stCondLst>
                                            <p:cond delay="0"/>
                                          </p:stCondLst>
                                        </p:cTn>
                                        <p:tgtEl>
                                          <p:spTgt spid="55"/>
                                        </p:tgtEl>
                                        <p:attrNameLst>
                                          <p:attrName>style.visibility</p:attrName>
                                        </p:attrNameLst>
                                      </p:cBhvr>
                                      <p:to>
                                        <p:strVal val="visible"/>
                                      </p:to>
                                    </p:set>
                                    <p:anim calcmode="lin" valueType="num">
                                      <p:cBhvr>
                                        <p:cTn id="250" dur="1000" fill="hold"/>
                                        <p:tgtEl>
                                          <p:spTgt spid="55"/>
                                        </p:tgtEl>
                                        <p:attrNameLst>
                                          <p:attrName>ppt_w</p:attrName>
                                        </p:attrNameLst>
                                      </p:cBhvr>
                                      <p:tavLst>
                                        <p:tav tm="0">
                                          <p:val>
                                            <p:fltVal val="0"/>
                                          </p:val>
                                        </p:tav>
                                        <p:tav tm="100000">
                                          <p:val>
                                            <p:strVal val="#ppt_w"/>
                                          </p:val>
                                        </p:tav>
                                      </p:tavLst>
                                    </p:anim>
                                    <p:anim calcmode="lin" valueType="num">
                                      <p:cBhvr>
                                        <p:cTn id="251" dur="1000" fill="hold"/>
                                        <p:tgtEl>
                                          <p:spTgt spid="55"/>
                                        </p:tgtEl>
                                        <p:attrNameLst>
                                          <p:attrName>ppt_h</p:attrName>
                                        </p:attrNameLst>
                                      </p:cBhvr>
                                      <p:tavLst>
                                        <p:tav tm="0">
                                          <p:val>
                                            <p:fltVal val="0"/>
                                          </p:val>
                                        </p:tav>
                                        <p:tav tm="100000">
                                          <p:val>
                                            <p:strVal val="#ppt_h"/>
                                          </p:val>
                                        </p:tav>
                                      </p:tavLst>
                                    </p:anim>
                                    <p:anim calcmode="lin" valueType="num">
                                      <p:cBhvr>
                                        <p:cTn id="252" dur="1000" fill="hold"/>
                                        <p:tgtEl>
                                          <p:spTgt spid="55"/>
                                        </p:tgtEl>
                                        <p:attrNameLst>
                                          <p:attrName>style.rotation</p:attrName>
                                        </p:attrNameLst>
                                      </p:cBhvr>
                                      <p:tavLst>
                                        <p:tav tm="0">
                                          <p:val>
                                            <p:fltVal val="90"/>
                                          </p:val>
                                        </p:tav>
                                        <p:tav tm="100000">
                                          <p:val>
                                            <p:fltVal val="0"/>
                                          </p:val>
                                        </p:tav>
                                      </p:tavLst>
                                    </p:anim>
                                    <p:animEffect transition="in" filter="fade">
                                      <p:cBhvr>
                                        <p:cTn id="253"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6" grpId="0"/>
      <p:bldP spid="7" grpId="0"/>
      <p:bldP spid="8" grpId="0" animBg="1"/>
      <p:bldP spid="10" grpId="0" animBg="1"/>
      <p:bldP spid="42" grpId="0"/>
      <p:bldP spid="43" grpId="0"/>
      <p:bldP spid="49" grpId="0"/>
      <p:bldP spid="50" grpId="0"/>
      <p:bldP spid="51" grpId="0"/>
      <p:bldP spid="52" grpId="0"/>
      <p:bldP spid="62" grpId="0" animBg="1"/>
      <p:bldP spid="63" grpId="0" animBg="1"/>
      <p:bldP spid="64" grpId="0" animBg="1"/>
      <p:bldP spid="67" grpId="0"/>
      <p:bldP spid="68" grpId="0"/>
      <p:bldP spid="69" grpId="0"/>
      <p:bldP spid="54" grpId="0"/>
      <p:bldP spid="55" grpId="0"/>
      <p:bldP spid="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53978B03-6EBA-4876-8B06-16AF7F1AE6A0}"/>
              </a:ext>
            </a:extLst>
          </p:cNvPr>
          <p:cNvSpPr txBox="1"/>
          <p:nvPr/>
        </p:nvSpPr>
        <p:spPr>
          <a:xfrm>
            <a:off x="33631" y="2524126"/>
            <a:ext cx="13880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Muhammad dies 632 AD</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1" name="Straight Arrow Connector 40">
            <a:extLst>
              <a:ext uri="{FF2B5EF4-FFF2-40B4-BE49-F238E27FC236}">
                <a16:creationId xmlns:a16="http://schemas.microsoft.com/office/drawing/2014/main" id="{F7DAF8B9-5AFB-4106-8E2F-3C477B5F390A}"/>
              </a:ext>
            </a:extLst>
          </p:cNvPr>
          <p:cNvCxnSpPr>
            <a:cxnSpLocks/>
          </p:cNvCxnSpPr>
          <p:nvPr/>
        </p:nvCxnSpPr>
        <p:spPr>
          <a:xfrm>
            <a:off x="476363" y="3256543"/>
            <a:ext cx="0" cy="27424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40CA787A-B55E-4F22-9A5D-F72E5BDAAC53}"/>
              </a:ext>
            </a:extLst>
          </p:cNvPr>
          <p:cNvGrpSpPr/>
          <p:nvPr/>
        </p:nvGrpSpPr>
        <p:grpSpPr>
          <a:xfrm>
            <a:off x="92799" y="6121415"/>
            <a:ext cx="12006401" cy="488034"/>
            <a:chOff x="133766" y="4944290"/>
            <a:chExt cx="12006401" cy="488034"/>
          </a:xfrm>
        </p:grpSpPr>
        <p:sp>
          <p:nvSpPr>
            <p:cNvPr id="35" name="Arrow: Chevron 34">
              <a:extLst>
                <a:ext uri="{FF2B5EF4-FFF2-40B4-BE49-F238E27FC236}">
                  <a16:creationId xmlns:a16="http://schemas.microsoft.com/office/drawing/2014/main" id="{52DD3575-413C-4439-959B-C4401113D28D}"/>
                </a:ext>
              </a:extLst>
            </p:cNvPr>
            <p:cNvSpPr/>
            <p:nvPr/>
          </p:nvSpPr>
          <p:spPr>
            <a:xfrm>
              <a:off x="9700544"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890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Arrow: Chevron 35">
              <a:extLst>
                <a:ext uri="{FF2B5EF4-FFF2-40B4-BE49-F238E27FC236}">
                  <a16:creationId xmlns:a16="http://schemas.microsoft.com/office/drawing/2014/main" id="{2F1A7137-398E-4423-ACF8-4D1477378ED6}"/>
                </a:ext>
              </a:extLst>
            </p:cNvPr>
            <p:cNvSpPr/>
            <p:nvPr/>
          </p:nvSpPr>
          <p:spPr>
            <a:xfrm>
              <a:off x="10447405"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910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Arrow: Chevron 36">
              <a:extLst>
                <a:ext uri="{FF2B5EF4-FFF2-40B4-BE49-F238E27FC236}">
                  <a16:creationId xmlns:a16="http://schemas.microsoft.com/office/drawing/2014/main" id="{115D6822-695C-4A6C-BDE3-81C71BD97524}"/>
                </a:ext>
              </a:extLst>
            </p:cNvPr>
            <p:cNvSpPr/>
            <p:nvPr/>
          </p:nvSpPr>
          <p:spPr>
            <a:xfrm>
              <a:off x="1119426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930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Arrow: Chevron 75">
              <a:extLst>
                <a:ext uri="{FF2B5EF4-FFF2-40B4-BE49-F238E27FC236}">
                  <a16:creationId xmlns:a16="http://schemas.microsoft.com/office/drawing/2014/main" id="{0A797DA2-54D0-4610-BCF0-F278B789966A}"/>
                </a:ext>
              </a:extLst>
            </p:cNvPr>
            <p:cNvSpPr/>
            <p:nvPr/>
          </p:nvSpPr>
          <p:spPr>
            <a:xfrm>
              <a:off x="6737721" y="49461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810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Arrow: Chevron 76">
              <a:extLst>
                <a:ext uri="{FF2B5EF4-FFF2-40B4-BE49-F238E27FC236}">
                  <a16:creationId xmlns:a16="http://schemas.microsoft.com/office/drawing/2014/main" id="{62203F9E-4E3D-401B-8CB2-E48F34303217}"/>
                </a:ext>
              </a:extLst>
            </p:cNvPr>
            <p:cNvSpPr/>
            <p:nvPr/>
          </p:nvSpPr>
          <p:spPr>
            <a:xfrm>
              <a:off x="5990860" y="49461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790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Arrow: Chevron 77">
              <a:extLst>
                <a:ext uri="{FF2B5EF4-FFF2-40B4-BE49-F238E27FC236}">
                  <a16:creationId xmlns:a16="http://schemas.microsoft.com/office/drawing/2014/main" id="{AED3B950-7185-413C-B65C-7A196E7876B2}"/>
                </a:ext>
              </a:extLst>
            </p:cNvPr>
            <p:cNvSpPr/>
            <p:nvPr/>
          </p:nvSpPr>
          <p:spPr>
            <a:xfrm>
              <a:off x="5243999" y="49461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770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Arrow: Chevron 78">
              <a:extLst>
                <a:ext uri="{FF2B5EF4-FFF2-40B4-BE49-F238E27FC236}">
                  <a16:creationId xmlns:a16="http://schemas.microsoft.com/office/drawing/2014/main" id="{9698511E-343A-48CF-858E-D905C7905D6E}"/>
                </a:ext>
              </a:extLst>
            </p:cNvPr>
            <p:cNvSpPr/>
            <p:nvPr/>
          </p:nvSpPr>
          <p:spPr>
            <a:xfrm>
              <a:off x="7484582" y="49461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Arrow: Chevron 81">
              <a:extLst>
                <a:ext uri="{FF2B5EF4-FFF2-40B4-BE49-F238E27FC236}">
                  <a16:creationId xmlns:a16="http://schemas.microsoft.com/office/drawing/2014/main" id="{47C2A9DD-8D80-419F-A0F3-074BB69D1315}"/>
                </a:ext>
              </a:extLst>
            </p:cNvPr>
            <p:cNvSpPr/>
            <p:nvPr/>
          </p:nvSpPr>
          <p:spPr>
            <a:xfrm>
              <a:off x="8231443" y="49461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Arrow: Chevron 83">
              <a:extLst>
                <a:ext uri="{FF2B5EF4-FFF2-40B4-BE49-F238E27FC236}">
                  <a16:creationId xmlns:a16="http://schemas.microsoft.com/office/drawing/2014/main" id="{4BCC4876-8D42-4C86-ACCE-08DCED5F0C27}"/>
                </a:ext>
              </a:extLst>
            </p:cNvPr>
            <p:cNvSpPr/>
            <p:nvPr/>
          </p:nvSpPr>
          <p:spPr>
            <a:xfrm>
              <a:off x="8978304" y="49461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870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Arrow: Chevron 84">
              <a:extLst>
                <a:ext uri="{FF2B5EF4-FFF2-40B4-BE49-F238E27FC236}">
                  <a16:creationId xmlns:a16="http://schemas.microsoft.com/office/drawing/2014/main" id="{D28D422E-3EFC-4C03-991B-EB7ABC389374}"/>
                </a:ext>
              </a:extLst>
            </p:cNvPr>
            <p:cNvSpPr/>
            <p:nvPr/>
          </p:nvSpPr>
          <p:spPr>
            <a:xfrm>
              <a:off x="3774584" y="4944290"/>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Arrow: Chevron 85">
              <a:extLst>
                <a:ext uri="{FF2B5EF4-FFF2-40B4-BE49-F238E27FC236}">
                  <a16:creationId xmlns:a16="http://schemas.microsoft.com/office/drawing/2014/main" id="{DE924E08-B4A3-4AAF-83BE-3D7754024E74}"/>
                </a:ext>
              </a:extLst>
            </p:cNvPr>
            <p:cNvSpPr/>
            <p:nvPr/>
          </p:nvSpPr>
          <p:spPr>
            <a:xfrm>
              <a:off x="4521445" y="4944290"/>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Arrow: Pentagon 86">
              <a:extLst>
                <a:ext uri="{FF2B5EF4-FFF2-40B4-BE49-F238E27FC236}">
                  <a16:creationId xmlns:a16="http://schemas.microsoft.com/office/drawing/2014/main" id="{C3A75A9D-C1FA-4F26-A40E-9888C0007691}"/>
                </a:ext>
              </a:extLst>
            </p:cNvPr>
            <p:cNvSpPr/>
            <p:nvPr/>
          </p:nvSpPr>
          <p:spPr>
            <a:xfrm>
              <a:off x="133766" y="4944290"/>
              <a:ext cx="888275"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632</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Arrow: Chevron 87">
              <a:extLst>
                <a:ext uri="{FF2B5EF4-FFF2-40B4-BE49-F238E27FC236}">
                  <a16:creationId xmlns:a16="http://schemas.microsoft.com/office/drawing/2014/main" id="{BD101D37-9886-495C-A2D3-26443998456B}"/>
                </a:ext>
              </a:extLst>
            </p:cNvPr>
            <p:cNvSpPr/>
            <p:nvPr/>
          </p:nvSpPr>
          <p:spPr>
            <a:xfrm>
              <a:off x="822998" y="4944290"/>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652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Arrow: Chevron 89">
              <a:extLst>
                <a:ext uri="{FF2B5EF4-FFF2-40B4-BE49-F238E27FC236}">
                  <a16:creationId xmlns:a16="http://schemas.microsoft.com/office/drawing/2014/main" id="{166B18B1-C894-4CBA-B8B7-1B293035CEE5}"/>
                </a:ext>
              </a:extLst>
            </p:cNvPr>
            <p:cNvSpPr/>
            <p:nvPr/>
          </p:nvSpPr>
          <p:spPr>
            <a:xfrm>
              <a:off x="1569859" y="4944290"/>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670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Arrow: Chevron 92">
              <a:extLst>
                <a:ext uri="{FF2B5EF4-FFF2-40B4-BE49-F238E27FC236}">
                  <a16:creationId xmlns:a16="http://schemas.microsoft.com/office/drawing/2014/main" id="{3D2DE657-3860-4F7B-B5AB-87E98473D2EC}"/>
                </a:ext>
              </a:extLst>
            </p:cNvPr>
            <p:cNvSpPr/>
            <p:nvPr/>
          </p:nvSpPr>
          <p:spPr>
            <a:xfrm>
              <a:off x="2316720" y="4944290"/>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690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Arrow: Chevron 94">
              <a:extLst>
                <a:ext uri="{FF2B5EF4-FFF2-40B4-BE49-F238E27FC236}">
                  <a16:creationId xmlns:a16="http://schemas.microsoft.com/office/drawing/2014/main" id="{5610DAC6-0BD5-4D42-B206-E7B38749C620}"/>
                </a:ext>
              </a:extLst>
            </p:cNvPr>
            <p:cNvSpPr/>
            <p:nvPr/>
          </p:nvSpPr>
          <p:spPr>
            <a:xfrm>
              <a:off x="3063581" y="4944290"/>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710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97" name="Picture 96" descr="A picture containing drawing&#10;&#10;Description automatically generated">
            <a:extLst>
              <a:ext uri="{FF2B5EF4-FFF2-40B4-BE49-F238E27FC236}">
                <a16:creationId xmlns:a16="http://schemas.microsoft.com/office/drawing/2014/main" id="{3DA90B29-D0E2-7F47-9F75-146F94F60F3F}"/>
              </a:ext>
            </a:extLst>
          </p:cNvPr>
          <p:cNvPicPr>
            <a:picLocks noChangeAspect="1"/>
          </p:cNvPicPr>
          <p:nvPr/>
        </p:nvPicPr>
        <p:blipFill>
          <a:blip r:embed="rId3"/>
          <a:stretch>
            <a:fillRect/>
          </a:stretch>
        </p:blipFill>
        <p:spPr>
          <a:xfrm>
            <a:off x="11143562" y="116656"/>
            <a:ext cx="768890" cy="367910"/>
          </a:xfrm>
          <a:prstGeom prst="rect">
            <a:avLst/>
          </a:prstGeom>
        </p:spPr>
      </p:pic>
      <p:sp>
        <p:nvSpPr>
          <p:cNvPr id="72" name="TextBox 71">
            <a:extLst>
              <a:ext uri="{FF2B5EF4-FFF2-40B4-BE49-F238E27FC236}">
                <a16:creationId xmlns:a16="http://schemas.microsoft.com/office/drawing/2014/main" id="{4E763CCC-0AFE-E24A-A47A-A35B0E15C174}"/>
              </a:ext>
            </a:extLst>
          </p:cNvPr>
          <p:cNvSpPr txBox="1"/>
          <p:nvPr/>
        </p:nvSpPr>
        <p:spPr>
          <a:xfrm>
            <a:off x="142014" y="83963"/>
            <a:ext cx="92399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Sources for the ‘ISLAMIC TRADITIONS’ (SIN)…according to Muslims</a:t>
            </a:r>
          </a:p>
        </p:txBody>
      </p:sp>
      <p:sp>
        <p:nvSpPr>
          <p:cNvPr id="80" name="TextBox 79">
            <a:extLst>
              <a:ext uri="{FF2B5EF4-FFF2-40B4-BE49-F238E27FC236}">
                <a16:creationId xmlns:a16="http://schemas.microsoft.com/office/drawing/2014/main" id="{38624945-23A8-422C-84C1-70E5D7914585}"/>
              </a:ext>
            </a:extLst>
          </p:cNvPr>
          <p:cNvSpPr txBox="1"/>
          <p:nvPr/>
        </p:nvSpPr>
        <p:spPr>
          <a:xfrm>
            <a:off x="7739684" y="1249865"/>
            <a:ext cx="26975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Ibn Hisham</a:t>
            </a:r>
            <a:r>
              <a:rPr kumimoji="0" lang="en-GB" sz="18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(d.833 AD)</a:t>
            </a:r>
            <a:endParaRPr kumimoji="0" lang="en-GB" sz="1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2F80038A-D663-46E6-97C4-C726388CE0CA}"/>
              </a:ext>
            </a:extLst>
          </p:cNvPr>
          <p:cNvSpPr txBox="1"/>
          <p:nvPr/>
        </p:nvSpPr>
        <p:spPr>
          <a:xfrm>
            <a:off x="9149253" y="2442418"/>
            <a:ext cx="23598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Al Bukhari</a:t>
            </a:r>
            <a:r>
              <a:rPr kumimoji="0" lang="en-GB"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(d.870 AD)</a:t>
            </a:r>
            <a:endParaRPr kumimoji="0" lang="en-GB"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8F4F2A39-78D2-43A2-9621-3386C2CC365A}"/>
              </a:ext>
            </a:extLst>
          </p:cNvPr>
          <p:cNvSpPr txBox="1"/>
          <p:nvPr/>
        </p:nvSpPr>
        <p:spPr>
          <a:xfrm>
            <a:off x="11033595" y="4930073"/>
            <a:ext cx="182787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Al Tabari</a:t>
            </a:r>
            <a:r>
              <a:rPr kumimoji="0" lang="en-GB" sz="18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(d.923 AD)</a:t>
            </a:r>
            <a:endParaRPr kumimoji="0" lang="en-GB" sz="16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cxnSp>
        <p:nvCxnSpPr>
          <p:cNvPr id="103" name="Straight Arrow Connector 102">
            <a:extLst>
              <a:ext uri="{FF2B5EF4-FFF2-40B4-BE49-F238E27FC236}">
                <a16:creationId xmlns:a16="http://schemas.microsoft.com/office/drawing/2014/main" id="{5FD6C9F4-D34E-4185-BFD0-4DB9016C52F3}"/>
              </a:ext>
            </a:extLst>
          </p:cNvPr>
          <p:cNvCxnSpPr>
            <a:cxnSpLocks/>
          </p:cNvCxnSpPr>
          <p:nvPr/>
        </p:nvCxnSpPr>
        <p:spPr>
          <a:xfrm>
            <a:off x="7880044" y="1619197"/>
            <a:ext cx="45113" cy="4502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5586FC5E-C481-42EA-BBA4-11FE2AC4C900}"/>
              </a:ext>
            </a:extLst>
          </p:cNvPr>
          <p:cNvCxnSpPr>
            <a:cxnSpLocks/>
          </p:cNvCxnSpPr>
          <p:nvPr/>
        </p:nvCxnSpPr>
        <p:spPr>
          <a:xfrm>
            <a:off x="9349712" y="2811750"/>
            <a:ext cx="32250" cy="3316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FD833E7-1801-4F80-9C54-76FC8A9B1B5B}"/>
              </a:ext>
            </a:extLst>
          </p:cNvPr>
          <p:cNvCxnSpPr>
            <a:cxnSpLocks/>
          </p:cNvCxnSpPr>
          <p:nvPr/>
        </p:nvCxnSpPr>
        <p:spPr>
          <a:xfrm>
            <a:off x="10297101" y="3950043"/>
            <a:ext cx="32096" cy="2148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DB451839-6D7F-4880-82FE-64E35945285B}"/>
              </a:ext>
            </a:extLst>
          </p:cNvPr>
          <p:cNvSpPr txBox="1"/>
          <p:nvPr/>
        </p:nvSpPr>
        <p:spPr>
          <a:xfrm>
            <a:off x="9349712" y="2755567"/>
            <a:ext cx="26402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Sahih Muslim</a:t>
            </a:r>
            <a:r>
              <a:rPr kumimoji="0" lang="en-GB"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(d.875 AD)</a:t>
            </a:r>
            <a:endParaRPr kumimoji="0" lang="en-GB"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106" name="Straight Arrow Connector 105">
            <a:extLst>
              <a:ext uri="{FF2B5EF4-FFF2-40B4-BE49-F238E27FC236}">
                <a16:creationId xmlns:a16="http://schemas.microsoft.com/office/drawing/2014/main" id="{43DCEAEE-1799-4B21-999E-D4DD10BE560A}"/>
              </a:ext>
            </a:extLst>
          </p:cNvPr>
          <p:cNvCxnSpPr>
            <a:cxnSpLocks/>
          </p:cNvCxnSpPr>
          <p:nvPr/>
        </p:nvCxnSpPr>
        <p:spPr>
          <a:xfrm>
            <a:off x="9471749" y="3076832"/>
            <a:ext cx="33349" cy="3051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4D810869-08DC-4A33-A9E8-5C0CE96D187D}"/>
              </a:ext>
            </a:extLst>
          </p:cNvPr>
          <p:cNvSpPr txBox="1"/>
          <p:nvPr/>
        </p:nvSpPr>
        <p:spPr>
          <a:xfrm>
            <a:off x="9994111" y="3623016"/>
            <a:ext cx="24177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Abu Dawud</a:t>
            </a:r>
            <a:r>
              <a:rPr kumimoji="0" lang="en-GB"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(d.899 AD)</a:t>
            </a:r>
            <a:endParaRPr kumimoji="0" lang="en-GB"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109" name="Straight Arrow Connector 108">
            <a:extLst>
              <a:ext uri="{FF2B5EF4-FFF2-40B4-BE49-F238E27FC236}">
                <a16:creationId xmlns:a16="http://schemas.microsoft.com/office/drawing/2014/main" id="{C9DB4EDB-8547-4447-ADD2-56908930B53A}"/>
              </a:ext>
            </a:extLst>
          </p:cNvPr>
          <p:cNvCxnSpPr>
            <a:cxnSpLocks/>
          </p:cNvCxnSpPr>
          <p:nvPr/>
        </p:nvCxnSpPr>
        <p:spPr>
          <a:xfrm>
            <a:off x="11307796" y="5528603"/>
            <a:ext cx="0" cy="594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83952CAF-5427-47BA-B4C0-A0E80D01153A}"/>
              </a:ext>
            </a:extLst>
          </p:cNvPr>
          <p:cNvSpPr txBox="1"/>
          <p:nvPr/>
        </p:nvSpPr>
        <p:spPr>
          <a:xfrm>
            <a:off x="7904349" y="1641116"/>
            <a:ext cx="23617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Al </a:t>
            </a:r>
            <a:r>
              <a:rPr kumimoji="0" lang="en-GB" sz="1800" b="1" i="0" u="sng" strike="noStrike" kern="120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Waqidi</a:t>
            </a:r>
            <a:r>
              <a:rPr kumimoji="0" lang="en-GB" sz="18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(d.835 AD)</a:t>
            </a:r>
            <a:endParaRPr kumimoji="0" lang="en-GB" sz="1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24ADA8E2-3D1D-4899-9075-93710613A127}"/>
              </a:ext>
            </a:extLst>
          </p:cNvPr>
          <p:cNvCxnSpPr>
            <a:cxnSpLocks/>
          </p:cNvCxnSpPr>
          <p:nvPr/>
        </p:nvCxnSpPr>
        <p:spPr>
          <a:xfrm>
            <a:off x="7993290" y="1982004"/>
            <a:ext cx="30911" cy="4139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4BB90BC8-CBE4-469B-BF8F-AFC0110EE60F}"/>
              </a:ext>
            </a:extLst>
          </p:cNvPr>
          <p:cNvSpPr txBox="1"/>
          <p:nvPr/>
        </p:nvSpPr>
        <p:spPr>
          <a:xfrm>
            <a:off x="4130446" y="3418523"/>
            <a:ext cx="8453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201</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YEARS</a:t>
            </a: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146" name="Straight Arrow Connector 145">
            <a:extLst>
              <a:ext uri="{FF2B5EF4-FFF2-40B4-BE49-F238E27FC236}">
                <a16:creationId xmlns:a16="http://schemas.microsoft.com/office/drawing/2014/main" id="{84B784C6-F110-4565-9AF0-0166B1024C8E}"/>
              </a:ext>
            </a:extLst>
          </p:cNvPr>
          <p:cNvCxnSpPr>
            <a:cxnSpLocks/>
            <a:stCxn id="145" idx="1"/>
          </p:cNvCxnSpPr>
          <p:nvPr/>
        </p:nvCxnSpPr>
        <p:spPr>
          <a:xfrm flipH="1" flipV="1">
            <a:off x="670913" y="3540701"/>
            <a:ext cx="3459533" cy="93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35966BC7-0071-4026-A107-047ED261B483}"/>
              </a:ext>
            </a:extLst>
          </p:cNvPr>
          <p:cNvCxnSpPr>
            <a:cxnSpLocks/>
          </p:cNvCxnSpPr>
          <p:nvPr/>
        </p:nvCxnSpPr>
        <p:spPr>
          <a:xfrm>
            <a:off x="4860010" y="3540701"/>
            <a:ext cx="2978801"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B1155D3-E4BB-4257-BB12-1F318052460B}"/>
              </a:ext>
            </a:extLst>
          </p:cNvPr>
          <p:cNvSpPr txBox="1"/>
          <p:nvPr/>
        </p:nvSpPr>
        <p:spPr>
          <a:xfrm>
            <a:off x="9599214" y="3050570"/>
            <a:ext cx="2505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At-</a:t>
            </a:r>
            <a:r>
              <a:rPr kumimoji="0" lang="en-GB" sz="18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Tirmidhi</a:t>
            </a: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(d.884 AD)</a:t>
            </a:r>
            <a:endParaRPr kumimoji="0" lang="en-GB"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43" name="Straight Arrow Connector 42">
            <a:extLst>
              <a:ext uri="{FF2B5EF4-FFF2-40B4-BE49-F238E27FC236}">
                <a16:creationId xmlns:a16="http://schemas.microsoft.com/office/drawing/2014/main" id="{6A93AB0A-25A1-4AF3-9C01-0C3E18FAF9F7}"/>
              </a:ext>
            </a:extLst>
          </p:cNvPr>
          <p:cNvCxnSpPr>
            <a:cxnSpLocks/>
          </p:cNvCxnSpPr>
          <p:nvPr/>
        </p:nvCxnSpPr>
        <p:spPr>
          <a:xfrm>
            <a:off x="9815384" y="3429000"/>
            <a:ext cx="44863" cy="2669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01D702B-9713-4AB9-A861-EBAA2CC38F44}"/>
              </a:ext>
            </a:extLst>
          </p:cNvPr>
          <p:cNvSpPr txBox="1"/>
          <p:nvPr/>
        </p:nvSpPr>
        <p:spPr>
          <a:xfrm>
            <a:off x="10279920" y="3895256"/>
            <a:ext cx="22250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An-</a:t>
            </a:r>
            <a:r>
              <a:rPr kumimoji="0" lang="en-GB" sz="18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Nisa’i</a:t>
            </a:r>
            <a:r>
              <a:rPr kumimoji="0" lang="en-GB"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(d.915 AD)</a:t>
            </a:r>
            <a:endParaRPr kumimoji="0" lang="en-GB"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47" name="Straight Arrow Connector 46">
            <a:extLst>
              <a:ext uri="{FF2B5EF4-FFF2-40B4-BE49-F238E27FC236}">
                <a16:creationId xmlns:a16="http://schemas.microsoft.com/office/drawing/2014/main" id="{93A33A83-CE3D-4345-8EEC-16858B32A35D}"/>
              </a:ext>
            </a:extLst>
          </p:cNvPr>
          <p:cNvCxnSpPr>
            <a:cxnSpLocks/>
          </p:cNvCxnSpPr>
          <p:nvPr/>
        </p:nvCxnSpPr>
        <p:spPr>
          <a:xfrm>
            <a:off x="10931611" y="4257905"/>
            <a:ext cx="29182" cy="1840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A9D325C-2BF8-49A5-9BF7-04F3E901E085}"/>
              </a:ext>
            </a:extLst>
          </p:cNvPr>
          <p:cNvSpPr txBox="1"/>
          <p:nvPr/>
        </p:nvSpPr>
        <p:spPr>
          <a:xfrm>
            <a:off x="9885644" y="3316348"/>
            <a:ext cx="23311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Ibn </a:t>
            </a:r>
            <a:r>
              <a:rPr kumimoji="0" lang="en-GB" sz="18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Majah</a:t>
            </a:r>
            <a:r>
              <a:rPr kumimoji="0" lang="en-GB"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(d.887 AD)</a:t>
            </a:r>
            <a:endParaRPr kumimoji="0" lang="en-GB"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57" name="Straight Arrow Connector 56">
            <a:extLst>
              <a:ext uri="{FF2B5EF4-FFF2-40B4-BE49-F238E27FC236}">
                <a16:creationId xmlns:a16="http://schemas.microsoft.com/office/drawing/2014/main" id="{F71371A1-F2F0-4FA6-A2B3-798BC397E6DF}"/>
              </a:ext>
            </a:extLst>
          </p:cNvPr>
          <p:cNvCxnSpPr>
            <a:cxnSpLocks/>
          </p:cNvCxnSpPr>
          <p:nvPr/>
        </p:nvCxnSpPr>
        <p:spPr>
          <a:xfrm>
            <a:off x="10039011" y="3685680"/>
            <a:ext cx="32096" cy="2412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705E131-62EE-4A03-AA68-87455E895D38}"/>
              </a:ext>
            </a:extLst>
          </p:cNvPr>
          <p:cNvSpPr txBox="1"/>
          <p:nvPr/>
        </p:nvSpPr>
        <p:spPr>
          <a:xfrm>
            <a:off x="151221" y="631714"/>
            <a:ext cx="3153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Sira</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 = Biography of Muhammad</a:t>
            </a:r>
            <a:endParaRPr kumimoji="0" lang="en-GB" sz="18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D28CC9B-A143-418B-A026-6BB037B09201}"/>
              </a:ext>
            </a:extLst>
          </p:cNvPr>
          <p:cNvSpPr txBox="1"/>
          <p:nvPr/>
        </p:nvSpPr>
        <p:spPr>
          <a:xfrm>
            <a:off x="151221" y="968780"/>
            <a:ext cx="31747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Hadith </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Sayings of Muhammad</a:t>
            </a:r>
            <a:endPar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157DE07-99CE-4E21-9B73-211DA717A74D}"/>
              </a:ext>
            </a:extLst>
          </p:cNvPr>
          <p:cNvSpPr txBox="1"/>
          <p:nvPr/>
        </p:nvSpPr>
        <p:spPr>
          <a:xfrm>
            <a:off x="151221" y="1324020"/>
            <a:ext cx="36776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Tafsir</a:t>
            </a: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 Commentaries on the Qur’an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Tarikh</a:t>
            </a: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 Histories of Mankind</a:t>
            </a:r>
            <a:endParaRPr kumimoji="0" lang="en-GB"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2B66F022-FB6B-4A58-98EA-B8E5FB2BB960}"/>
              </a:ext>
            </a:extLst>
          </p:cNvPr>
          <p:cNvSpPr txBox="1"/>
          <p:nvPr/>
        </p:nvSpPr>
        <p:spPr>
          <a:xfrm>
            <a:off x="4924234" y="4207983"/>
            <a:ext cx="8453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141</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YEARS</a:t>
            </a: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52" name="Straight Arrow Connector 51">
            <a:extLst>
              <a:ext uri="{FF2B5EF4-FFF2-40B4-BE49-F238E27FC236}">
                <a16:creationId xmlns:a16="http://schemas.microsoft.com/office/drawing/2014/main" id="{BB399FFF-71A8-47A7-8D0B-FAC84D5F0471}"/>
              </a:ext>
            </a:extLst>
          </p:cNvPr>
          <p:cNvCxnSpPr>
            <a:cxnSpLocks/>
          </p:cNvCxnSpPr>
          <p:nvPr/>
        </p:nvCxnSpPr>
        <p:spPr>
          <a:xfrm flipH="1">
            <a:off x="2951546" y="4331094"/>
            <a:ext cx="1944698" cy="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8D55541-C323-4BB3-89E9-A8C272938B36}"/>
              </a:ext>
            </a:extLst>
          </p:cNvPr>
          <p:cNvCxnSpPr>
            <a:cxnSpLocks/>
          </p:cNvCxnSpPr>
          <p:nvPr/>
        </p:nvCxnSpPr>
        <p:spPr>
          <a:xfrm flipV="1">
            <a:off x="5666662" y="4332845"/>
            <a:ext cx="2180018" cy="768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7750B05-E28C-4398-86E8-A8C95703556F}"/>
              </a:ext>
            </a:extLst>
          </p:cNvPr>
          <p:cNvSpPr txBox="1"/>
          <p:nvPr/>
        </p:nvSpPr>
        <p:spPr>
          <a:xfrm>
            <a:off x="4368427" y="4465781"/>
            <a:ext cx="106147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Abbasids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(749 AD)</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0" name="Straight Arrow Connector 59">
            <a:extLst>
              <a:ext uri="{FF2B5EF4-FFF2-40B4-BE49-F238E27FC236}">
                <a16:creationId xmlns:a16="http://schemas.microsoft.com/office/drawing/2014/main" id="{0102A155-B312-4573-86D2-E9F5BEDCF7F3}"/>
              </a:ext>
            </a:extLst>
          </p:cNvPr>
          <p:cNvCxnSpPr>
            <a:cxnSpLocks/>
          </p:cNvCxnSpPr>
          <p:nvPr/>
        </p:nvCxnSpPr>
        <p:spPr>
          <a:xfrm>
            <a:off x="4789943" y="5024215"/>
            <a:ext cx="0" cy="10741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15C956F-F83E-4E09-8890-E592B6971436}"/>
              </a:ext>
            </a:extLst>
          </p:cNvPr>
          <p:cNvSpPr txBox="1"/>
          <p:nvPr/>
        </p:nvSpPr>
        <p:spPr>
          <a:xfrm>
            <a:off x="6182339" y="5032287"/>
            <a:ext cx="8453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84</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YEARS</a:t>
            </a: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61" name="Straight Arrow Connector 60">
            <a:extLst>
              <a:ext uri="{FF2B5EF4-FFF2-40B4-BE49-F238E27FC236}">
                <a16:creationId xmlns:a16="http://schemas.microsoft.com/office/drawing/2014/main" id="{8E44BDFE-9924-44A2-AB20-EEAF6CD65FF1}"/>
              </a:ext>
            </a:extLst>
          </p:cNvPr>
          <p:cNvCxnSpPr>
            <a:cxnSpLocks/>
          </p:cNvCxnSpPr>
          <p:nvPr/>
        </p:nvCxnSpPr>
        <p:spPr>
          <a:xfrm flipH="1" flipV="1">
            <a:off x="4830910" y="5147719"/>
            <a:ext cx="1317541" cy="767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9D15E16-DFCF-4EBA-87B7-92DC026AC09D}"/>
              </a:ext>
            </a:extLst>
          </p:cNvPr>
          <p:cNvCxnSpPr>
            <a:cxnSpLocks/>
          </p:cNvCxnSpPr>
          <p:nvPr/>
        </p:nvCxnSpPr>
        <p:spPr>
          <a:xfrm flipV="1">
            <a:off x="6911185" y="5147719"/>
            <a:ext cx="979933" cy="768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8DC1C3-89F7-CAB1-CE1F-502F3A08796D}"/>
              </a:ext>
            </a:extLst>
          </p:cNvPr>
          <p:cNvSpPr txBox="1"/>
          <p:nvPr/>
        </p:nvSpPr>
        <p:spPr>
          <a:xfrm>
            <a:off x="2244790" y="3591226"/>
            <a:ext cx="145948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Abd al-Malik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(692 AD)</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B6DBFE80-D667-1A8D-2991-4A547A23A786}"/>
              </a:ext>
            </a:extLst>
          </p:cNvPr>
          <p:cNvCxnSpPr>
            <a:cxnSpLocks/>
          </p:cNvCxnSpPr>
          <p:nvPr/>
        </p:nvCxnSpPr>
        <p:spPr>
          <a:xfrm>
            <a:off x="2829461" y="4150468"/>
            <a:ext cx="0" cy="19898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35B91BB-7AC1-7E57-3B53-A85EE8EBDDA5}"/>
              </a:ext>
            </a:extLst>
          </p:cNvPr>
          <p:cNvSpPr txBox="1"/>
          <p:nvPr/>
        </p:nvSpPr>
        <p:spPr>
          <a:xfrm>
            <a:off x="3733617" y="708439"/>
            <a:ext cx="400814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Conclusion: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Muhammad was revealed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84 years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after the Abbasids created him,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141 years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after he was first introduced, yet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201 years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after he supposedly lived! Raymond, however, considers this 200-year gap as perfectly acceptable, and thus not a problem! </a:t>
            </a:r>
          </a:p>
        </p:txBody>
      </p:sp>
      <p:sp>
        <p:nvSpPr>
          <p:cNvPr id="9" name="Rectangle 8">
            <a:extLst>
              <a:ext uri="{FF2B5EF4-FFF2-40B4-BE49-F238E27FC236}">
                <a16:creationId xmlns:a16="http://schemas.microsoft.com/office/drawing/2014/main" id="{1867CDB2-18F9-BA84-BACD-1278C6D050FC}"/>
              </a:ext>
            </a:extLst>
          </p:cNvPr>
          <p:cNvSpPr/>
          <p:nvPr/>
        </p:nvSpPr>
        <p:spPr>
          <a:xfrm>
            <a:off x="3717409" y="718869"/>
            <a:ext cx="4029935" cy="259517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EB23E27-920A-20B2-62ED-40295CC58CB4}"/>
              </a:ext>
            </a:extLst>
          </p:cNvPr>
          <p:cNvSpPr txBox="1"/>
          <p:nvPr/>
        </p:nvSpPr>
        <p:spPr>
          <a:xfrm>
            <a:off x="4996181" y="5207260"/>
            <a:ext cx="130050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Ibn Ishaq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(d.765 AD)</a:t>
            </a:r>
            <a:endParaRPr kumimoji="0" lang="en-GB" sz="1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18397334-30DA-0780-09F9-1387AA0119D8}"/>
              </a:ext>
            </a:extLst>
          </p:cNvPr>
          <p:cNvCxnSpPr>
            <a:cxnSpLocks/>
          </p:cNvCxnSpPr>
          <p:nvPr/>
        </p:nvCxnSpPr>
        <p:spPr>
          <a:xfrm>
            <a:off x="5426382" y="5774849"/>
            <a:ext cx="3000" cy="32353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715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anim calcmode="lin" valueType="num">
                                      <p:cBhvr additive="base">
                                        <p:cTn id="35" dur="500" fill="hold"/>
                                        <p:tgtEl>
                                          <p:spTgt spid="80"/>
                                        </p:tgtEl>
                                        <p:attrNameLst>
                                          <p:attrName>ppt_x</p:attrName>
                                        </p:attrNameLst>
                                      </p:cBhvr>
                                      <p:tavLst>
                                        <p:tav tm="0">
                                          <p:val>
                                            <p:strVal val="#ppt_x"/>
                                          </p:val>
                                        </p:tav>
                                        <p:tav tm="100000">
                                          <p:val>
                                            <p:strVal val="#ppt_x"/>
                                          </p:val>
                                        </p:tav>
                                      </p:tavLst>
                                    </p:anim>
                                    <p:anim calcmode="lin" valueType="num">
                                      <p:cBhvr additive="base">
                                        <p:cTn id="36" dur="500" fill="hold"/>
                                        <p:tgtEl>
                                          <p:spTgt spid="8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3"/>
                                        </p:tgtEl>
                                        <p:attrNameLst>
                                          <p:attrName>style.visibility</p:attrName>
                                        </p:attrNameLst>
                                      </p:cBhvr>
                                      <p:to>
                                        <p:strVal val="visible"/>
                                      </p:to>
                                    </p:set>
                                    <p:anim calcmode="lin" valueType="num">
                                      <p:cBhvr additive="base">
                                        <p:cTn id="39" dur="500" fill="hold"/>
                                        <p:tgtEl>
                                          <p:spTgt spid="103"/>
                                        </p:tgtEl>
                                        <p:attrNameLst>
                                          <p:attrName>ppt_x</p:attrName>
                                        </p:attrNameLst>
                                      </p:cBhvr>
                                      <p:tavLst>
                                        <p:tav tm="0">
                                          <p:val>
                                            <p:strVal val="#ppt_x"/>
                                          </p:val>
                                        </p:tav>
                                        <p:tav tm="100000">
                                          <p:val>
                                            <p:strVal val="#ppt_x"/>
                                          </p:val>
                                        </p:tav>
                                      </p:tavLst>
                                    </p:anim>
                                    <p:anim calcmode="lin" valueType="num">
                                      <p:cBhvr additive="base">
                                        <p:cTn id="4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2"/>
                                        </p:tgtEl>
                                        <p:attrNameLst>
                                          <p:attrName>style.visibility</p:attrName>
                                        </p:attrNameLst>
                                      </p:cBhvr>
                                      <p:to>
                                        <p:strVal val="visible"/>
                                      </p:to>
                                    </p:set>
                                    <p:anim calcmode="lin" valueType="num">
                                      <p:cBhvr additive="base">
                                        <p:cTn id="45" dur="500" fill="hold"/>
                                        <p:tgtEl>
                                          <p:spTgt spid="112"/>
                                        </p:tgtEl>
                                        <p:attrNameLst>
                                          <p:attrName>ppt_x</p:attrName>
                                        </p:attrNameLst>
                                      </p:cBhvr>
                                      <p:tavLst>
                                        <p:tav tm="0">
                                          <p:val>
                                            <p:strVal val="#ppt_x"/>
                                          </p:val>
                                        </p:tav>
                                        <p:tav tm="100000">
                                          <p:val>
                                            <p:strVal val="#ppt_x"/>
                                          </p:val>
                                        </p:tav>
                                      </p:tavLst>
                                    </p:anim>
                                    <p:anim calcmode="lin" valueType="num">
                                      <p:cBhvr additive="base">
                                        <p:cTn id="46" dur="500" fill="hold"/>
                                        <p:tgtEl>
                                          <p:spTgt spid="11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4"/>
                                        </p:tgtEl>
                                        <p:attrNameLst>
                                          <p:attrName>style.visibility</p:attrName>
                                        </p:attrNameLst>
                                      </p:cBhvr>
                                      <p:to>
                                        <p:strVal val="visible"/>
                                      </p:to>
                                    </p:set>
                                    <p:anim calcmode="lin" valueType="num">
                                      <p:cBhvr additive="base">
                                        <p:cTn id="49" dur="500" fill="hold"/>
                                        <p:tgtEl>
                                          <p:spTgt spid="114"/>
                                        </p:tgtEl>
                                        <p:attrNameLst>
                                          <p:attrName>ppt_x</p:attrName>
                                        </p:attrNameLst>
                                      </p:cBhvr>
                                      <p:tavLst>
                                        <p:tav tm="0">
                                          <p:val>
                                            <p:strVal val="#ppt_x"/>
                                          </p:val>
                                        </p:tav>
                                        <p:tav tm="100000">
                                          <p:val>
                                            <p:strVal val="#ppt_x"/>
                                          </p:val>
                                        </p:tav>
                                      </p:tavLst>
                                    </p:anim>
                                    <p:anim calcmode="lin" valueType="num">
                                      <p:cBhvr additive="base">
                                        <p:cTn id="50"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grpId="1" nodeType="clickEffect">
                                  <p:stCondLst>
                                    <p:cond delay="0"/>
                                  </p:stCondLst>
                                  <p:childTnLst>
                                    <p:animMotion origin="layout" path="M -0.00625 0.01921 L -0.00625 0.01921 C -0.01524 0.00856 -0.02383 -0.00348 -0.03321 -0.01297 C -0.04961 -0.02963 -0.06641 -0.04468 -0.0823 -0.06273 C -0.15365 -0.14306 -0.15013 -0.14051 -0.20521 -0.22223 C -0.20599 -0.22315 -0.20652 -0.22454 -0.20717 -0.2257 C -0.12969 -0.26829 -0.21667 -0.22338 -0.03959 -0.27361 C 0.22955 -0.35 0.17513 -0.31528 0.34466 -0.41829 C 0.34674 -0.41945 0.34856 -0.42176 0.35065 -0.42338 C 0.3483 -0.40695 0.34414 -0.39074 0.34375 -0.37385 C 0.33593 -0.06042 0.32304 0.88032 0.32604 0.56666 C 0.3263 0.54953 0.32604 0.5324 0.32656 0.51527 C 0.32734 0.48426 0.32994 0.42291 0.32994 0.42291 L 0.32994 0.42291 " pathEditMode="relative" ptsTypes="AAAAAAAAAAAAAA">
                                      <p:cBhvr>
                                        <p:cTn id="54" dur="2000" fill="hold"/>
                                        <p:tgtEl>
                                          <p:spTgt spid="6"/>
                                        </p:tgtEl>
                                        <p:attrNameLst>
                                          <p:attrName>ppt_x</p:attrName>
                                          <p:attrName>ppt_y</p:attrName>
                                        </p:attrNameLst>
                                      </p:cBhvr>
                                    </p:animMotion>
                                  </p:childTnLst>
                                </p:cTn>
                              </p:par>
                              <p:par>
                                <p:cTn id="55" presetID="0" presetClass="path" presetSubtype="0" accel="50000" decel="50000" fill="hold" nodeType="withEffect">
                                  <p:stCondLst>
                                    <p:cond delay="0"/>
                                  </p:stCondLst>
                                  <p:childTnLst>
                                    <p:animMotion origin="layout" path="M -0.00052 0.01435 L -0.00052 0.01435 C -0.022 0.00579 -0.01679 0.00833 -0.05651 -0.025 C -0.10039 -0.0618 -0.13515 -0.11643 -0.16771 -0.18264 C -0.18333 -0.21435 -0.19922 -0.24537 -0.21432 -0.27778 C -0.23541 -0.32268 -0.23789 -0.33171 -0.25351 -0.37454 C -0.24778 -0.37847 -0.24166 -0.38102 -0.23646 -0.38657 C -0.1582 -0.46944 -0.12174 -0.49699 -0.06679 -0.60718 C -0.05924 -0.62222 -0.05495 -0.6419 -0.04909 -0.65949 C -0.07851 -0.6669 -0.10833 -0.67106 -0.13737 -0.68194 C -0.25807 -0.72801 -0.2457 -0.72014 -0.29961 -0.75602 C -0.30208 -0.7419 -0.30547 -0.72801 -0.30703 -0.71343 C -0.33594 -0.4287 -0.32591 -0.46134 -0.33203 -0.0956 C -0.32825 0.13565 -0.31107 0.36736 -0.3207 0.59815 C -0.32513 0.70417 -0.34531 0.69144 -0.36575 0.67917 C -0.35455 0.62153 -0.35143 0.61204 -0.34674 0.53796 C -0.34479 0.50718 -0.34518 0.47593 -0.34518 0.44468 L -0.34518 0.44468 " pathEditMode="relative" ptsTypes="AAAAAAAAAAAAAAAAAA">
                                      <p:cBhvr>
                                        <p:cTn id="56" dur="2000" fill="hold"/>
                                        <p:tgtEl>
                                          <p:spTgt spid="7"/>
                                        </p:tgtEl>
                                        <p:attrNameLst>
                                          <p:attrName>ppt_x</p:attrName>
                                          <p:attrName>ppt_y</p:attrName>
                                        </p:attrNameLst>
                                      </p:cBhvr>
                                    </p:animMotion>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8"/>
                                        </p:tgtEl>
                                        <p:attrNameLst>
                                          <p:attrName>style.visibility</p:attrName>
                                        </p:attrNameLst>
                                      </p:cBhvr>
                                      <p:to>
                                        <p:strVal val="visible"/>
                                      </p:to>
                                    </p:set>
                                    <p:anim calcmode="lin" valueType="num">
                                      <p:cBhvr additive="base">
                                        <p:cTn id="67" dur="500" fill="hold"/>
                                        <p:tgtEl>
                                          <p:spTgt spid="98"/>
                                        </p:tgtEl>
                                        <p:attrNameLst>
                                          <p:attrName>ppt_x</p:attrName>
                                        </p:attrNameLst>
                                      </p:cBhvr>
                                      <p:tavLst>
                                        <p:tav tm="0">
                                          <p:val>
                                            <p:strVal val="#ppt_x"/>
                                          </p:val>
                                        </p:tav>
                                        <p:tav tm="100000">
                                          <p:val>
                                            <p:strVal val="#ppt_x"/>
                                          </p:val>
                                        </p:tav>
                                      </p:tavLst>
                                    </p:anim>
                                    <p:anim calcmode="lin" valueType="num">
                                      <p:cBhvr additive="base">
                                        <p:cTn id="68" dur="500" fill="hold"/>
                                        <p:tgtEl>
                                          <p:spTgt spid="98"/>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04"/>
                                        </p:tgtEl>
                                        <p:attrNameLst>
                                          <p:attrName>style.visibility</p:attrName>
                                        </p:attrNameLst>
                                      </p:cBhvr>
                                      <p:to>
                                        <p:strVal val="visible"/>
                                      </p:to>
                                    </p:set>
                                    <p:anim calcmode="lin" valueType="num">
                                      <p:cBhvr additive="base">
                                        <p:cTn id="71" dur="500" fill="hold"/>
                                        <p:tgtEl>
                                          <p:spTgt spid="104"/>
                                        </p:tgtEl>
                                        <p:attrNameLst>
                                          <p:attrName>ppt_x</p:attrName>
                                        </p:attrNameLst>
                                      </p:cBhvr>
                                      <p:tavLst>
                                        <p:tav tm="0">
                                          <p:val>
                                            <p:strVal val="#ppt_x"/>
                                          </p:val>
                                        </p:tav>
                                        <p:tav tm="100000">
                                          <p:val>
                                            <p:strVal val="#ppt_x"/>
                                          </p:val>
                                        </p:tav>
                                      </p:tavLst>
                                    </p:anim>
                                    <p:anim calcmode="lin" valueType="num">
                                      <p:cBhvr additive="base">
                                        <p:cTn id="7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additive="base">
                                        <p:cTn id="77" dur="500" fill="hold"/>
                                        <p:tgtEl>
                                          <p:spTgt spid="75"/>
                                        </p:tgtEl>
                                        <p:attrNameLst>
                                          <p:attrName>ppt_x</p:attrName>
                                        </p:attrNameLst>
                                      </p:cBhvr>
                                      <p:tavLst>
                                        <p:tav tm="0">
                                          <p:val>
                                            <p:strVal val="#ppt_x"/>
                                          </p:val>
                                        </p:tav>
                                        <p:tav tm="100000">
                                          <p:val>
                                            <p:strVal val="#ppt_x"/>
                                          </p:val>
                                        </p:tav>
                                      </p:tavLst>
                                    </p:anim>
                                    <p:anim calcmode="lin" valueType="num">
                                      <p:cBhvr additive="base">
                                        <p:cTn id="78" dur="500" fill="hold"/>
                                        <p:tgtEl>
                                          <p:spTgt spid="75"/>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06"/>
                                        </p:tgtEl>
                                        <p:attrNameLst>
                                          <p:attrName>style.visibility</p:attrName>
                                        </p:attrNameLst>
                                      </p:cBhvr>
                                      <p:to>
                                        <p:strVal val="visible"/>
                                      </p:to>
                                    </p:set>
                                    <p:anim calcmode="lin" valueType="num">
                                      <p:cBhvr additive="base">
                                        <p:cTn id="81" dur="500" fill="hold"/>
                                        <p:tgtEl>
                                          <p:spTgt spid="106"/>
                                        </p:tgtEl>
                                        <p:attrNameLst>
                                          <p:attrName>ppt_x</p:attrName>
                                        </p:attrNameLst>
                                      </p:cBhvr>
                                      <p:tavLst>
                                        <p:tav tm="0">
                                          <p:val>
                                            <p:strVal val="#ppt_x"/>
                                          </p:val>
                                        </p:tav>
                                        <p:tav tm="100000">
                                          <p:val>
                                            <p:strVal val="#ppt_x"/>
                                          </p:val>
                                        </p:tav>
                                      </p:tavLst>
                                    </p:anim>
                                    <p:anim calcmode="lin" valueType="num">
                                      <p:cBhvr additive="base">
                                        <p:cTn id="82"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additive="base">
                                        <p:cTn id="87" dur="500" fill="hold"/>
                                        <p:tgtEl>
                                          <p:spTgt spid="42"/>
                                        </p:tgtEl>
                                        <p:attrNameLst>
                                          <p:attrName>ppt_x</p:attrName>
                                        </p:attrNameLst>
                                      </p:cBhvr>
                                      <p:tavLst>
                                        <p:tav tm="0">
                                          <p:val>
                                            <p:strVal val="#ppt_x"/>
                                          </p:val>
                                        </p:tav>
                                        <p:tav tm="100000">
                                          <p:val>
                                            <p:strVal val="#ppt_x"/>
                                          </p:val>
                                        </p:tav>
                                      </p:tavLst>
                                    </p:anim>
                                    <p:anim calcmode="lin" valueType="num">
                                      <p:cBhvr additive="base">
                                        <p:cTn id="88" dur="500" fill="hold"/>
                                        <p:tgtEl>
                                          <p:spTgt spid="42"/>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 calcmode="lin" valueType="num">
                                      <p:cBhvr additive="base">
                                        <p:cTn id="91" dur="500" fill="hold"/>
                                        <p:tgtEl>
                                          <p:spTgt spid="43"/>
                                        </p:tgtEl>
                                        <p:attrNameLst>
                                          <p:attrName>ppt_x</p:attrName>
                                        </p:attrNameLst>
                                      </p:cBhvr>
                                      <p:tavLst>
                                        <p:tav tm="0">
                                          <p:val>
                                            <p:strVal val="#ppt_x"/>
                                          </p:val>
                                        </p:tav>
                                        <p:tav tm="100000">
                                          <p:val>
                                            <p:strVal val="#ppt_x"/>
                                          </p:val>
                                        </p:tav>
                                      </p:tavLst>
                                    </p:anim>
                                    <p:anim calcmode="lin" valueType="num">
                                      <p:cBhvr additive="base">
                                        <p:cTn id="9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0"/>
                                        </p:tgtEl>
                                        <p:attrNameLst>
                                          <p:attrName>style.visibility</p:attrName>
                                        </p:attrNameLst>
                                      </p:cBhvr>
                                      <p:to>
                                        <p:strVal val="visible"/>
                                      </p:to>
                                    </p:set>
                                    <p:anim calcmode="lin" valueType="num">
                                      <p:cBhvr additive="base">
                                        <p:cTn id="97" dur="500" fill="hold"/>
                                        <p:tgtEl>
                                          <p:spTgt spid="50"/>
                                        </p:tgtEl>
                                        <p:attrNameLst>
                                          <p:attrName>ppt_x</p:attrName>
                                        </p:attrNameLst>
                                      </p:cBhvr>
                                      <p:tavLst>
                                        <p:tav tm="0">
                                          <p:val>
                                            <p:strVal val="#ppt_x"/>
                                          </p:val>
                                        </p:tav>
                                        <p:tav tm="100000">
                                          <p:val>
                                            <p:strVal val="#ppt_x"/>
                                          </p:val>
                                        </p:tav>
                                      </p:tavLst>
                                    </p:anim>
                                    <p:anim calcmode="lin" valueType="num">
                                      <p:cBhvr additive="base">
                                        <p:cTn id="98" dur="500" fill="hold"/>
                                        <p:tgtEl>
                                          <p:spTgt spid="50"/>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57"/>
                                        </p:tgtEl>
                                        <p:attrNameLst>
                                          <p:attrName>style.visibility</p:attrName>
                                        </p:attrNameLst>
                                      </p:cBhvr>
                                      <p:to>
                                        <p:strVal val="visible"/>
                                      </p:to>
                                    </p:set>
                                    <p:anim calcmode="lin" valueType="num">
                                      <p:cBhvr additive="base">
                                        <p:cTn id="101" dur="500" fill="hold"/>
                                        <p:tgtEl>
                                          <p:spTgt spid="57"/>
                                        </p:tgtEl>
                                        <p:attrNameLst>
                                          <p:attrName>ppt_x</p:attrName>
                                        </p:attrNameLst>
                                      </p:cBhvr>
                                      <p:tavLst>
                                        <p:tav tm="0">
                                          <p:val>
                                            <p:strVal val="#ppt_x"/>
                                          </p:val>
                                        </p:tav>
                                        <p:tav tm="100000">
                                          <p:val>
                                            <p:strVal val="#ppt_x"/>
                                          </p:val>
                                        </p:tav>
                                      </p:tavLst>
                                    </p:anim>
                                    <p:anim calcmode="lin" valueType="num">
                                      <p:cBhvr additive="base">
                                        <p:cTn id="10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08"/>
                                        </p:tgtEl>
                                        <p:attrNameLst>
                                          <p:attrName>style.visibility</p:attrName>
                                        </p:attrNameLst>
                                      </p:cBhvr>
                                      <p:to>
                                        <p:strVal val="visible"/>
                                      </p:to>
                                    </p:set>
                                    <p:anim calcmode="lin" valueType="num">
                                      <p:cBhvr additive="base">
                                        <p:cTn id="107" dur="500" fill="hold"/>
                                        <p:tgtEl>
                                          <p:spTgt spid="108"/>
                                        </p:tgtEl>
                                        <p:attrNameLst>
                                          <p:attrName>ppt_x</p:attrName>
                                        </p:attrNameLst>
                                      </p:cBhvr>
                                      <p:tavLst>
                                        <p:tav tm="0">
                                          <p:val>
                                            <p:strVal val="#ppt_x"/>
                                          </p:val>
                                        </p:tav>
                                        <p:tav tm="100000">
                                          <p:val>
                                            <p:strVal val="#ppt_x"/>
                                          </p:val>
                                        </p:tav>
                                      </p:tavLst>
                                    </p:anim>
                                    <p:anim calcmode="lin" valueType="num">
                                      <p:cBhvr additive="base">
                                        <p:cTn id="108" dur="500" fill="hold"/>
                                        <p:tgtEl>
                                          <p:spTgt spid="108"/>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105"/>
                                        </p:tgtEl>
                                        <p:attrNameLst>
                                          <p:attrName>style.visibility</p:attrName>
                                        </p:attrNameLst>
                                      </p:cBhvr>
                                      <p:to>
                                        <p:strVal val="visible"/>
                                      </p:to>
                                    </p:set>
                                    <p:anim calcmode="lin" valueType="num">
                                      <p:cBhvr additive="base">
                                        <p:cTn id="111" dur="500" fill="hold"/>
                                        <p:tgtEl>
                                          <p:spTgt spid="105"/>
                                        </p:tgtEl>
                                        <p:attrNameLst>
                                          <p:attrName>ppt_x</p:attrName>
                                        </p:attrNameLst>
                                      </p:cBhvr>
                                      <p:tavLst>
                                        <p:tav tm="0">
                                          <p:val>
                                            <p:strVal val="#ppt_x"/>
                                          </p:val>
                                        </p:tav>
                                        <p:tav tm="100000">
                                          <p:val>
                                            <p:strVal val="#ppt_x"/>
                                          </p:val>
                                        </p:tav>
                                      </p:tavLst>
                                    </p:anim>
                                    <p:anim calcmode="lin" valueType="num">
                                      <p:cBhvr additive="base">
                                        <p:cTn id="112"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45"/>
                                        </p:tgtEl>
                                        <p:attrNameLst>
                                          <p:attrName>style.visibility</p:attrName>
                                        </p:attrNameLst>
                                      </p:cBhvr>
                                      <p:to>
                                        <p:strVal val="visible"/>
                                      </p:to>
                                    </p:set>
                                    <p:anim calcmode="lin" valueType="num">
                                      <p:cBhvr additive="base">
                                        <p:cTn id="117" dur="500" fill="hold"/>
                                        <p:tgtEl>
                                          <p:spTgt spid="45"/>
                                        </p:tgtEl>
                                        <p:attrNameLst>
                                          <p:attrName>ppt_x</p:attrName>
                                        </p:attrNameLst>
                                      </p:cBhvr>
                                      <p:tavLst>
                                        <p:tav tm="0">
                                          <p:val>
                                            <p:strVal val="#ppt_x"/>
                                          </p:val>
                                        </p:tav>
                                        <p:tav tm="100000">
                                          <p:val>
                                            <p:strVal val="#ppt_x"/>
                                          </p:val>
                                        </p:tav>
                                      </p:tavLst>
                                    </p:anim>
                                    <p:anim calcmode="lin" valueType="num">
                                      <p:cBhvr additive="base">
                                        <p:cTn id="118" dur="500" fill="hold"/>
                                        <p:tgtEl>
                                          <p:spTgt spid="45"/>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additive="base">
                                        <p:cTn id="121" dur="500" fill="hold"/>
                                        <p:tgtEl>
                                          <p:spTgt spid="47"/>
                                        </p:tgtEl>
                                        <p:attrNameLst>
                                          <p:attrName>ppt_x</p:attrName>
                                        </p:attrNameLst>
                                      </p:cBhvr>
                                      <p:tavLst>
                                        <p:tav tm="0">
                                          <p:val>
                                            <p:strVal val="#ppt_x"/>
                                          </p:val>
                                        </p:tav>
                                        <p:tav tm="100000">
                                          <p:val>
                                            <p:strVal val="#ppt_x"/>
                                          </p:val>
                                        </p:tav>
                                      </p:tavLst>
                                    </p:anim>
                                    <p:anim calcmode="lin" valueType="num">
                                      <p:cBhvr additive="base">
                                        <p:cTn id="12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23"/>
                                        </p:tgtEl>
                                        <p:attrNameLst>
                                          <p:attrName>style.visibility</p:attrName>
                                        </p:attrNameLst>
                                      </p:cBhvr>
                                      <p:to>
                                        <p:strVal val="visible"/>
                                      </p:to>
                                    </p:set>
                                    <p:anim calcmode="lin" valueType="num">
                                      <p:cBhvr additive="base">
                                        <p:cTn id="127" dur="500" fill="hold"/>
                                        <p:tgtEl>
                                          <p:spTgt spid="23"/>
                                        </p:tgtEl>
                                        <p:attrNameLst>
                                          <p:attrName>ppt_x</p:attrName>
                                        </p:attrNameLst>
                                      </p:cBhvr>
                                      <p:tavLst>
                                        <p:tav tm="0">
                                          <p:val>
                                            <p:strVal val="#ppt_x"/>
                                          </p:val>
                                        </p:tav>
                                        <p:tav tm="100000">
                                          <p:val>
                                            <p:strVal val="#ppt_x"/>
                                          </p:val>
                                        </p:tav>
                                      </p:tavLst>
                                    </p:anim>
                                    <p:anim calcmode="lin" valueType="num">
                                      <p:cBhvr additive="base">
                                        <p:cTn id="1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100"/>
                                        </p:tgtEl>
                                        <p:attrNameLst>
                                          <p:attrName>style.visibility</p:attrName>
                                        </p:attrNameLst>
                                      </p:cBhvr>
                                      <p:to>
                                        <p:strVal val="visible"/>
                                      </p:to>
                                    </p:set>
                                    <p:anim calcmode="lin" valueType="num">
                                      <p:cBhvr additive="base">
                                        <p:cTn id="133" dur="500" fill="hold"/>
                                        <p:tgtEl>
                                          <p:spTgt spid="100"/>
                                        </p:tgtEl>
                                        <p:attrNameLst>
                                          <p:attrName>ppt_x</p:attrName>
                                        </p:attrNameLst>
                                      </p:cBhvr>
                                      <p:tavLst>
                                        <p:tav tm="0">
                                          <p:val>
                                            <p:strVal val="#ppt_x"/>
                                          </p:val>
                                        </p:tav>
                                        <p:tav tm="100000">
                                          <p:val>
                                            <p:strVal val="#ppt_x"/>
                                          </p:val>
                                        </p:tav>
                                      </p:tavLst>
                                    </p:anim>
                                    <p:anim calcmode="lin" valueType="num">
                                      <p:cBhvr additive="base">
                                        <p:cTn id="134" dur="500" fill="hold"/>
                                        <p:tgtEl>
                                          <p:spTgt spid="100"/>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109"/>
                                        </p:tgtEl>
                                        <p:attrNameLst>
                                          <p:attrName>style.visibility</p:attrName>
                                        </p:attrNameLst>
                                      </p:cBhvr>
                                      <p:to>
                                        <p:strVal val="visible"/>
                                      </p:to>
                                    </p:set>
                                    <p:anim calcmode="lin" valueType="num">
                                      <p:cBhvr additive="base">
                                        <p:cTn id="137" dur="500" fill="hold"/>
                                        <p:tgtEl>
                                          <p:spTgt spid="109"/>
                                        </p:tgtEl>
                                        <p:attrNameLst>
                                          <p:attrName>ppt_x</p:attrName>
                                        </p:attrNameLst>
                                      </p:cBhvr>
                                      <p:tavLst>
                                        <p:tav tm="0">
                                          <p:val>
                                            <p:strVal val="#ppt_x"/>
                                          </p:val>
                                        </p:tav>
                                        <p:tav tm="100000">
                                          <p:val>
                                            <p:strVal val="#ppt_x"/>
                                          </p:val>
                                        </p:tav>
                                      </p:tavLst>
                                    </p:anim>
                                    <p:anim calcmode="lin" valueType="num">
                                      <p:cBhvr additive="base">
                                        <p:cTn id="138"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145"/>
                                        </p:tgtEl>
                                        <p:attrNameLst>
                                          <p:attrName>style.visibility</p:attrName>
                                        </p:attrNameLst>
                                      </p:cBhvr>
                                      <p:to>
                                        <p:strVal val="visible"/>
                                      </p:to>
                                    </p:set>
                                    <p:anim calcmode="lin" valueType="num">
                                      <p:cBhvr additive="base">
                                        <p:cTn id="143" dur="500" fill="hold"/>
                                        <p:tgtEl>
                                          <p:spTgt spid="145"/>
                                        </p:tgtEl>
                                        <p:attrNameLst>
                                          <p:attrName>ppt_x</p:attrName>
                                        </p:attrNameLst>
                                      </p:cBhvr>
                                      <p:tavLst>
                                        <p:tav tm="0">
                                          <p:val>
                                            <p:strVal val="#ppt_x"/>
                                          </p:val>
                                        </p:tav>
                                        <p:tav tm="100000">
                                          <p:val>
                                            <p:strVal val="#ppt_x"/>
                                          </p:val>
                                        </p:tav>
                                      </p:tavLst>
                                    </p:anim>
                                    <p:anim calcmode="lin" valueType="num">
                                      <p:cBhvr additive="base">
                                        <p:cTn id="144" dur="500" fill="hold"/>
                                        <p:tgtEl>
                                          <p:spTgt spid="145"/>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146"/>
                                        </p:tgtEl>
                                        <p:attrNameLst>
                                          <p:attrName>style.visibility</p:attrName>
                                        </p:attrNameLst>
                                      </p:cBhvr>
                                      <p:to>
                                        <p:strVal val="visible"/>
                                      </p:to>
                                    </p:set>
                                    <p:anim calcmode="lin" valueType="num">
                                      <p:cBhvr additive="base">
                                        <p:cTn id="147" dur="500" fill="hold"/>
                                        <p:tgtEl>
                                          <p:spTgt spid="146"/>
                                        </p:tgtEl>
                                        <p:attrNameLst>
                                          <p:attrName>ppt_x</p:attrName>
                                        </p:attrNameLst>
                                      </p:cBhvr>
                                      <p:tavLst>
                                        <p:tav tm="0">
                                          <p:val>
                                            <p:strVal val="#ppt_x"/>
                                          </p:val>
                                        </p:tav>
                                        <p:tav tm="100000">
                                          <p:val>
                                            <p:strVal val="#ppt_x"/>
                                          </p:val>
                                        </p:tav>
                                      </p:tavLst>
                                    </p:anim>
                                    <p:anim calcmode="lin" valueType="num">
                                      <p:cBhvr additive="base">
                                        <p:cTn id="148" dur="500" fill="hold"/>
                                        <p:tgtEl>
                                          <p:spTgt spid="146"/>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147"/>
                                        </p:tgtEl>
                                        <p:attrNameLst>
                                          <p:attrName>style.visibility</p:attrName>
                                        </p:attrNameLst>
                                      </p:cBhvr>
                                      <p:to>
                                        <p:strVal val="visible"/>
                                      </p:to>
                                    </p:set>
                                    <p:anim calcmode="lin" valueType="num">
                                      <p:cBhvr additive="base">
                                        <p:cTn id="151" dur="500" fill="hold"/>
                                        <p:tgtEl>
                                          <p:spTgt spid="147"/>
                                        </p:tgtEl>
                                        <p:attrNameLst>
                                          <p:attrName>ppt_x</p:attrName>
                                        </p:attrNameLst>
                                      </p:cBhvr>
                                      <p:tavLst>
                                        <p:tav tm="0">
                                          <p:val>
                                            <p:strVal val="#ppt_x"/>
                                          </p:val>
                                        </p:tav>
                                        <p:tav tm="100000">
                                          <p:val>
                                            <p:strVal val="#ppt_x"/>
                                          </p:val>
                                        </p:tav>
                                      </p:tavLst>
                                    </p:anim>
                                    <p:anim calcmode="lin" valueType="num">
                                      <p:cBhvr additive="base">
                                        <p:cTn id="152"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3"/>
                                        </p:tgtEl>
                                        <p:attrNameLst>
                                          <p:attrName>style.visibility</p:attrName>
                                        </p:attrNameLst>
                                      </p:cBhvr>
                                      <p:to>
                                        <p:strVal val="visible"/>
                                      </p:to>
                                    </p:set>
                                    <p:anim calcmode="lin" valueType="num">
                                      <p:cBhvr additive="base">
                                        <p:cTn id="157" dur="500" fill="hold"/>
                                        <p:tgtEl>
                                          <p:spTgt spid="3"/>
                                        </p:tgtEl>
                                        <p:attrNameLst>
                                          <p:attrName>ppt_x</p:attrName>
                                        </p:attrNameLst>
                                      </p:cBhvr>
                                      <p:tavLst>
                                        <p:tav tm="0">
                                          <p:val>
                                            <p:strVal val="#ppt_x"/>
                                          </p:val>
                                        </p:tav>
                                        <p:tav tm="100000">
                                          <p:val>
                                            <p:strVal val="#ppt_x"/>
                                          </p:val>
                                        </p:tav>
                                      </p:tavLst>
                                    </p:anim>
                                    <p:anim calcmode="lin" valueType="num">
                                      <p:cBhvr additive="base">
                                        <p:cTn id="158" dur="500" fill="hold"/>
                                        <p:tgtEl>
                                          <p:spTgt spid="3"/>
                                        </p:tgtEl>
                                        <p:attrNameLst>
                                          <p:attrName>ppt_y</p:attrName>
                                        </p:attrNameLst>
                                      </p:cBhvr>
                                      <p:tavLst>
                                        <p:tav tm="0">
                                          <p:val>
                                            <p:strVal val="1+#ppt_h/2"/>
                                          </p:val>
                                        </p:tav>
                                        <p:tav tm="100000">
                                          <p:val>
                                            <p:strVal val="#ppt_y"/>
                                          </p:val>
                                        </p:tav>
                                      </p:tavLst>
                                    </p:anim>
                                  </p:childTnLst>
                                </p:cTn>
                              </p:par>
                              <p:par>
                                <p:cTn id="159" presetID="2" presetClass="entr" presetSubtype="4" fill="hold" nodeType="withEffect">
                                  <p:stCondLst>
                                    <p:cond delay="0"/>
                                  </p:stCondLst>
                                  <p:childTnLst>
                                    <p:set>
                                      <p:cBhvr>
                                        <p:cTn id="160" dur="1" fill="hold">
                                          <p:stCondLst>
                                            <p:cond delay="0"/>
                                          </p:stCondLst>
                                        </p:cTn>
                                        <p:tgtEl>
                                          <p:spTgt spid="5"/>
                                        </p:tgtEl>
                                        <p:attrNameLst>
                                          <p:attrName>style.visibility</p:attrName>
                                        </p:attrNameLst>
                                      </p:cBhvr>
                                      <p:to>
                                        <p:strVal val="visible"/>
                                      </p:to>
                                    </p:set>
                                    <p:anim calcmode="lin" valueType="num">
                                      <p:cBhvr additive="base">
                                        <p:cTn id="161" dur="500" fill="hold"/>
                                        <p:tgtEl>
                                          <p:spTgt spid="5"/>
                                        </p:tgtEl>
                                        <p:attrNameLst>
                                          <p:attrName>ppt_x</p:attrName>
                                        </p:attrNameLst>
                                      </p:cBhvr>
                                      <p:tavLst>
                                        <p:tav tm="0">
                                          <p:val>
                                            <p:strVal val="#ppt_x"/>
                                          </p:val>
                                        </p:tav>
                                        <p:tav tm="100000">
                                          <p:val>
                                            <p:strVal val="#ppt_x"/>
                                          </p:val>
                                        </p:tav>
                                      </p:tavLst>
                                    </p:anim>
                                    <p:anim calcmode="lin" valueType="num">
                                      <p:cBhvr additive="base">
                                        <p:cTn id="162" dur="500" fill="hold"/>
                                        <p:tgtEl>
                                          <p:spTgt spid="5"/>
                                        </p:tgtEl>
                                        <p:attrNameLst>
                                          <p:attrName>ppt_y</p:attrName>
                                        </p:attrNameLst>
                                      </p:cBhvr>
                                      <p:tavLst>
                                        <p:tav tm="0">
                                          <p:val>
                                            <p:strVal val="1+#ppt_h/2"/>
                                          </p:val>
                                        </p:tav>
                                        <p:tav tm="100000">
                                          <p:val>
                                            <p:strVal val="#ppt_y"/>
                                          </p:val>
                                        </p:tav>
                                      </p:tavLst>
                                    </p:anim>
                                  </p:childTnLst>
                                </p:cTn>
                              </p:par>
                            </p:childTnLst>
                          </p:cTn>
                        </p:par>
                        <p:par>
                          <p:cTn id="163" fill="hold">
                            <p:stCondLst>
                              <p:cond delay="500"/>
                            </p:stCondLst>
                            <p:childTnLst>
                              <p:par>
                                <p:cTn id="164" presetID="2" presetClass="entr" presetSubtype="4" fill="hold" grpId="0" nodeType="afterEffect">
                                  <p:stCondLst>
                                    <p:cond delay="0"/>
                                  </p:stCondLst>
                                  <p:childTnLst>
                                    <p:set>
                                      <p:cBhvr>
                                        <p:cTn id="165" dur="1" fill="hold">
                                          <p:stCondLst>
                                            <p:cond delay="0"/>
                                          </p:stCondLst>
                                        </p:cTn>
                                        <p:tgtEl>
                                          <p:spTgt spid="51"/>
                                        </p:tgtEl>
                                        <p:attrNameLst>
                                          <p:attrName>style.visibility</p:attrName>
                                        </p:attrNameLst>
                                      </p:cBhvr>
                                      <p:to>
                                        <p:strVal val="visible"/>
                                      </p:to>
                                    </p:set>
                                    <p:anim calcmode="lin" valueType="num">
                                      <p:cBhvr additive="base">
                                        <p:cTn id="166" dur="500" fill="hold"/>
                                        <p:tgtEl>
                                          <p:spTgt spid="51"/>
                                        </p:tgtEl>
                                        <p:attrNameLst>
                                          <p:attrName>ppt_x</p:attrName>
                                        </p:attrNameLst>
                                      </p:cBhvr>
                                      <p:tavLst>
                                        <p:tav tm="0">
                                          <p:val>
                                            <p:strVal val="#ppt_x"/>
                                          </p:val>
                                        </p:tav>
                                        <p:tav tm="100000">
                                          <p:val>
                                            <p:strVal val="#ppt_x"/>
                                          </p:val>
                                        </p:tav>
                                      </p:tavLst>
                                    </p:anim>
                                    <p:anim calcmode="lin" valueType="num">
                                      <p:cBhvr additive="base">
                                        <p:cTn id="167" dur="500" fill="hold"/>
                                        <p:tgtEl>
                                          <p:spTgt spid="51"/>
                                        </p:tgtEl>
                                        <p:attrNameLst>
                                          <p:attrName>ppt_y</p:attrName>
                                        </p:attrNameLst>
                                      </p:cBhvr>
                                      <p:tavLst>
                                        <p:tav tm="0">
                                          <p:val>
                                            <p:strVal val="1+#ppt_h/2"/>
                                          </p:val>
                                        </p:tav>
                                        <p:tav tm="100000">
                                          <p:val>
                                            <p:strVal val="#ppt_y"/>
                                          </p:val>
                                        </p:tav>
                                      </p:tavLst>
                                    </p:anim>
                                  </p:childTnLst>
                                </p:cTn>
                              </p:par>
                              <p:par>
                                <p:cTn id="168" presetID="2" presetClass="entr" presetSubtype="4" fill="hold" nodeType="withEffect">
                                  <p:stCondLst>
                                    <p:cond delay="0"/>
                                  </p:stCondLst>
                                  <p:childTnLst>
                                    <p:set>
                                      <p:cBhvr>
                                        <p:cTn id="169" dur="1" fill="hold">
                                          <p:stCondLst>
                                            <p:cond delay="0"/>
                                          </p:stCondLst>
                                        </p:cTn>
                                        <p:tgtEl>
                                          <p:spTgt spid="52"/>
                                        </p:tgtEl>
                                        <p:attrNameLst>
                                          <p:attrName>style.visibility</p:attrName>
                                        </p:attrNameLst>
                                      </p:cBhvr>
                                      <p:to>
                                        <p:strVal val="visible"/>
                                      </p:to>
                                    </p:set>
                                    <p:anim calcmode="lin" valueType="num">
                                      <p:cBhvr additive="base">
                                        <p:cTn id="170" dur="500" fill="hold"/>
                                        <p:tgtEl>
                                          <p:spTgt spid="52"/>
                                        </p:tgtEl>
                                        <p:attrNameLst>
                                          <p:attrName>ppt_x</p:attrName>
                                        </p:attrNameLst>
                                      </p:cBhvr>
                                      <p:tavLst>
                                        <p:tav tm="0">
                                          <p:val>
                                            <p:strVal val="#ppt_x"/>
                                          </p:val>
                                        </p:tav>
                                        <p:tav tm="100000">
                                          <p:val>
                                            <p:strVal val="#ppt_x"/>
                                          </p:val>
                                        </p:tav>
                                      </p:tavLst>
                                    </p:anim>
                                    <p:anim calcmode="lin" valueType="num">
                                      <p:cBhvr additive="base">
                                        <p:cTn id="171" dur="500" fill="hold"/>
                                        <p:tgtEl>
                                          <p:spTgt spid="52"/>
                                        </p:tgtEl>
                                        <p:attrNameLst>
                                          <p:attrName>ppt_y</p:attrName>
                                        </p:attrNameLst>
                                      </p:cBhvr>
                                      <p:tavLst>
                                        <p:tav tm="0">
                                          <p:val>
                                            <p:strVal val="1+#ppt_h/2"/>
                                          </p:val>
                                        </p:tav>
                                        <p:tav tm="100000">
                                          <p:val>
                                            <p:strVal val="#ppt_y"/>
                                          </p:val>
                                        </p:tav>
                                      </p:tavLst>
                                    </p:anim>
                                  </p:childTnLst>
                                </p:cTn>
                              </p:par>
                              <p:par>
                                <p:cTn id="172" presetID="2" presetClass="entr" presetSubtype="4" fill="hold" nodeType="withEffect">
                                  <p:stCondLst>
                                    <p:cond delay="0"/>
                                  </p:stCondLst>
                                  <p:childTnLst>
                                    <p:set>
                                      <p:cBhvr>
                                        <p:cTn id="173" dur="1" fill="hold">
                                          <p:stCondLst>
                                            <p:cond delay="0"/>
                                          </p:stCondLst>
                                        </p:cTn>
                                        <p:tgtEl>
                                          <p:spTgt spid="53"/>
                                        </p:tgtEl>
                                        <p:attrNameLst>
                                          <p:attrName>style.visibility</p:attrName>
                                        </p:attrNameLst>
                                      </p:cBhvr>
                                      <p:to>
                                        <p:strVal val="visible"/>
                                      </p:to>
                                    </p:set>
                                    <p:anim calcmode="lin" valueType="num">
                                      <p:cBhvr additive="base">
                                        <p:cTn id="174" dur="500" fill="hold"/>
                                        <p:tgtEl>
                                          <p:spTgt spid="53"/>
                                        </p:tgtEl>
                                        <p:attrNameLst>
                                          <p:attrName>ppt_x</p:attrName>
                                        </p:attrNameLst>
                                      </p:cBhvr>
                                      <p:tavLst>
                                        <p:tav tm="0">
                                          <p:val>
                                            <p:strVal val="#ppt_x"/>
                                          </p:val>
                                        </p:tav>
                                        <p:tav tm="100000">
                                          <p:val>
                                            <p:strVal val="#ppt_x"/>
                                          </p:val>
                                        </p:tav>
                                      </p:tavLst>
                                    </p:anim>
                                    <p:anim calcmode="lin" valueType="num">
                                      <p:cBhvr additive="base">
                                        <p:cTn id="175"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59"/>
                                        </p:tgtEl>
                                        <p:attrNameLst>
                                          <p:attrName>style.visibility</p:attrName>
                                        </p:attrNameLst>
                                      </p:cBhvr>
                                      <p:to>
                                        <p:strVal val="visible"/>
                                      </p:to>
                                    </p:set>
                                    <p:anim calcmode="lin" valueType="num">
                                      <p:cBhvr additive="base">
                                        <p:cTn id="180" dur="500" fill="hold"/>
                                        <p:tgtEl>
                                          <p:spTgt spid="59"/>
                                        </p:tgtEl>
                                        <p:attrNameLst>
                                          <p:attrName>ppt_x</p:attrName>
                                        </p:attrNameLst>
                                      </p:cBhvr>
                                      <p:tavLst>
                                        <p:tav tm="0">
                                          <p:val>
                                            <p:strVal val="#ppt_x"/>
                                          </p:val>
                                        </p:tav>
                                        <p:tav tm="100000">
                                          <p:val>
                                            <p:strVal val="#ppt_x"/>
                                          </p:val>
                                        </p:tav>
                                      </p:tavLst>
                                    </p:anim>
                                    <p:anim calcmode="lin" valueType="num">
                                      <p:cBhvr additive="base">
                                        <p:cTn id="181" dur="500" fill="hold"/>
                                        <p:tgtEl>
                                          <p:spTgt spid="59"/>
                                        </p:tgtEl>
                                        <p:attrNameLst>
                                          <p:attrName>ppt_y</p:attrName>
                                        </p:attrNameLst>
                                      </p:cBhvr>
                                      <p:tavLst>
                                        <p:tav tm="0">
                                          <p:val>
                                            <p:strVal val="1+#ppt_h/2"/>
                                          </p:val>
                                        </p:tav>
                                        <p:tav tm="100000">
                                          <p:val>
                                            <p:strVal val="#ppt_y"/>
                                          </p:val>
                                        </p:tav>
                                      </p:tavLst>
                                    </p:anim>
                                  </p:childTnLst>
                                </p:cTn>
                              </p:par>
                              <p:par>
                                <p:cTn id="182" presetID="2" presetClass="entr" presetSubtype="4" fill="hold" nodeType="withEffect">
                                  <p:stCondLst>
                                    <p:cond delay="0"/>
                                  </p:stCondLst>
                                  <p:childTnLst>
                                    <p:set>
                                      <p:cBhvr>
                                        <p:cTn id="183" dur="1" fill="hold">
                                          <p:stCondLst>
                                            <p:cond delay="0"/>
                                          </p:stCondLst>
                                        </p:cTn>
                                        <p:tgtEl>
                                          <p:spTgt spid="60"/>
                                        </p:tgtEl>
                                        <p:attrNameLst>
                                          <p:attrName>style.visibility</p:attrName>
                                        </p:attrNameLst>
                                      </p:cBhvr>
                                      <p:to>
                                        <p:strVal val="visible"/>
                                      </p:to>
                                    </p:set>
                                    <p:anim calcmode="lin" valueType="num">
                                      <p:cBhvr additive="base">
                                        <p:cTn id="184" dur="500" fill="hold"/>
                                        <p:tgtEl>
                                          <p:spTgt spid="60"/>
                                        </p:tgtEl>
                                        <p:attrNameLst>
                                          <p:attrName>ppt_x</p:attrName>
                                        </p:attrNameLst>
                                      </p:cBhvr>
                                      <p:tavLst>
                                        <p:tav tm="0">
                                          <p:val>
                                            <p:strVal val="#ppt_x"/>
                                          </p:val>
                                        </p:tav>
                                        <p:tav tm="100000">
                                          <p:val>
                                            <p:strVal val="#ppt_x"/>
                                          </p:val>
                                        </p:tav>
                                      </p:tavLst>
                                    </p:anim>
                                    <p:anim calcmode="lin" valueType="num">
                                      <p:cBhvr additive="base">
                                        <p:cTn id="185" dur="500" fill="hold"/>
                                        <p:tgtEl>
                                          <p:spTgt spid="60"/>
                                        </p:tgtEl>
                                        <p:attrNameLst>
                                          <p:attrName>ppt_y</p:attrName>
                                        </p:attrNameLst>
                                      </p:cBhvr>
                                      <p:tavLst>
                                        <p:tav tm="0">
                                          <p:val>
                                            <p:strVal val="1+#ppt_h/2"/>
                                          </p:val>
                                        </p:tav>
                                        <p:tav tm="100000">
                                          <p:val>
                                            <p:strVal val="#ppt_y"/>
                                          </p:val>
                                        </p:tav>
                                      </p:tavLst>
                                    </p:anim>
                                  </p:childTnLst>
                                </p:cTn>
                              </p:par>
                            </p:childTnLst>
                          </p:cTn>
                        </p:par>
                        <p:par>
                          <p:cTn id="186" fill="hold">
                            <p:stCondLst>
                              <p:cond delay="500"/>
                            </p:stCondLst>
                            <p:childTnLst>
                              <p:par>
                                <p:cTn id="187" presetID="2" presetClass="entr" presetSubtype="4" fill="hold" grpId="0" nodeType="afterEffect">
                                  <p:stCondLst>
                                    <p:cond delay="0"/>
                                  </p:stCondLst>
                                  <p:childTnLst>
                                    <p:set>
                                      <p:cBhvr>
                                        <p:cTn id="188" dur="1" fill="hold">
                                          <p:stCondLst>
                                            <p:cond delay="0"/>
                                          </p:stCondLst>
                                        </p:cTn>
                                        <p:tgtEl>
                                          <p:spTgt spid="58"/>
                                        </p:tgtEl>
                                        <p:attrNameLst>
                                          <p:attrName>style.visibility</p:attrName>
                                        </p:attrNameLst>
                                      </p:cBhvr>
                                      <p:to>
                                        <p:strVal val="visible"/>
                                      </p:to>
                                    </p:set>
                                    <p:anim calcmode="lin" valueType="num">
                                      <p:cBhvr additive="base">
                                        <p:cTn id="189" dur="500" fill="hold"/>
                                        <p:tgtEl>
                                          <p:spTgt spid="58"/>
                                        </p:tgtEl>
                                        <p:attrNameLst>
                                          <p:attrName>ppt_x</p:attrName>
                                        </p:attrNameLst>
                                      </p:cBhvr>
                                      <p:tavLst>
                                        <p:tav tm="0">
                                          <p:val>
                                            <p:strVal val="#ppt_x"/>
                                          </p:val>
                                        </p:tav>
                                        <p:tav tm="100000">
                                          <p:val>
                                            <p:strVal val="#ppt_x"/>
                                          </p:val>
                                        </p:tav>
                                      </p:tavLst>
                                    </p:anim>
                                    <p:anim calcmode="lin" valueType="num">
                                      <p:cBhvr additive="base">
                                        <p:cTn id="190" dur="500" fill="hold"/>
                                        <p:tgtEl>
                                          <p:spTgt spid="58"/>
                                        </p:tgtEl>
                                        <p:attrNameLst>
                                          <p:attrName>ppt_y</p:attrName>
                                        </p:attrNameLst>
                                      </p:cBhvr>
                                      <p:tavLst>
                                        <p:tav tm="0">
                                          <p:val>
                                            <p:strVal val="1+#ppt_h/2"/>
                                          </p:val>
                                        </p:tav>
                                        <p:tav tm="100000">
                                          <p:val>
                                            <p:strVal val="#ppt_y"/>
                                          </p:val>
                                        </p:tav>
                                      </p:tavLst>
                                    </p:anim>
                                  </p:childTnLst>
                                </p:cTn>
                              </p:par>
                              <p:par>
                                <p:cTn id="191" presetID="2" presetClass="entr" presetSubtype="4" fill="hold" nodeType="withEffect">
                                  <p:stCondLst>
                                    <p:cond delay="0"/>
                                  </p:stCondLst>
                                  <p:childTnLst>
                                    <p:set>
                                      <p:cBhvr>
                                        <p:cTn id="192" dur="1" fill="hold">
                                          <p:stCondLst>
                                            <p:cond delay="0"/>
                                          </p:stCondLst>
                                        </p:cTn>
                                        <p:tgtEl>
                                          <p:spTgt spid="61"/>
                                        </p:tgtEl>
                                        <p:attrNameLst>
                                          <p:attrName>style.visibility</p:attrName>
                                        </p:attrNameLst>
                                      </p:cBhvr>
                                      <p:to>
                                        <p:strVal val="visible"/>
                                      </p:to>
                                    </p:set>
                                    <p:anim calcmode="lin" valueType="num">
                                      <p:cBhvr additive="base">
                                        <p:cTn id="193" dur="500" fill="hold"/>
                                        <p:tgtEl>
                                          <p:spTgt spid="61"/>
                                        </p:tgtEl>
                                        <p:attrNameLst>
                                          <p:attrName>ppt_x</p:attrName>
                                        </p:attrNameLst>
                                      </p:cBhvr>
                                      <p:tavLst>
                                        <p:tav tm="0">
                                          <p:val>
                                            <p:strVal val="#ppt_x"/>
                                          </p:val>
                                        </p:tav>
                                        <p:tav tm="100000">
                                          <p:val>
                                            <p:strVal val="#ppt_x"/>
                                          </p:val>
                                        </p:tav>
                                      </p:tavLst>
                                    </p:anim>
                                    <p:anim calcmode="lin" valueType="num">
                                      <p:cBhvr additive="base">
                                        <p:cTn id="194" dur="500" fill="hold"/>
                                        <p:tgtEl>
                                          <p:spTgt spid="61"/>
                                        </p:tgtEl>
                                        <p:attrNameLst>
                                          <p:attrName>ppt_y</p:attrName>
                                        </p:attrNameLst>
                                      </p:cBhvr>
                                      <p:tavLst>
                                        <p:tav tm="0">
                                          <p:val>
                                            <p:strVal val="1+#ppt_h/2"/>
                                          </p:val>
                                        </p:tav>
                                        <p:tav tm="100000">
                                          <p:val>
                                            <p:strVal val="#ppt_y"/>
                                          </p:val>
                                        </p:tav>
                                      </p:tavLst>
                                    </p:anim>
                                  </p:childTnLst>
                                </p:cTn>
                              </p:par>
                              <p:par>
                                <p:cTn id="195" presetID="2" presetClass="entr" presetSubtype="4" fill="hold" nodeType="withEffect">
                                  <p:stCondLst>
                                    <p:cond delay="0"/>
                                  </p:stCondLst>
                                  <p:childTnLst>
                                    <p:set>
                                      <p:cBhvr>
                                        <p:cTn id="196" dur="1" fill="hold">
                                          <p:stCondLst>
                                            <p:cond delay="0"/>
                                          </p:stCondLst>
                                        </p:cTn>
                                        <p:tgtEl>
                                          <p:spTgt spid="62"/>
                                        </p:tgtEl>
                                        <p:attrNameLst>
                                          <p:attrName>style.visibility</p:attrName>
                                        </p:attrNameLst>
                                      </p:cBhvr>
                                      <p:to>
                                        <p:strVal val="visible"/>
                                      </p:to>
                                    </p:set>
                                    <p:anim calcmode="lin" valueType="num">
                                      <p:cBhvr additive="base">
                                        <p:cTn id="197" dur="500" fill="hold"/>
                                        <p:tgtEl>
                                          <p:spTgt spid="62"/>
                                        </p:tgtEl>
                                        <p:attrNameLst>
                                          <p:attrName>ppt_x</p:attrName>
                                        </p:attrNameLst>
                                      </p:cBhvr>
                                      <p:tavLst>
                                        <p:tav tm="0">
                                          <p:val>
                                            <p:strVal val="#ppt_x"/>
                                          </p:val>
                                        </p:tav>
                                        <p:tav tm="100000">
                                          <p:val>
                                            <p:strVal val="#ppt_x"/>
                                          </p:val>
                                        </p:tav>
                                      </p:tavLst>
                                    </p:anim>
                                    <p:anim calcmode="lin" valueType="num">
                                      <p:cBhvr additive="base">
                                        <p:cTn id="19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26" presetClass="entr" presetSubtype="0" fill="hold" grpId="0" nodeType="clickEffect">
                                  <p:stCondLst>
                                    <p:cond delay="0"/>
                                  </p:stCondLst>
                                  <p:childTnLst>
                                    <p:set>
                                      <p:cBhvr>
                                        <p:cTn id="202" dur="1" fill="hold">
                                          <p:stCondLst>
                                            <p:cond delay="0"/>
                                          </p:stCondLst>
                                        </p:cTn>
                                        <p:tgtEl>
                                          <p:spTgt spid="8"/>
                                        </p:tgtEl>
                                        <p:attrNameLst>
                                          <p:attrName>style.visibility</p:attrName>
                                        </p:attrNameLst>
                                      </p:cBhvr>
                                      <p:to>
                                        <p:strVal val="visible"/>
                                      </p:to>
                                    </p:set>
                                    <p:animEffect transition="in" filter="wipe(down)">
                                      <p:cBhvr>
                                        <p:cTn id="203" dur="580">
                                          <p:stCondLst>
                                            <p:cond delay="0"/>
                                          </p:stCondLst>
                                        </p:cTn>
                                        <p:tgtEl>
                                          <p:spTgt spid="8"/>
                                        </p:tgtEl>
                                      </p:cBhvr>
                                    </p:animEffect>
                                    <p:anim calcmode="lin" valueType="num">
                                      <p:cBhvr>
                                        <p:cTn id="20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9" dur="26">
                                          <p:stCondLst>
                                            <p:cond delay="650"/>
                                          </p:stCondLst>
                                        </p:cTn>
                                        <p:tgtEl>
                                          <p:spTgt spid="8"/>
                                        </p:tgtEl>
                                      </p:cBhvr>
                                      <p:to x="100000" y="60000"/>
                                    </p:animScale>
                                    <p:animScale>
                                      <p:cBhvr>
                                        <p:cTn id="210" dur="166" decel="50000">
                                          <p:stCondLst>
                                            <p:cond delay="676"/>
                                          </p:stCondLst>
                                        </p:cTn>
                                        <p:tgtEl>
                                          <p:spTgt spid="8"/>
                                        </p:tgtEl>
                                      </p:cBhvr>
                                      <p:to x="100000" y="100000"/>
                                    </p:animScale>
                                    <p:animScale>
                                      <p:cBhvr>
                                        <p:cTn id="211" dur="26">
                                          <p:stCondLst>
                                            <p:cond delay="1312"/>
                                          </p:stCondLst>
                                        </p:cTn>
                                        <p:tgtEl>
                                          <p:spTgt spid="8"/>
                                        </p:tgtEl>
                                      </p:cBhvr>
                                      <p:to x="100000" y="80000"/>
                                    </p:animScale>
                                    <p:animScale>
                                      <p:cBhvr>
                                        <p:cTn id="212" dur="166" decel="50000">
                                          <p:stCondLst>
                                            <p:cond delay="1338"/>
                                          </p:stCondLst>
                                        </p:cTn>
                                        <p:tgtEl>
                                          <p:spTgt spid="8"/>
                                        </p:tgtEl>
                                      </p:cBhvr>
                                      <p:to x="100000" y="100000"/>
                                    </p:animScale>
                                    <p:animScale>
                                      <p:cBhvr>
                                        <p:cTn id="213" dur="26">
                                          <p:stCondLst>
                                            <p:cond delay="1642"/>
                                          </p:stCondLst>
                                        </p:cTn>
                                        <p:tgtEl>
                                          <p:spTgt spid="8"/>
                                        </p:tgtEl>
                                      </p:cBhvr>
                                      <p:to x="100000" y="90000"/>
                                    </p:animScale>
                                    <p:animScale>
                                      <p:cBhvr>
                                        <p:cTn id="214" dur="166" decel="50000">
                                          <p:stCondLst>
                                            <p:cond delay="1668"/>
                                          </p:stCondLst>
                                        </p:cTn>
                                        <p:tgtEl>
                                          <p:spTgt spid="8"/>
                                        </p:tgtEl>
                                      </p:cBhvr>
                                      <p:to x="100000" y="100000"/>
                                    </p:animScale>
                                    <p:animScale>
                                      <p:cBhvr>
                                        <p:cTn id="215" dur="26">
                                          <p:stCondLst>
                                            <p:cond delay="1808"/>
                                          </p:stCondLst>
                                        </p:cTn>
                                        <p:tgtEl>
                                          <p:spTgt spid="8"/>
                                        </p:tgtEl>
                                      </p:cBhvr>
                                      <p:to x="100000" y="95000"/>
                                    </p:animScale>
                                    <p:animScale>
                                      <p:cBhvr>
                                        <p:cTn id="216" dur="166" decel="50000">
                                          <p:stCondLst>
                                            <p:cond delay="1834"/>
                                          </p:stCondLst>
                                        </p:cTn>
                                        <p:tgtEl>
                                          <p:spTgt spid="8"/>
                                        </p:tgtEl>
                                      </p:cBhvr>
                                      <p:to x="100000" y="100000"/>
                                    </p:animScale>
                                  </p:childTnLst>
                                </p:cTn>
                              </p:par>
                              <p:par>
                                <p:cTn id="217" presetID="26" presetClass="entr" presetSubtype="0" fill="hold" grpId="0" nodeType="withEffect">
                                  <p:stCondLst>
                                    <p:cond delay="0"/>
                                  </p:stCondLst>
                                  <p:childTnLst>
                                    <p:set>
                                      <p:cBhvr>
                                        <p:cTn id="218" dur="1" fill="hold">
                                          <p:stCondLst>
                                            <p:cond delay="0"/>
                                          </p:stCondLst>
                                        </p:cTn>
                                        <p:tgtEl>
                                          <p:spTgt spid="9"/>
                                        </p:tgtEl>
                                        <p:attrNameLst>
                                          <p:attrName>style.visibility</p:attrName>
                                        </p:attrNameLst>
                                      </p:cBhvr>
                                      <p:to>
                                        <p:strVal val="visible"/>
                                      </p:to>
                                    </p:set>
                                    <p:animEffect transition="in" filter="wipe(down)">
                                      <p:cBhvr>
                                        <p:cTn id="219" dur="580">
                                          <p:stCondLst>
                                            <p:cond delay="0"/>
                                          </p:stCondLst>
                                        </p:cTn>
                                        <p:tgtEl>
                                          <p:spTgt spid="9"/>
                                        </p:tgtEl>
                                      </p:cBhvr>
                                    </p:animEffect>
                                    <p:anim calcmode="lin" valueType="num">
                                      <p:cBhvr>
                                        <p:cTn id="2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25" dur="26">
                                          <p:stCondLst>
                                            <p:cond delay="650"/>
                                          </p:stCondLst>
                                        </p:cTn>
                                        <p:tgtEl>
                                          <p:spTgt spid="9"/>
                                        </p:tgtEl>
                                      </p:cBhvr>
                                      <p:to x="100000" y="60000"/>
                                    </p:animScale>
                                    <p:animScale>
                                      <p:cBhvr>
                                        <p:cTn id="226" dur="166" decel="50000">
                                          <p:stCondLst>
                                            <p:cond delay="676"/>
                                          </p:stCondLst>
                                        </p:cTn>
                                        <p:tgtEl>
                                          <p:spTgt spid="9"/>
                                        </p:tgtEl>
                                      </p:cBhvr>
                                      <p:to x="100000" y="100000"/>
                                    </p:animScale>
                                    <p:animScale>
                                      <p:cBhvr>
                                        <p:cTn id="227" dur="26">
                                          <p:stCondLst>
                                            <p:cond delay="1312"/>
                                          </p:stCondLst>
                                        </p:cTn>
                                        <p:tgtEl>
                                          <p:spTgt spid="9"/>
                                        </p:tgtEl>
                                      </p:cBhvr>
                                      <p:to x="100000" y="80000"/>
                                    </p:animScale>
                                    <p:animScale>
                                      <p:cBhvr>
                                        <p:cTn id="228" dur="166" decel="50000">
                                          <p:stCondLst>
                                            <p:cond delay="1338"/>
                                          </p:stCondLst>
                                        </p:cTn>
                                        <p:tgtEl>
                                          <p:spTgt spid="9"/>
                                        </p:tgtEl>
                                      </p:cBhvr>
                                      <p:to x="100000" y="100000"/>
                                    </p:animScale>
                                    <p:animScale>
                                      <p:cBhvr>
                                        <p:cTn id="229" dur="26">
                                          <p:stCondLst>
                                            <p:cond delay="1642"/>
                                          </p:stCondLst>
                                        </p:cTn>
                                        <p:tgtEl>
                                          <p:spTgt spid="9"/>
                                        </p:tgtEl>
                                      </p:cBhvr>
                                      <p:to x="100000" y="90000"/>
                                    </p:animScale>
                                    <p:animScale>
                                      <p:cBhvr>
                                        <p:cTn id="230" dur="166" decel="50000">
                                          <p:stCondLst>
                                            <p:cond delay="1668"/>
                                          </p:stCondLst>
                                        </p:cTn>
                                        <p:tgtEl>
                                          <p:spTgt spid="9"/>
                                        </p:tgtEl>
                                      </p:cBhvr>
                                      <p:to x="100000" y="100000"/>
                                    </p:animScale>
                                    <p:animScale>
                                      <p:cBhvr>
                                        <p:cTn id="231" dur="26">
                                          <p:stCondLst>
                                            <p:cond delay="1808"/>
                                          </p:stCondLst>
                                        </p:cTn>
                                        <p:tgtEl>
                                          <p:spTgt spid="9"/>
                                        </p:tgtEl>
                                      </p:cBhvr>
                                      <p:to x="100000" y="95000"/>
                                    </p:animScale>
                                    <p:animScale>
                                      <p:cBhvr>
                                        <p:cTn id="23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80" grpId="0"/>
      <p:bldP spid="98" grpId="0"/>
      <p:bldP spid="100" grpId="0"/>
      <p:bldP spid="75" grpId="0"/>
      <p:bldP spid="108" grpId="0"/>
      <p:bldP spid="112" grpId="0"/>
      <p:bldP spid="145" grpId="0"/>
      <p:bldP spid="42" grpId="0"/>
      <p:bldP spid="45" grpId="0"/>
      <p:bldP spid="50" grpId="0"/>
      <p:bldP spid="21" grpId="0"/>
      <p:bldP spid="22" grpId="0"/>
      <p:bldP spid="23" grpId="0"/>
      <p:bldP spid="51" grpId="0"/>
      <p:bldP spid="59" grpId="0"/>
      <p:bldP spid="58" grpId="0"/>
      <p:bldP spid="3" grpId="0"/>
      <p:bldP spid="8" grpId="0"/>
      <p:bldP spid="9" grpId="0" animBg="1"/>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C015BEC-305A-418B-B6F0-008B4F882FAC}"/>
              </a:ext>
            </a:extLst>
          </p:cNvPr>
          <p:cNvPicPr>
            <a:picLocks noChangeAspect="1"/>
          </p:cNvPicPr>
          <p:nvPr/>
        </p:nvPicPr>
        <p:blipFill>
          <a:blip r:embed="rId2"/>
          <a:stretch>
            <a:fillRect/>
          </a:stretch>
        </p:blipFill>
        <p:spPr>
          <a:xfrm>
            <a:off x="5225147" y="86786"/>
            <a:ext cx="6903048" cy="4702030"/>
          </a:xfrm>
          <a:prstGeom prst="rect">
            <a:avLst/>
          </a:prstGeom>
        </p:spPr>
      </p:pic>
      <p:sp>
        <p:nvSpPr>
          <p:cNvPr id="4" name="Arrow: Pentagon 3">
            <a:extLst>
              <a:ext uri="{FF2B5EF4-FFF2-40B4-BE49-F238E27FC236}">
                <a16:creationId xmlns:a16="http://schemas.microsoft.com/office/drawing/2014/main" id="{BF36D1E9-6108-4034-BB57-95AC65F3D90F}"/>
              </a:ext>
            </a:extLst>
          </p:cNvPr>
          <p:cNvSpPr/>
          <p:nvPr/>
        </p:nvSpPr>
        <p:spPr>
          <a:xfrm>
            <a:off x="48980" y="4947692"/>
            <a:ext cx="888275"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632</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414A329-8773-489B-B056-FC3D597559C3}"/>
              </a:ext>
            </a:extLst>
          </p:cNvPr>
          <p:cNvSpPr/>
          <p:nvPr/>
        </p:nvSpPr>
        <p:spPr>
          <a:xfrm>
            <a:off x="738212"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652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Arrow: Chevron 23">
            <a:extLst>
              <a:ext uri="{FF2B5EF4-FFF2-40B4-BE49-F238E27FC236}">
                <a16:creationId xmlns:a16="http://schemas.microsoft.com/office/drawing/2014/main" id="{4E1644EB-7CB6-4393-BCE7-735067262139}"/>
              </a:ext>
            </a:extLst>
          </p:cNvPr>
          <p:cNvSpPr/>
          <p:nvPr/>
        </p:nvSpPr>
        <p:spPr>
          <a:xfrm>
            <a:off x="148507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670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Arrow: Chevron 24">
            <a:extLst>
              <a:ext uri="{FF2B5EF4-FFF2-40B4-BE49-F238E27FC236}">
                <a16:creationId xmlns:a16="http://schemas.microsoft.com/office/drawing/2014/main" id="{533F12AD-C7AF-4E66-956A-2B6E24844951}"/>
              </a:ext>
            </a:extLst>
          </p:cNvPr>
          <p:cNvSpPr/>
          <p:nvPr/>
        </p:nvSpPr>
        <p:spPr>
          <a:xfrm>
            <a:off x="6713100"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810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row: Chevron 25">
            <a:extLst>
              <a:ext uri="{FF2B5EF4-FFF2-40B4-BE49-F238E27FC236}">
                <a16:creationId xmlns:a16="http://schemas.microsoft.com/office/drawing/2014/main" id="{63C4F26A-0B31-44E4-A352-528565E8877A}"/>
              </a:ext>
            </a:extLst>
          </p:cNvPr>
          <p:cNvSpPr/>
          <p:nvPr/>
        </p:nvSpPr>
        <p:spPr>
          <a:xfrm>
            <a:off x="5966239"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790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Arrow: Chevron 26">
            <a:extLst>
              <a:ext uri="{FF2B5EF4-FFF2-40B4-BE49-F238E27FC236}">
                <a16:creationId xmlns:a16="http://schemas.microsoft.com/office/drawing/2014/main" id="{C4569AD9-8076-4A4F-B272-BC90ADD18689}"/>
              </a:ext>
            </a:extLst>
          </p:cNvPr>
          <p:cNvSpPr/>
          <p:nvPr/>
        </p:nvSpPr>
        <p:spPr>
          <a:xfrm>
            <a:off x="2231934"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690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Arrow: Chevron 27">
            <a:extLst>
              <a:ext uri="{FF2B5EF4-FFF2-40B4-BE49-F238E27FC236}">
                <a16:creationId xmlns:a16="http://schemas.microsoft.com/office/drawing/2014/main" id="{35BA4AA2-005E-4CF0-A7F9-C22FBB5DCCB3}"/>
              </a:ext>
            </a:extLst>
          </p:cNvPr>
          <p:cNvSpPr/>
          <p:nvPr/>
        </p:nvSpPr>
        <p:spPr>
          <a:xfrm>
            <a:off x="2978795"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710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Arrow: Chevron 28">
            <a:extLst>
              <a:ext uri="{FF2B5EF4-FFF2-40B4-BE49-F238E27FC236}">
                <a16:creationId xmlns:a16="http://schemas.microsoft.com/office/drawing/2014/main" id="{DC11DC6C-786A-4F7B-8485-5C40899BB349}"/>
              </a:ext>
            </a:extLst>
          </p:cNvPr>
          <p:cNvSpPr/>
          <p:nvPr/>
        </p:nvSpPr>
        <p:spPr>
          <a:xfrm>
            <a:off x="3725656"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Arrow: Chevron 29">
            <a:extLst>
              <a:ext uri="{FF2B5EF4-FFF2-40B4-BE49-F238E27FC236}">
                <a16:creationId xmlns:a16="http://schemas.microsoft.com/office/drawing/2014/main" id="{2DE11A02-2877-4A25-87F7-AFDEF0FCF4BB}"/>
              </a:ext>
            </a:extLst>
          </p:cNvPr>
          <p:cNvSpPr/>
          <p:nvPr/>
        </p:nvSpPr>
        <p:spPr>
          <a:xfrm>
            <a:off x="4472517"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Arrow: Chevron 30">
            <a:extLst>
              <a:ext uri="{FF2B5EF4-FFF2-40B4-BE49-F238E27FC236}">
                <a16:creationId xmlns:a16="http://schemas.microsoft.com/office/drawing/2014/main" id="{E91DE4C4-75BE-4AFD-A716-817C5A428E7A}"/>
              </a:ext>
            </a:extLst>
          </p:cNvPr>
          <p:cNvSpPr/>
          <p:nvPr/>
        </p:nvSpPr>
        <p:spPr>
          <a:xfrm>
            <a:off x="5219378"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770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Arrow: Chevron 31">
            <a:extLst>
              <a:ext uri="{FF2B5EF4-FFF2-40B4-BE49-F238E27FC236}">
                <a16:creationId xmlns:a16="http://schemas.microsoft.com/office/drawing/2014/main" id="{8CCF6360-8C58-46EB-9D21-FA37AFAE916D}"/>
              </a:ext>
            </a:extLst>
          </p:cNvPr>
          <p:cNvSpPr/>
          <p:nvPr/>
        </p:nvSpPr>
        <p:spPr>
          <a:xfrm>
            <a:off x="7459961"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47897793-42F5-4F70-8EFB-FC795882C5BF}"/>
              </a:ext>
            </a:extLst>
          </p:cNvPr>
          <p:cNvSpPr/>
          <p:nvPr/>
        </p:nvSpPr>
        <p:spPr>
          <a:xfrm>
            <a:off x="8206822"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Arrow: Chevron 33">
            <a:extLst>
              <a:ext uri="{FF2B5EF4-FFF2-40B4-BE49-F238E27FC236}">
                <a16:creationId xmlns:a16="http://schemas.microsoft.com/office/drawing/2014/main" id="{EE13150D-95D6-4665-A63A-FFD769089BFB}"/>
              </a:ext>
            </a:extLst>
          </p:cNvPr>
          <p:cNvSpPr/>
          <p:nvPr/>
        </p:nvSpPr>
        <p:spPr>
          <a:xfrm>
            <a:off x="895368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870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Arrow: Chevron 34">
            <a:extLst>
              <a:ext uri="{FF2B5EF4-FFF2-40B4-BE49-F238E27FC236}">
                <a16:creationId xmlns:a16="http://schemas.microsoft.com/office/drawing/2014/main" id="{52DD3575-413C-4439-959B-C4401113D28D}"/>
              </a:ext>
            </a:extLst>
          </p:cNvPr>
          <p:cNvSpPr/>
          <p:nvPr/>
        </p:nvSpPr>
        <p:spPr>
          <a:xfrm>
            <a:off x="9700544"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890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Arrow: Chevron 35">
            <a:extLst>
              <a:ext uri="{FF2B5EF4-FFF2-40B4-BE49-F238E27FC236}">
                <a16:creationId xmlns:a16="http://schemas.microsoft.com/office/drawing/2014/main" id="{2F1A7137-398E-4423-ACF8-4D1477378ED6}"/>
              </a:ext>
            </a:extLst>
          </p:cNvPr>
          <p:cNvSpPr/>
          <p:nvPr/>
        </p:nvSpPr>
        <p:spPr>
          <a:xfrm>
            <a:off x="10447405"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910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Arrow: Chevron 36">
            <a:extLst>
              <a:ext uri="{FF2B5EF4-FFF2-40B4-BE49-F238E27FC236}">
                <a16:creationId xmlns:a16="http://schemas.microsoft.com/office/drawing/2014/main" id="{115D6822-695C-4A6C-BDE3-81C71BD97524}"/>
              </a:ext>
            </a:extLst>
          </p:cNvPr>
          <p:cNvSpPr/>
          <p:nvPr/>
        </p:nvSpPr>
        <p:spPr>
          <a:xfrm>
            <a:off x="1119426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930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picture containing drawing&#10;&#10;Description automatically generated">
            <a:extLst>
              <a:ext uri="{FF2B5EF4-FFF2-40B4-BE49-F238E27FC236}">
                <a16:creationId xmlns:a16="http://schemas.microsoft.com/office/drawing/2014/main" id="{75436B83-0AA6-3E4D-9EC4-29B180CC4469}"/>
              </a:ext>
            </a:extLst>
          </p:cNvPr>
          <p:cNvPicPr>
            <a:picLocks noChangeAspect="1"/>
          </p:cNvPicPr>
          <p:nvPr/>
        </p:nvPicPr>
        <p:blipFill>
          <a:blip r:embed="rId3"/>
          <a:stretch>
            <a:fillRect/>
          </a:stretch>
        </p:blipFill>
        <p:spPr>
          <a:xfrm>
            <a:off x="10717929" y="6053099"/>
            <a:ext cx="1350759" cy="646331"/>
          </a:xfrm>
          <a:prstGeom prst="rect">
            <a:avLst/>
          </a:prstGeom>
        </p:spPr>
      </p:pic>
      <p:sp>
        <p:nvSpPr>
          <p:cNvPr id="39" name="TextBox 38">
            <a:extLst>
              <a:ext uri="{FF2B5EF4-FFF2-40B4-BE49-F238E27FC236}">
                <a16:creationId xmlns:a16="http://schemas.microsoft.com/office/drawing/2014/main" id="{6F27A0EF-B601-45C7-AE65-51EE197AC85D}"/>
              </a:ext>
            </a:extLst>
          </p:cNvPr>
          <p:cNvSpPr txBox="1"/>
          <p:nvPr/>
        </p:nvSpPr>
        <p:spPr>
          <a:xfrm>
            <a:off x="142015" y="83963"/>
            <a:ext cx="48292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The problem of Distance &amp; Direction</a:t>
            </a:r>
          </a:p>
        </p:txBody>
      </p:sp>
      <p:sp>
        <p:nvSpPr>
          <p:cNvPr id="45" name="TextBox 44">
            <a:extLst>
              <a:ext uri="{FF2B5EF4-FFF2-40B4-BE49-F238E27FC236}">
                <a16:creationId xmlns:a16="http://schemas.microsoft.com/office/drawing/2014/main" id="{AFF90131-1BB4-43D2-BA6B-2E81AE8B0A88}"/>
              </a:ext>
            </a:extLst>
          </p:cNvPr>
          <p:cNvSpPr txBox="1"/>
          <p:nvPr/>
        </p:nvSpPr>
        <p:spPr>
          <a:xfrm>
            <a:off x="128249" y="3160907"/>
            <a:ext cx="42495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Al Bukhari (The Hadith)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is from Bukhara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Bukhara – Mecca = 2,600 mi.</a:t>
            </a:r>
          </a:p>
        </p:txBody>
      </p:sp>
      <p:sp>
        <p:nvSpPr>
          <p:cNvPr id="48" name="TextBox 47">
            <a:extLst>
              <a:ext uri="{FF2B5EF4-FFF2-40B4-BE49-F238E27FC236}">
                <a16:creationId xmlns:a16="http://schemas.microsoft.com/office/drawing/2014/main" id="{43E02866-645D-4AA3-B87E-521D6A49A477}"/>
              </a:ext>
            </a:extLst>
          </p:cNvPr>
          <p:cNvSpPr txBox="1"/>
          <p:nvPr/>
        </p:nvSpPr>
        <p:spPr>
          <a:xfrm>
            <a:off x="219415" y="5484395"/>
            <a:ext cx="1124282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Conclusion: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None of the Traditional writers lived or worked in Mecca or Medina,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They were too far to the north of Mecca, and came from the West and East of Baghdad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NOTE: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Doesn’t Raymond realize that these </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Abbasids</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(Post 750 AD) are too far away?</a:t>
            </a:r>
          </a:p>
        </p:txBody>
      </p:sp>
      <p:sp>
        <p:nvSpPr>
          <p:cNvPr id="16" name="Arrow: Right 15">
            <a:extLst>
              <a:ext uri="{FF2B5EF4-FFF2-40B4-BE49-F238E27FC236}">
                <a16:creationId xmlns:a16="http://schemas.microsoft.com/office/drawing/2014/main" id="{AD6FF088-DC4B-404F-95A5-0F55A69699A7}"/>
              </a:ext>
            </a:extLst>
          </p:cNvPr>
          <p:cNvSpPr/>
          <p:nvPr/>
        </p:nvSpPr>
        <p:spPr>
          <a:xfrm rot="7888093">
            <a:off x="7719206" y="2482944"/>
            <a:ext cx="1487788" cy="5392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98A1C2B5-E826-4D60-97AA-41EC525396D1}"/>
              </a:ext>
            </a:extLst>
          </p:cNvPr>
          <p:cNvSpPr/>
          <p:nvPr/>
        </p:nvSpPr>
        <p:spPr>
          <a:xfrm rot="8218495" flipV="1">
            <a:off x="7720905" y="2217731"/>
            <a:ext cx="2583732" cy="4571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1" name="Donut 6">
            <a:extLst>
              <a:ext uri="{FF2B5EF4-FFF2-40B4-BE49-F238E27FC236}">
                <a16:creationId xmlns:a16="http://schemas.microsoft.com/office/drawing/2014/main" id="{AF090BAB-E37E-4D86-8E7E-B07F54D90971}"/>
              </a:ext>
            </a:extLst>
          </p:cNvPr>
          <p:cNvSpPr/>
          <p:nvPr/>
        </p:nvSpPr>
        <p:spPr>
          <a:xfrm>
            <a:off x="9960140" y="1211568"/>
            <a:ext cx="213356" cy="18712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60" name="Donut 6">
            <a:extLst>
              <a:ext uri="{FF2B5EF4-FFF2-40B4-BE49-F238E27FC236}">
                <a16:creationId xmlns:a16="http://schemas.microsoft.com/office/drawing/2014/main" id="{5DA5753C-B6BD-493B-B26C-C7EE2E281A93}"/>
              </a:ext>
            </a:extLst>
          </p:cNvPr>
          <p:cNvSpPr/>
          <p:nvPr/>
        </p:nvSpPr>
        <p:spPr>
          <a:xfrm>
            <a:off x="8203915" y="1895458"/>
            <a:ext cx="213356" cy="18712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66" name="Donut 6">
            <a:extLst>
              <a:ext uri="{FF2B5EF4-FFF2-40B4-BE49-F238E27FC236}">
                <a16:creationId xmlns:a16="http://schemas.microsoft.com/office/drawing/2014/main" id="{5B746A97-B130-4DAF-9821-5DF595BC7F76}"/>
              </a:ext>
            </a:extLst>
          </p:cNvPr>
          <p:cNvSpPr/>
          <p:nvPr/>
        </p:nvSpPr>
        <p:spPr>
          <a:xfrm>
            <a:off x="8936231" y="1749131"/>
            <a:ext cx="213356" cy="18712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3C2B0C29-32C4-4DFE-A4D0-21625A899FCF}"/>
              </a:ext>
            </a:extLst>
          </p:cNvPr>
          <p:cNvSpPr txBox="1"/>
          <p:nvPr/>
        </p:nvSpPr>
        <p:spPr>
          <a:xfrm>
            <a:off x="9851305" y="865203"/>
            <a:ext cx="993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Bukhara</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913C62F6-E850-4C7C-A176-CEFC6184E7F7}"/>
              </a:ext>
            </a:extLst>
          </p:cNvPr>
          <p:cNvSpPr txBox="1"/>
          <p:nvPr/>
        </p:nvSpPr>
        <p:spPr>
          <a:xfrm>
            <a:off x="8387139" y="1457424"/>
            <a:ext cx="13880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Tabaristan</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04E1E6C0-A176-487C-9C43-A660EEDFCF20}"/>
              </a:ext>
            </a:extLst>
          </p:cNvPr>
          <p:cNvSpPr txBox="1"/>
          <p:nvPr/>
        </p:nvSpPr>
        <p:spPr>
          <a:xfrm>
            <a:off x="7372839" y="1619689"/>
            <a:ext cx="10256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Baghdad</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38B537C-89B3-4CCE-A101-721739B72319}"/>
              </a:ext>
            </a:extLst>
          </p:cNvPr>
          <p:cNvSpPr txBox="1"/>
          <p:nvPr/>
        </p:nvSpPr>
        <p:spPr>
          <a:xfrm>
            <a:off x="107138" y="3923899"/>
            <a:ext cx="50804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20000"/>
                </a:solidFill>
                <a:effectLst/>
                <a:uLnTx/>
                <a:uFillTx/>
                <a:latin typeface="Calibri" panose="020F0502020204030204"/>
                <a:ea typeface="+mn-ea"/>
                <a:cs typeface="+mn-cs"/>
              </a:rPr>
              <a:t>Al Tabari (The Tafsir &amp; Ta’rikh)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is from Tabaristan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Tabaristan - Mecca = 1,700 mi.</a:t>
            </a:r>
          </a:p>
        </p:txBody>
      </p:sp>
      <p:sp>
        <p:nvSpPr>
          <p:cNvPr id="71" name="Donut 6">
            <a:extLst>
              <a:ext uri="{FF2B5EF4-FFF2-40B4-BE49-F238E27FC236}">
                <a16:creationId xmlns:a16="http://schemas.microsoft.com/office/drawing/2014/main" id="{8836652B-9F7A-49E5-90EC-F676C3332A8E}"/>
              </a:ext>
            </a:extLst>
          </p:cNvPr>
          <p:cNvSpPr/>
          <p:nvPr/>
        </p:nvSpPr>
        <p:spPr>
          <a:xfrm>
            <a:off x="7719556" y="3163841"/>
            <a:ext cx="380430" cy="187126"/>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81554C6A-1D2A-42B3-9181-055ABCC98821}"/>
              </a:ext>
            </a:extLst>
          </p:cNvPr>
          <p:cNvSpPr txBox="1"/>
          <p:nvPr/>
        </p:nvSpPr>
        <p:spPr>
          <a:xfrm>
            <a:off x="6947147" y="3019995"/>
            <a:ext cx="8337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Mecca</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6C5B60F4-EFD5-4A4B-9491-C6257BBCD570}"/>
              </a:ext>
            </a:extLst>
          </p:cNvPr>
          <p:cNvSpPr txBox="1"/>
          <p:nvPr/>
        </p:nvSpPr>
        <p:spPr>
          <a:xfrm>
            <a:off x="6681900" y="2729347"/>
            <a:ext cx="926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Medina</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Donut 6">
            <a:extLst>
              <a:ext uri="{FF2B5EF4-FFF2-40B4-BE49-F238E27FC236}">
                <a16:creationId xmlns:a16="http://schemas.microsoft.com/office/drawing/2014/main" id="{99D4F351-7D77-4699-86F5-3D0181E4FB91}"/>
              </a:ext>
            </a:extLst>
          </p:cNvPr>
          <p:cNvSpPr/>
          <p:nvPr/>
        </p:nvSpPr>
        <p:spPr>
          <a:xfrm>
            <a:off x="7719557" y="2798665"/>
            <a:ext cx="356742" cy="187126"/>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5B356B00-B6DD-4D14-8766-1E4392C27E41}"/>
              </a:ext>
            </a:extLst>
          </p:cNvPr>
          <p:cNvSpPr txBox="1"/>
          <p:nvPr/>
        </p:nvSpPr>
        <p:spPr>
          <a:xfrm>
            <a:off x="137087" y="1934675"/>
            <a:ext cx="501641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Ibn Hisham (The Sira)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is from Basra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ut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he grew up in Cairo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Cairo – Mecca = 990 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Basra – Mecca = 1,200 mi.</a:t>
            </a:r>
          </a:p>
        </p:txBody>
      </p:sp>
      <p:sp>
        <p:nvSpPr>
          <p:cNvPr id="87" name="Donut 6">
            <a:extLst>
              <a:ext uri="{FF2B5EF4-FFF2-40B4-BE49-F238E27FC236}">
                <a16:creationId xmlns:a16="http://schemas.microsoft.com/office/drawing/2014/main" id="{CEDCCDEB-FD2D-446B-AFE6-E184745CE4C4}"/>
              </a:ext>
            </a:extLst>
          </p:cNvPr>
          <p:cNvSpPr/>
          <p:nvPr/>
        </p:nvSpPr>
        <p:spPr>
          <a:xfrm>
            <a:off x="8531941" y="2308281"/>
            <a:ext cx="213356" cy="18712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246BB414-B883-4FF4-9FE7-FB6B9D8E0D66}"/>
              </a:ext>
            </a:extLst>
          </p:cNvPr>
          <p:cNvSpPr txBox="1"/>
          <p:nvPr/>
        </p:nvSpPr>
        <p:spPr>
          <a:xfrm>
            <a:off x="8765199" y="2240558"/>
            <a:ext cx="7898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Basra</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Arrow: Right 88">
            <a:extLst>
              <a:ext uri="{FF2B5EF4-FFF2-40B4-BE49-F238E27FC236}">
                <a16:creationId xmlns:a16="http://schemas.microsoft.com/office/drawing/2014/main" id="{AF5A4D28-15A0-426C-824E-433B639EE06D}"/>
              </a:ext>
            </a:extLst>
          </p:cNvPr>
          <p:cNvSpPr/>
          <p:nvPr/>
        </p:nvSpPr>
        <p:spPr>
          <a:xfrm rot="7969190">
            <a:off x="7888967" y="2756332"/>
            <a:ext cx="825961" cy="4571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0" name="Donut 6">
            <a:extLst>
              <a:ext uri="{FF2B5EF4-FFF2-40B4-BE49-F238E27FC236}">
                <a16:creationId xmlns:a16="http://schemas.microsoft.com/office/drawing/2014/main" id="{AE858452-5F0C-45BF-A349-63CD7770F676}"/>
              </a:ext>
            </a:extLst>
          </p:cNvPr>
          <p:cNvSpPr/>
          <p:nvPr/>
        </p:nvSpPr>
        <p:spPr>
          <a:xfrm>
            <a:off x="6957310" y="2240558"/>
            <a:ext cx="213356" cy="18712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2214D983-F54C-410F-8624-6CE8A689EBFE}"/>
              </a:ext>
            </a:extLst>
          </p:cNvPr>
          <p:cNvSpPr txBox="1"/>
          <p:nvPr/>
        </p:nvSpPr>
        <p:spPr>
          <a:xfrm>
            <a:off x="6344732" y="2032512"/>
            <a:ext cx="7066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Cairo</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Arrow: Right 91">
            <a:extLst>
              <a:ext uri="{FF2B5EF4-FFF2-40B4-BE49-F238E27FC236}">
                <a16:creationId xmlns:a16="http://schemas.microsoft.com/office/drawing/2014/main" id="{34CACD15-C344-4DA9-9449-3ECF307776BC}"/>
              </a:ext>
            </a:extLst>
          </p:cNvPr>
          <p:cNvSpPr/>
          <p:nvPr/>
        </p:nvSpPr>
        <p:spPr>
          <a:xfrm rot="2939717" flipV="1">
            <a:off x="7021309" y="2723423"/>
            <a:ext cx="869123" cy="5589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3" name="TextBox 92">
            <a:extLst>
              <a:ext uri="{FF2B5EF4-FFF2-40B4-BE49-F238E27FC236}">
                <a16:creationId xmlns:a16="http://schemas.microsoft.com/office/drawing/2014/main" id="{67699A7C-8DB8-4D04-8CEB-E1D914631DBC}"/>
              </a:ext>
            </a:extLst>
          </p:cNvPr>
          <p:cNvSpPr txBox="1"/>
          <p:nvPr/>
        </p:nvSpPr>
        <p:spPr>
          <a:xfrm>
            <a:off x="128249" y="572694"/>
            <a:ext cx="46054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Islamic Traditions say everything happened in Mecca and Medina (in the Hejaz)</a:t>
            </a:r>
          </a:p>
        </p:txBody>
      </p:sp>
      <p:sp>
        <p:nvSpPr>
          <p:cNvPr id="94" name="TextBox 93">
            <a:extLst>
              <a:ext uri="{FF2B5EF4-FFF2-40B4-BE49-F238E27FC236}">
                <a16:creationId xmlns:a16="http://schemas.microsoft.com/office/drawing/2014/main" id="{0AF4D4B6-287C-484D-BE83-C3B17CBBCBBD}"/>
              </a:ext>
            </a:extLst>
          </p:cNvPr>
          <p:cNvSpPr txBox="1"/>
          <p:nvPr/>
        </p:nvSpPr>
        <p:spPr>
          <a:xfrm>
            <a:off x="127271" y="1262441"/>
            <a:ext cx="46054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Yet, all of the writers of the Traditions worked in Baghdad, which is 1,200 mi. too far north</a:t>
            </a:r>
          </a:p>
        </p:txBody>
      </p:sp>
      <p:sp>
        <p:nvSpPr>
          <p:cNvPr id="49" name="Arrow: Right 48">
            <a:extLst>
              <a:ext uri="{FF2B5EF4-FFF2-40B4-BE49-F238E27FC236}">
                <a16:creationId xmlns:a16="http://schemas.microsoft.com/office/drawing/2014/main" id="{9531F0C1-1630-418C-8590-4FDA9A2D5B21}"/>
              </a:ext>
            </a:extLst>
          </p:cNvPr>
          <p:cNvSpPr/>
          <p:nvPr/>
        </p:nvSpPr>
        <p:spPr>
          <a:xfrm rot="6693488">
            <a:off x="7787780" y="2426293"/>
            <a:ext cx="741770" cy="4571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descr="A picture containing person&#10;&#10;Description automatically generated">
            <a:extLst>
              <a:ext uri="{FF2B5EF4-FFF2-40B4-BE49-F238E27FC236}">
                <a16:creationId xmlns:a16="http://schemas.microsoft.com/office/drawing/2014/main" id="{82ADEFC8-34BD-655F-F3D5-6A5ECC49AA47}"/>
              </a:ext>
            </a:extLst>
          </p:cNvPr>
          <p:cNvPicPr>
            <a:picLocks noChangeAspect="1"/>
          </p:cNvPicPr>
          <p:nvPr/>
        </p:nvPicPr>
        <p:blipFill>
          <a:blip r:embed="rId4"/>
          <a:stretch>
            <a:fillRect/>
          </a:stretch>
        </p:blipFill>
        <p:spPr>
          <a:xfrm>
            <a:off x="8653245" y="142108"/>
            <a:ext cx="801148" cy="1388172"/>
          </a:xfrm>
          <a:prstGeom prst="rect">
            <a:avLst/>
          </a:prstGeom>
        </p:spPr>
      </p:pic>
      <p:pic>
        <p:nvPicPr>
          <p:cNvPr id="9" name="Picture 8" descr="A person with a beard&#10;&#10;Description automatically generated with low confidence">
            <a:extLst>
              <a:ext uri="{FF2B5EF4-FFF2-40B4-BE49-F238E27FC236}">
                <a16:creationId xmlns:a16="http://schemas.microsoft.com/office/drawing/2014/main" id="{9F3E8201-E05A-D5CB-DB24-9E5CA9E3C8AA}"/>
              </a:ext>
            </a:extLst>
          </p:cNvPr>
          <p:cNvPicPr>
            <a:picLocks noChangeAspect="1"/>
          </p:cNvPicPr>
          <p:nvPr/>
        </p:nvPicPr>
        <p:blipFill>
          <a:blip r:embed="rId5"/>
          <a:stretch>
            <a:fillRect/>
          </a:stretch>
        </p:blipFill>
        <p:spPr>
          <a:xfrm>
            <a:off x="6227233" y="663665"/>
            <a:ext cx="1174409" cy="143397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79C7CB5-B396-F8DA-DE27-6CD973D980C1}"/>
              </a:ext>
            </a:extLst>
          </p:cNvPr>
          <p:cNvPicPr>
            <a:picLocks noChangeAspect="1"/>
          </p:cNvPicPr>
          <p:nvPr/>
        </p:nvPicPr>
        <p:blipFill>
          <a:blip r:embed="rId6"/>
          <a:stretch>
            <a:fillRect/>
          </a:stretch>
        </p:blipFill>
        <p:spPr>
          <a:xfrm>
            <a:off x="10738737" y="278118"/>
            <a:ext cx="1112520" cy="1866900"/>
          </a:xfrm>
          <a:prstGeom prst="rect">
            <a:avLst/>
          </a:prstGeom>
        </p:spPr>
      </p:pic>
      <p:sp>
        <p:nvSpPr>
          <p:cNvPr id="13" name="TextBox 12">
            <a:extLst>
              <a:ext uri="{FF2B5EF4-FFF2-40B4-BE49-F238E27FC236}">
                <a16:creationId xmlns:a16="http://schemas.microsoft.com/office/drawing/2014/main" id="{119E50C2-D88A-D0B9-0A5C-D517CAE2CA97}"/>
              </a:ext>
            </a:extLst>
          </p:cNvPr>
          <p:cNvSpPr txBox="1"/>
          <p:nvPr/>
        </p:nvSpPr>
        <p:spPr>
          <a:xfrm>
            <a:off x="6152465" y="356212"/>
            <a:ext cx="13823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Ibn Hisham</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01DD570-CC8E-B74C-E7D1-5F82A19EA872}"/>
              </a:ext>
            </a:extLst>
          </p:cNvPr>
          <p:cNvSpPr txBox="1"/>
          <p:nvPr/>
        </p:nvSpPr>
        <p:spPr>
          <a:xfrm>
            <a:off x="7922420" y="264446"/>
            <a:ext cx="7875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Al Tabari</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2D0E7AF-F4EC-1A63-0983-42F7DEAEEC1B}"/>
              </a:ext>
            </a:extLst>
          </p:cNvPr>
          <p:cNvSpPr txBox="1"/>
          <p:nvPr/>
        </p:nvSpPr>
        <p:spPr>
          <a:xfrm>
            <a:off x="9936758" y="263412"/>
            <a:ext cx="9076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Al Bukhari</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F2023DF-86BA-3CDC-82AC-E8E621CA3DF3}"/>
              </a:ext>
            </a:extLst>
          </p:cNvPr>
          <p:cNvSpPr/>
          <p:nvPr/>
        </p:nvSpPr>
        <p:spPr>
          <a:xfrm>
            <a:off x="230312" y="5484396"/>
            <a:ext cx="11231924" cy="80091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414F4C8E-1AF8-C944-9E65-39E7FACEC0C2}"/>
              </a:ext>
            </a:extLst>
          </p:cNvPr>
          <p:cNvSpPr/>
          <p:nvPr/>
        </p:nvSpPr>
        <p:spPr>
          <a:xfrm>
            <a:off x="241209" y="6285307"/>
            <a:ext cx="11231924" cy="4305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063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fill="hold"/>
                                        <p:tgtEl>
                                          <p:spTgt spid="93"/>
                                        </p:tgtEl>
                                        <p:attrNameLst>
                                          <p:attrName>ppt_x</p:attrName>
                                        </p:attrNameLst>
                                      </p:cBhvr>
                                      <p:tavLst>
                                        <p:tav tm="0">
                                          <p:val>
                                            <p:strVal val="#ppt_x"/>
                                          </p:val>
                                        </p:tav>
                                        <p:tav tm="100000">
                                          <p:val>
                                            <p:strVal val="#ppt_x"/>
                                          </p:val>
                                        </p:tav>
                                      </p:tavLst>
                                    </p:anim>
                                    <p:anim calcmode="lin" valueType="num">
                                      <p:cBhvr additive="base">
                                        <p:cTn id="8" dur="500" fill="hold"/>
                                        <p:tgtEl>
                                          <p:spTgt spid="9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500" fill="hold"/>
                                        <p:tgtEl>
                                          <p:spTgt spid="71"/>
                                        </p:tgtEl>
                                        <p:attrNameLst>
                                          <p:attrName>ppt_x</p:attrName>
                                        </p:attrNameLst>
                                      </p:cBhvr>
                                      <p:tavLst>
                                        <p:tav tm="0">
                                          <p:val>
                                            <p:strVal val="#ppt_x"/>
                                          </p:val>
                                        </p:tav>
                                        <p:tav tm="100000">
                                          <p:val>
                                            <p:strVal val="#ppt_x"/>
                                          </p:val>
                                        </p:tav>
                                      </p:tavLst>
                                    </p:anim>
                                    <p:anim calcmode="lin" valueType="num">
                                      <p:cBhvr additive="base">
                                        <p:cTn id="13" dur="500" fill="hold"/>
                                        <p:tgtEl>
                                          <p:spTgt spid="7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 calcmode="lin" valueType="num">
                                      <p:cBhvr additive="base">
                                        <p:cTn id="16" dur="500" fill="hold"/>
                                        <p:tgtEl>
                                          <p:spTgt spid="72"/>
                                        </p:tgtEl>
                                        <p:attrNameLst>
                                          <p:attrName>ppt_x</p:attrName>
                                        </p:attrNameLst>
                                      </p:cBhvr>
                                      <p:tavLst>
                                        <p:tav tm="0">
                                          <p:val>
                                            <p:strVal val="#ppt_x"/>
                                          </p:val>
                                        </p:tav>
                                        <p:tav tm="100000">
                                          <p:val>
                                            <p:strVal val="#ppt_x"/>
                                          </p:val>
                                        </p:tav>
                                      </p:tavLst>
                                    </p:anim>
                                    <p:anim calcmode="lin" valueType="num">
                                      <p:cBhvr additive="base">
                                        <p:cTn id="17" dur="500" fill="hold"/>
                                        <p:tgtEl>
                                          <p:spTgt spid="72"/>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500" fill="hold"/>
                                        <p:tgtEl>
                                          <p:spTgt spid="83"/>
                                        </p:tgtEl>
                                        <p:attrNameLst>
                                          <p:attrName>ppt_x</p:attrName>
                                        </p:attrNameLst>
                                      </p:cBhvr>
                                      <p:tavLst>
                                        <p:tav tm="0">
                                          <p:val>
                                            <p:strVal val="#ppt_x"/>
                                          </p:val>
                                        </p:tav>
                                        <p:tav tm="100000">
                                          <p:val>
                                            <p:strVal val="#ppt_x"/>
                                          </p:val>
                                        </p:tav>
                                      </p:tavLst>
                                    </p:anim>
                                    <p:anim calcmode="lin" valueType="num">
                                      <p:cBhvr additive="base">
                                        <p:cTn id="22" dur="500" fill="hold"/>
                                        <p:tgtEl>
                                          <p:spTgt spid="8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additive="base">
                                        <p:cTn id="25" dur="500" fill="hold"/>
                                        <p:tgtEl>
                                          <p:spTgt spid="77"/>
                                        </p:tgtEl>
                                        <p:attrNameLst>
                                          <p:attrName>ppt_x</p:attrName>
                                        </p:attrNameLst>
                                      </p:cBhvr>
                                      <p:tavLst>
                                        <p:tav tm="0">
                                          <p:val>
                                            <p:strVal val="#ppt_x"/>
                                          </p:val>
                                        </p:tav>
                                        <p:tav tm="100000">
                                          <p:val>
                                            <p:strVal val="#ppt_x"/>
                                          </p:val>
                                        </p:tav>
                                      </p:tavLst>
                                    </p:anim>
                                    <p:anim calcmode="lin" valueType="num">
                                      <p:cBhvr additive="base">
                                        <p:cTn id="26"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4">
                                            <p:txEl>
                                              <p:pRg st="0" end="0"/>
                                            </p:txEl>
                                          </p:spTgt>
                                        </p:tgtEl>
                                        <p:attrNameLst>
                                          <p:attrName>style.visibility</p:attrName>
                                        </p:attrNameLst>
                                      </p:cBhvr>
                                      <p:to>
                                        <p:strVal val="visible"/>
                                      </p:to>
                                    </p:set>
                                    <p:anim calcmode="lin" valueType="num">
                                      <p:cBhvr additive="base">
                                        <p:cTn id="31"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4">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500" fill="hold"/>
                                        <p:tgtEl>
                                          <p:spTgt spid="60"/>
                                        </p:tgtEl>
                                        <p:attrNameLst>
                                          <p:attrName>ppt_x</p:attrName>
                                        </p:attrNameLst>
                                      </p:cBhvr>
                                      <p:tavLst>
                                        <p:tav tm="0">
                                          <p:val>
                                            <p:strVal val="#ppt_x"/>
                                          </p:val>
                                        </p:tav>
                                        <p:tav tm="100000">
                                          <p:val>
                                            <p:strVal val="#ppt_x"/>
                                          </p:val>
                                        </p:tav>
                                      </p:tavLst>
                                    </p:anim>
                                    <p:anim calcmode="lin" valueType="num">
                                      <p:cBhvr additive="base">
                                        <p:cTn id="37" dur="500" fill="hold"/>
                                        <p:tgtEl>
                                          <p:spTgt spid="6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 calcmode="lin" valueType="num">
                                      <p:cBhvr additive="base">
                                        <p:cTn id="40" dur="500" fill="hold"/>
                                        <p:tgtEl>
                                          <p:spTgt spid="69"/>
                                        </p:tgtEl>
                                        <p:attrNameLst>
                                          <p:attrName>ppt_x</p:attrName>
                                        </p:attrNameLst>
                                      </p:cBhvr>
                                      <p:tavLst>
                                        <p:tav tm="0">
                                          <p:val>
                                            <p:strVal val="#ppt_x"/>
                                          </p:val>
                                        </p:tav>
                                        <p:tav tm="100000">
                                          <p:val>
                                            <p:strVal val="#ppt_x"/>
                                          </p:val>
                                        </p:tav>
                                      </p:tavLst>
                                    </p:anim>
                                    <p:anim calcmode="lin" valueType="num">
                                      <p:cBhvr additive="base">
                                        <p:cTn id="41" dur="500" fill="hold"/>
                                        <p:tgtEl>
                                          <p:spTgt spid="6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 calcmode="lin" valueType="num">
                                      <p:cBhvr additive="base">
                                        <p:cTn id="44" dur="500" fill="hold"/>
                                        <p:tgtEl>
                                          <p:spTgt spid="49"/>
                                        </p:tgtEl>
                                        <p:attrNameLst>
                                          <p:attrName>ppt_x</p:attrName>
                                        </p:attrNameLst>
                                      </p:cBhvr>
                                      <p:tavLst>
                                        <p:tav tm="0">
                                          <p:val>
                                            <p:strVal val="#ppt_x"/>
                                          </p:val>
                                        </p:tav>
                                        <p:tav tm="100000">
                                          <p:val>
                                            <p:strVal val="#ppt_x"/>
                                          </p:val>
                                        </p:tav>
                                      </p:tavLst>
                                    </p:anim>
                                    <p:anim calcmode="lin" valueType="num">
                                      <p:cBhvr additive="base">
                                        <p:cTn id="4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6">
                                            <p:txEl>
                                              <p:pRg st="0" end="0"/>
                                            </p:txEl>
                                          </p:spTgt>
                                        </p:tgtEl>
                                        <p:attrNameLst>
                                          <p:attrName>style.visibility</p:attrName>
                                        </p:attrNameLst>
                                      </p:cBhvr>
                                      <p:to>
                                        <p:strVal val="visible"/>
                                      </p:to>
                                    </p:set>
                                    <p:anim calcmode="lin" valueType="num">
                                      <p:cBhvr additive="base">
                                        <p:cTn id="50"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6">
                                            <p:txEl>
                                              <p:pRg st="0" end="0"/>
                                            </p:txEl>
                                          </p:spTgt>
                                        </p:tgtEl>
                                        <p:attrNameLst>
                                          <p:attrName>ppt_y</p:attrName>
                                        </p:attrNameLst>
                                      </p:cBhvr>
                                      <p:tavLst>
                                        <p:tav tm="0">
                                          <p:val>
                                            <p:strVal val="1+#ppt_h/2"/>
                                          </p:val>
                                        </p:tav>
                                        <p:tav tm="100000">
                                          <p:val>
                                            <p:strVal val="#ppt_y"/>
                                          </p:val>
                                        </p:tav>
                                      </p:tavLst>
                                    </p:anim>
                                  </p:childTnLst>
                                </p:cTn>
                              </p:par>
                              <p:par>
                                <p:cTn id="52" presetID="26"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ipe(down)">
                                      <p:cBhvr>
                                        <p:cTn id="70" dur="580">
                                          <p:stCondLst>
                                            <p:cond delay="0"/>
                                          </p:stCondLst>
                                        </p:cTn>
                                        <p:tgtEl>
                                          <p:spTgt spid="9"/>
                                        </p:tgtEl>
                                      </p:cBhvr>
                                    </p:animEffect>
                                    <p:anim calcmode="lin" valueType="num">
                                      <p:cBhvr>
                                        <p:cTn id="7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6" dur="26">
                                          <p:stCondLst>
                                            <p:cond delay="650"/>
                                          </p:stCondLst>
                                        </p:cTn>
                                        <p:tgtEl>
                                          <p:spTgt spid="9"/>
                                        </p:tgtEl>
                                      </p:cBhvr>
                                      <p:to x="100000" y="60000"/>
                                    </p:animScale>
                                    <p:animScale>
                                      <p:cBhvr>
                                        <p:cTn id="77" dur="166" decel="50000">
                                          <p:stCondLst>
                                            <p:cond delay="676"/>
                                          </p:stCondLst>
                                        </p:cTn>
                                        <p:tgtEl>
                                          <p:spTgt spid="9"/>
                                        </p:tgtEl>
                                      </p:cBhvr>
                                      <p:to x="100000" y="100000"/>
                                    </p:animScale>
                                    <p:animScale>
                                      <p:cBhvr>
                                        <p:cTn id="78" dur="26">
                                          <p:stCondLst>
                                            <p:cond delay="1312"/>
                                          </p:stCondLst>
                                        </p:cTn>
                                        <p:tgtEl>
                                          <p:spTgt spid="9"/>
                                        </p:tgtEl>
                                      </p:cBhvr>
                                      <p:to x="100000" y="80000"/>
                                    </p:animScale>
                                    <p:animScale>
                                      <p:cBhvr>
                                        <p:cTn id="79" dur="166" decel="50000">
                                          <p:stCondLst>
                                            <p:cond delay="1338"/>
                                          </p:stCondLst>
                                        </p:cTn>
                                        <p:tgtEl>
                                          <p:spTgt spid="9"/>
                                        </p:tgtEl>
                                      </p:cBhvr>
                                      <p:to x="100000" y="100000"/>
                                    </p:animScale>
                                    <p:animScale>
                                      <p:cBhvr>
                                        <p:cTn id="80" dur="26">
                                          <p:stCondLst>
                                            <p:cond delay="1642"/>
                                          </p:stCondLst>
                                        </p:cTn>
                                        <p:tgtEl>
                                          <p:spTgt spid="9"/>
                                        </p:tgtEl>
                                      </p:cBhvr>
                                      <p:to x="100000" y="90000"/>
                                    </p:animScale>
                                    <p:animScale>
                                      <p:cBhvr>
                                        <p:cTn id="81" dur="166" decel="50000">
                                          <p:stCondLst>
                                            <p:cond delay="1668"/>
                                          </p:stCondLst>
                                        </p:cTn>
                                        <p:tgtEl>
                                          <p:spTgt spid="9"/>
                                        </p:tgtEl>
                                      </p:cBhvr>
                                      <p:to x="100000" y="100000"/>
                                    </p:animScale>
                                    <p:animScale>
                                      <p:cBhvr>
                                        <p:cTn id="82" dur="26">
                                          <p:stCondLst>
                                            <p:cond delay="1808"/>
                                          </p:stCondLst>
                                        </p:cTn>
                                        <p:tgtEl>
                                          <p:spTgt spid="9"/>
                                        </p:tgtEl>
                                      </p:cBhvr>
                                      <p:to x="100000" y="95000"/>
                                    </p:animScale>
                                    <p:animScale>
                                      <p:cBhvr>
                                        <p:cTn id="83" dur="166" decel="50000">
                                          <p:stCondLst>
                                            <p:cond delay="1834"/>
                                          </p:stCondLst>
                                        </p:cTn>
                                        <p:tgtEl>
                                          <p:spTgt spid="9"/>
                                        </p:tgtEl>
                                      </p:cBhvr>
                                      <p:to x="100000" y="100000"/>
                                    </p:animScale>
                                  </p:childTnLst>
                                </p:cTn>
                              </p:par>
                            </p:childTnLst>
                          </p:cTn>
                        </p:par>
                        <p:par>
                          <p:cTn id="84" fill="hold">
                            <p:stCondLst>
                              <p:cond delay="2000"/>
                            </p:stCondLst>
                            <p:childTnLst>
                              <p:par>
                                <p:cTn id="85" presetID="2" presetClass="entr" presetSubtype="4" fill="hold" grpId="0" nodeType="afterEffect">
                                  <p:stCondLst>
                                    <p:cond delay="0"/>
                                  </p:stCondLst>
                                  <p:childTnLst>
                                    <p:set>
                                      <p:cBhvr>
                                        <p:cTn id="86" dur="1" fill="hold">
                                          <p:stCondLst>
                                            <p:cond delay="0"/>
                                          </p:stCondLst>
                                        </p:cTn>
                                        <p:tgtEl>
                                          <p:spTgt spid="87"/>
                                        </p:tgtEl>
                                        <p:attrNameLst>
                                          <p:attrName>style.visibility</p:attrName>
                                        </p:attrNameLst>
                                      </p:cBhvr>
                                      <p:to>
                                        <p:strVal val="visible"/>
                                      </p:to>
                                    </p:set>
                                    <p:anim calcmode="lin" valueType="num">
                                      <p:cBhvr additive="base">
                                        <p:cTn id="87" dur="500" fill="hold"/>
                                        <p:tgtEl>
                                          <p:spTgt spid="87"/>
                                        </p:tgtEl>
                                        <p:attrNameLst>
                                          <p:attrName>ppt_x</p:attrName>
                                        </p:attrNameLst>
                                      </p:cBhvr>
                                      <p:tavLst>
                                        <p:tav tm="0">
                                          <p:val>
                                            <p:strVal val="#ppt_x"/>
                                          </p:val>
                                        </p:tav>
                                        <p:tav tm="100000">
                                          <p:val>
                                            <p:strVal val="#ppt_x"/>
                                          </p:val>
                                        </p:tav>
                                      </p:tavLst>
                                    </p:anim>
                                    <p:anim calcmode="lin" valueType="num">
                                      <p:cBhvr additive="base">
                                        <p:cTn id="88" dur="500" fill="hold"/>
                                        <p:tgtEl>
                                          <p:spTgt spid="87"/>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88"/>
                                        </p:tgtEl>
                                        <p:attrNameLst>
                                          <p:attrName>style.visibility</p:attrName>
                                        </p:attrNameLst>
                                      </p:cBhvr>
                                      <p:to>
                                        <p:strVal val="visible"/>
                                      </p:to>
                                    </p:set>
                                    <p:anim calcmode="lin" valueType="num">
                                      <p:cBhvr additive="base">
                                        <p:cTn id="91" dur="500" fill="hold"/>
                                        <p:tgtEl>
                                          <p:spTgt spid="88"/>
                                        </p:tgtEl>
                                        <p:attrNameLst>
                                          <p:attrName>ppt_x</p:attrName>
                                        </p:attrNameLst>
                                      </p:cBhvr>
                                      <p:tavLst>
                                        <p:tav tm="0">
                                          <p:val>
                                            <p:strVal val="#ppt_x"/>
                                          </p:val>
                                        </p:tav>
                                        <p:tav tm="100000">
                                          <p:val>
                                            <p:strVal val="#ppt_x"/>
                                          </p:val>
                                        </p:tav>
                                      </p:tavLst>
                                    </p:anim>
                                    <p:anim calcmode="lin" valueType="num">
                                      <p:cBhvr additive="base">
                                        <p:cTn id="92" dur="500" fill="hold"/>
                                        <p:tgtEl>
                                          <p:spTgt spid="88"/>
                                        </p:tgtEl>
                                        <p:attrNameLst>
                                          <p:attrName>ppt_y</p:attrName>
                                        </p:attrNameLst>
                                      </p:cBhvr>
                                      <p:tavLst>
                                        <p:tav tm="0">
                                          <p:val>
                                            <p:strVal val="1+#ppt_h/2"/>
                                          </p:val>
                                        </p:tav>
                                        <p:tav tm="100000">
                                          <p:val>
                                            <p:strVal val="#ppt_y"/>
                                          </p:val>
                                        </p:tav>
                                      </p:tavLst>
                                    </p:anim>
                                  </p:childTnLst>
                                </p:cTn>
                              </p:par>
                            </p:childTnLst>
                          </p:cTn>
                        </p:par>
                        <p:par>
                          <p:cTn id="93" fill="hold">
                            <p:stCondLst>
                              <p:cond delay="2500"/>
                            </p:stCondLst>
                            <p:childTnLst>
                              <p:par>
                                <p:cTn id="94" presetID="2" presetClass="entr" presetSubtype="4" fill="hold" nodeType="afterEffect">
                                  <p:stCondLst>
                                    <p:cond delay="0"/>
                                  </p:stCondLst>
                                  <p:childTnLst>
                                    <p:set>
                                      <p:cBhvr>
                                        <p:cTn id="95" dur="1" fill="hold">
                                          <p:stCondLst>
                                            <p:cond delay="0"/>
                                          </p:stCondLst>
                                        </p:cTn>
                                        <p:tgtEl>
                                          <p:spTgt spid="86">
                                            <p:txEl>
                                              <p:pRg st="1" end="1"/>
                                            </p:txEl>
                                          </p:spTgt>
                                        </p:tgtEl>
                                        <p:attrNameLst>
                                          <p:attrName>style.visibility</p:attrName>
                                        </p:attrNameLst>
                                      </p:cBhvr>
                                      <p:to>
                                        <p:strVal val="visible"/>
                                      </p:to>
                                    </p:set>
                                    <p:anim calcmode="lin" valueType="num">
                                      <p:cBhvr additive="base">
                                        <p:cTn id="96" dur="500" fill="hold"/>
                                        <p:tgtEl>
                                          <p:spTgt spid="86">
                                            <p:txEl>
                                              <p:pRg st="1" end="1"/>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86">
                                            <p:txEl>
                                              <p:pRg st="1" end="1"/>
                                            </p:txEl>
                                          </p:spTgt>
                                        </p:tgtEl>
                                        <p:attrNameLst>
                                          <p:attrName>ppt_y</p:attrName>
                                        </p:attrNameLst>
                                      </p:cBhvr>
                                      <p:tavLst>
                                        <p:tav tm="0">
                                          <p:val>
                                            <p:strVal val="1+#ppt_h/2"/>
                                          </p:val>
                                        </p:tav>
                                        <p:tav tm="100000">
                                          <p:val>
                                            <p:strVal val="#ppt_y"/>
                                          </p:val>
                                        </p:tav>
                                      </p:tavLst>
                                    </p:anim>
                                  </p:childTnLst>
                                </p:cTn>
                              </p:par>
                            </p:childTnLst>
                          </p:cTn>
                        </p:par>
                        <p:par>
                          <p:cTn id="98" fill="hold">
                            <p:stCondLst>
                              <p:cond delay="3000"/>
                            </p:stCondLst>
                            <p:childTnLst>
                              <p:par>
                                <p:cTn id="99" presetID="2" presetClass="entr" presetSubtype="4" fill="hold" grpId="0" nodeType="afterEffect">
                                  <p:stCondLst>
                                    <p:cond delay="0"/>
                                  </p:stCondLst>
                                  <p:childTnLst>
                                    <p:set>
                                      <p:cBhvr>
                                        <p:cTn id="100" dur="1" fill="hold">
                                          <p:stCondLst>
                                            <p:cond delay="0"/>
                                          </p:stCondLst>
                                        </p:cTn>
                                        <p:tgtEl>
                                          <p:spTgt spid="90"/>
                                        </p:tgtEl>
                                        <p:attrNameLst>
                                          <p:attrName>style.visibility</p:attrName>
                                        </p:attrNameLst>
                                      </p:cBhvr>
                                      <p:to>
                                        <p:strVal val="visible"/>
                                      </p:to>
                                    </p:set>
                                    <p:anim calcmode="lin" valueType="num">
                                      <p:cBhvr additive="base">
                                        <p:cTn id="101" dur="500" fill="hold"/>
                                        <p:tgtEl>
                                          <p:spTgt spid="90"/>
                                        </p:tgtEl>
                                        <p:attrNameLst>
                                          <p:attrName>ppt_x</p:attrName>
                                        </p:attrNameLst>
                                      </p:cBhvr>
                                      <p:tavLst>
                                        <p:tav tm="0">
                                          <p:val>
                                            <p:strVal val="#ppt_x"/>
                                          </p:val>
                                        </p:tav>
                                        <p:tav tm="100000">
                                          <p:val>
                                            <p:strVal val="#ppt_x"/>
                                          </p:val>
                                        </p:tav>
                                      </p:tavLst>
                                    </p:anim>
                                    <p:anim calcmode="lin" valueType="num">
                                      <p:cBhvr additive="base">
                                        <p:cTn id="102" dur="500" fill="hold"/>
                                        <p:tgtEl>
                                          <p:spTgt spid="90"/>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91"/>
                                        </p:tgtEl>
                                        <p:attrNameLst>
                                          <p:attrName>style.visibility</p:attrName>
                                        </p:attrNameLst>
                                      </p:cBhvr>
                                      <p:to>
                                        <p:strVal val="visible"/>
                                      </p:to>
                                    </p:set>
                                    <p:anim calcmode="lin" valueType="num">
                                      <p:cBhvr additive="base">
                                        <p:cTn id="105" dur="500" fill="hold"/>
                                        <p:tgtEl>
                                          <p:spTgt spid="91"/>
                                        </p:tgtEl>
                                        <p:attrNameLst>
                                          <p:attrName>ppt_x</p:attrName>
                                        </p:attrNameLst>
                                      </p:cBhvr>
                                      <p:tavLst>
                                        <p:tav tm="0">
                                          <p:val>
                                            <p:strVal val="#ppt_x"/>
                                          </p:val>
                                        </p:tav>
                                        <p:tav tm="100000">
                                          <p:val>
                                            <p:strVal val="#ppt_x"/>
                                          </p:val>
                                        </p:tav>
                                      </p:tavLst>
                                    </p:anim>
                                    <p:anim calcmode="lin" valueType="num">
                                      <p:cBhvr additive="base">
                                        <p:cTn id="106" dur="500" fill="hold"/>
                                        <p:tgtEl>
                                          <p:spTgt spid="91"/>
                                        </p:tgtEl>
                                        <p:attrNameLst>
                                          <p:attrName>ppt_y</p:attrName>
                                        </p:attrNameLst>
                                      </p:cBhvr>
                                      <p:tavLst>
                                        <p:tav tm="0">
                                          <p:val>
                                            <p:strVal val="1+#ppt_h/2"/>
                                          </p:val>
                                        </p:tav>
                                        <p:tav tm="100000">
                                          <p:val>
                                            <p:strVal val="#ppt_y"/>
                                          </p:val>
                                        </p:tav>
                                      </p:tavLst>
                                    </p:anim>
                                  </p:childTnLst>
                                </p:cTn>
                              </p:par>
                            </p:childTnLst>
                          </p:cTn>
                        </p:par>
                        <p:par>
                          <p:cTn id="107" fill="hold">
                            <p:stCondLst>
                              <p:cond delay="3500"/>
                            </p:stCondLst>
                            <p:childTnLst>
                              <p:par>
                                <p:cTn id="108" presetID="2" presetClass="entr" presetSubtype="4" fill="hold" nodeType="afterEffect">
                                  <p:stCondLst>
                                    <p:cond delay="0"/>
                                  </p:stCondLst>
                                  <p:childTnLst>
                                    <p:set>
                                      <p:cBhvr>
                                        <p:cTn id="109" dur="1" fill="hold">
                                          <p:stCondLst>
                                            <p:cond delay="0"/>
                                          </p:stCondLst>
                                        </p:cTn>
                                        <p:tgtEl>
                                          <p:spTgt spid="86">
                                            <p:txEl>
                                              <p:pRg st="2" end="2"/>
                                            </p:txEl>
                                          </p:spTgt>
                                        </p:tgtEl>
                                        <p:attrNameLst>
                                          <p:attrName>style.visibility</p:attrName>
                                        </p:attrNameLst>
                                      </p:cBhvr>
                                      <p:to>
                                        <p:strVal val="visible"/>
                                      </p:to>
                                    </p:set>
                                    <p:anim calcmode="lin" valueType="num">
                                      <p:cBhvr additive="base">
                                        <p:cTn id="110" dur="500" fill="hold"/>
                                        <p:tgtEl>
                                          <p:spTgt spid="86">
                                            <p:txEl>
                                              <p:pRg st="2" end="2"/>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86">
                                            <p:txEl>
                                              <p:pRg st="2" end="2"/>
                                            </p:txEl>
                                          </p:spTgt>
                                        </p:tgtEl>
                                        <p:attrNameLst>
                                          <p:attrName>ppt_y</p:attrName>
                                        </p:attrNameLst>
                                      </p:cBhvr>
                                      <p:tavLst>
                                        <p:tav tm="0">
                                          <p:val>
                                            <p:strVal val="1+#ppt_h/2"/>
                                          </p:val>
                                        </p:tav>
                                        <p:tav tm="100000">
                                          <p:val>
                                            <p:strVal val="#ppt_y"/>
                                          </p:val>
                                        </p:tav>
                                      </p:tavLst>
                                    </p:anim>
                                  </p:childTnLst>
                                </p:cTn>
                              </p:par>
                            </p:childTnLst>
                          </p:cTn>
                        </p:par>
                        <p:par>
                          <p:cTn id="112" fill="hold">
                            <p:stCondLst>
                              <p:cond delay="4000"/>
                            </p:stCondLst>
                            <p:childTnLst>
                              <p:par>
                                <p:cTn id="113" presetID="2" presetClass="entr" presetSubtype="4" fill="hold" grpId="0" nodeType="afterEffect">
                                  <p:stCondLst>
                                    <p:cond delay="0"/>
                                  </p:stCondLst>
                                  <p:childTnLst>
                                    <p:set>
                                      <p:cBhvr>
                                        <p:cTn id="114" dur="1" fill="hold">
                                          <p:stCondLst>
                                            <p:cond delay="0"/>
                                          </p:stCondLst>
                                        </p:cTn>
                                        <p:tgtEl>
                                          <p:spTgt spid="92"/>
                                        </p:tgtEl>
                                        <p:attrNameLst>
                                          <p:attrName>style.visibility</p:attrName>
                                        </p:attrNameLst>
                                      </p:cBhvr>
                                      <p:to>
                                        <p:strVal val="visible"/>
                                      </p:to>
                                    </p:set>
                                    <p:anim calcmode="lin" valueType="num">
                                      <p:cBhvr additive="base">
                                        <p:cTn id="115" dur="500" fill="hold"/>
                                        <p:tgtEl>
                                          <p:spTgt spid="92"/>
                                        </p:tgtEl>
                                        <p:attrNameLst>
                                          <p:attrName>ppt_x</p:attrName>
                                        </p:attrNameLst>
                                      </p:cBhvr>
                                      <p:tavLst>
                                        <p:tav tm="0">
                                          <p:val>
                                            <p:strVal val="#ppt_x"/>
                                          </p:val>
                                        </p:tav>
                                        <p:tav tm="100000">
                                          <p:val>
                                            <p:strVal val="#ppt_x"/>
                                          </p:val>
                                        </p:tav>
                                      </p:tavLst>
                                    </p:anim>
                                    <p:anim calcmode="lin" valueType="num">
                                      <p:cBhvr additive="base">
                                        <p:cTn id="116" dur="500" fill="hold"/>
                                        <p:tgtEl>
                                          <p:spTgt spid="92"/>
                                        </p:tgtEl>
                                        <p:attrNameLst>
                                          <p:attrName>ppt_y</p:attrName>
                                        </p:attrNameLst>
                                      </p:cBhvr>
                                      <p:tavLst>
                                        <p:tav tm="0">
                                          <p:val>
                                            <p:strVal val="1+#ppt_h/2"/>
                                          </p:val>
                                        </p:tav>
                                        <p:tav tm="100000">
                                          <p:val>
                                            <p:strVal val="#ppt_y"/>
                                          </p:val>
                                        </p:tav>
                                      </p:tavLst>
                                    </p:anim>
                                  </p:childTnLst>
                                </p:cTn>
                              </p:par>
                            </p:childTnLst>
                          </p:cTn>
                        </p:par>
                        <p:par>
                          <p:cTn id="117" fill="hold">
                            <p:stCondLst>
                              <p:cond delay="4500"/>
                            </p:stCondLst>
                            <p:childTnLst>
                              <p:par>
                                <p:cTn id="118" presetID="2" presetClass="entr" presetSubtype="4" fill="hold" nodeType="afterEffect">
                                  <p:stCondLst>
                                    <p:cond delay="0"/>
                                  </p:stCondLst>
                                  <p:childTnLst>
                                    <p:set>
                                      <p:cBhvr>
                                        <p:cTn id="119" dur="1" fill="hold">
                                          <p:stCondLst>
                                            <p:cond delay="0"/>
                                          </p:stCondLst>
                                        </p:cTn>
                                        <p:tgtEl>
                                          <p:spTgt spid="86">
                                            <p:txEl>
                                              <p:pRg st="3" end="3"/>
                                            </p:txEl>
                                          </p:spTgt>
                                        </p:tgtEl>
                                        <p:attrNameLst>
                                          <p:attrName>style.visibility</p:attrName>
                                        </p:attrNameLst>
                                      </p:cBhvr>
                                      <p:to>
                                        <p:strVal val="visible"/>
                                      </p:to>
                                    </p:set>
                                    <p:anim calcmode="lin" valueType="num">
                                      <p:cBhvr additive="base">
                                        <p:cTn id="120" dur="500" fill="hold"/>
                                        <p:tgtEl>
                                          <p:spTgt spid="86">
                                            <p:txEl>
                                              <p:pRg st="3" end="3"/>
                                            </p:txEl>
                                          </p:spTgt>
                                        </p:tgtEl>
                                        <p:attrNameLst>
                                          <p:attrName>ppt_x</p:attrName>
                                        </p:attrNameLst>
                                      </p:cBhvr>
                                      <p:tavLst>
                                        <p:tav tm="0">
                                          <p:val>
                                            <p:strVal val="#ppt_x"/>
                                          </p:val>
                                        </p:tav>
                                        <p:tav tm="100000">
                                          <p:val>
                                            <p:strVal val="#ppt_x"/>
                                          </p:val>
                                        </p:tav>
                                      </p:tavLst>
                                    </p:anim>
                                    <p:anim calcmode="lin" valueType="num">
                                      <p:cBhvr additive="base">
                                        <p:cTn id="121" dur="500" fill="hold"/>
                                        <p:tgtEl>
                                          <p:spTgt spid="86">
                                            <p:txEl>
                                              <p:pRg st="3" end="3"/>
                                            </p:txEl>
                                          </p:spTgt>
                                        </p:tgtEl>
                                        <p:attrNameLst>
                                          <p:attrName>ppt_y</p:attrName>
                                        </p:attrNameLst>
                                      </p:cBhvr>
                                      <p:tavLst>
                                        <p:tav tm="0">
                                          <p:val>
                                            <p:strVal val="1+#ppt_h/2"/>
                                          </p:val>
                                        </p:tav>
                                        <p:tav tm="100000">
                                          <p:val>
                                            <p:strVal val="#ppt_y"/>
                                          </p:val>
                                        </p:tav>
                                      </p:tavLst>
                                    </p:anim>
                                  </p:childTnLst>
                                </p:cTn>
                              </p:par>
                            </p:childTnLst>
                          </p:cTn>
                        </p:par>
                        <p:par>
                          <p:cTn id="122" fill="hold">
                            <p:stCondLst>
                              <p:cond delay="5000"/>
                            </p:stCondLst>
                            <p:childTnLst>
                              <p:par>
                                <p:cTn id="123" presetID="2" presetClass="entr" presetSubtype="4" fill="hold" grpId="0" nodeType="afterEffect">
                                  <p:stCondLst>
                                    <p:cond delay="0"/>
                                  </p:stCondLst>
                                  <p:childTnLst>
                                    <p:set>
                                      <p:cBhvr>
                                        <p:cTn id="124" dur="1" fill="hold">
                                          <p:stCondLst>
                                            <p:cond delay="0"/>
                                          </p:stCondLst>
                                        </p:cTn>
                                        <p:tgtEl>
                                          <p:spTgt spid="89"/>
                                        </p:tgtEl>
                                        <p:attrNameLst>
                                          <p:attrName>style.visibility</p:attrName>
                                        </p:attrNameLst>
                                      </p:cBhvr>
                                      <p:to>
                                        <p:strVal val="visible"/>
                                      </p:to>
                                    </p:set>
                                    <p:anim calcmode="lin" valueType="num">
                                      <p:cBhvr additive="base">
                                        <p:cTn id="125" dur="500" fill="hold"/>
                                        <p:tgtEl>
                                          <p:spTgt spid="89"/>
                                        </p:tgtEl>
                                        <p:attrNameLst>
                                          <p:attrName>ppt_x</p:attrName>
                                        </p:attrNameLst>
                                      </p:cBhvr>
                                      <p:tavLst>
                                        <p:tav tm="0">
                                          <p:val>
                                            <p:strVal val="#ppt_x"/>
                                          </p:val>
                                        </p:tav>
                                        <p:tav tm="100000">
                                          <p:val>
                                            <p:strVal val="#ppt_x"/>
                                          </p:val>
                                        </p:tav>
                                      </p:tavLst>
                                    </p:anim>
                                    <p:anim calcmode="lin" valueType="num">
                                      <p:cBhvr additive="base">
                                        <p:cTn id="126"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nodeType="clickEffect">
                                  <p:stCondLst>
                                    <p:cond delay="0"/>
                                  </p:stCondLst>
                                  <p:childTnLst>
                                    <p:set>
                                      <p:cBhvr>
                                        <p:cTn id="130" dur="1" fill="hold">
                                          <p:stCondLst>
                                            <p:cond delay="0"/>
                                          </p:stCondLst>
                                        </p:cTn>
                                        <p:tgtEl>
                                          <p:spTgt spid="45">
                                            <p:txEl>
                                              <p:pRg st="0" end="0"/>
                                            </p:txEl>
                                          </p:spTgt>
                                        </p:tgtEl>
                                        <p:attrNameLst>
                                          <p:attrName>style.visibility</p:attrName>
                                        </p:attrNameLst>
                                      </p:cBhvr>
                                      <p:to>
                                        <p:strVal val="visible"/>
                                      </p:to>
                                    </p:set>
                                    <p:anim calcmode="lin" valueType="num">
                                      <p:cBhvr additive="base">
                                        <p:cTn id="131"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32" dur="500" fill="hold"/>
                                        <p:tgtEl>
                                          <p:spTgt spid="45">
                                            <p:txEl>
                                              <p:pRg st="0" end="0"/>
                                            </p:txEl>
                                          </p:spTgt>
                                        </p:tgtEl>
                                        <p:attrNameLst>
                                          <p:attrName>ppt_y</p:attrName>
                                        </p:attrNameLst>
                                      </p:cBhvr>
                                      <p:tavLst>
                                        <p:tav tm="0">
                                          <p:val>
                                            <p:strVal val="1+#ppt_h/2"/>
                                          </p:val>
                                        </p:tav>
                                        <p:tav tm="100000">
                                          <p:val>
                                            <p:strVal val="#ppt_y"/>
                                          </p:val>
                                        </p:tav>
                                      </p:tavLst>
                                    </p:anim>
                                  </p:childTnLst>
                                </p:cTn>
                              </p:par>
                              <p:par>
                                <p:cTn id="133" presetID="26" presetClass="entr" presetSubtype="0" fill="hold" nodeType="with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wipe(down)">
                                      <p:cBhvr>
                                        <p:cTn id="135" dur="580">
                                          <p:stCondLst>
                                            <p:cond delay="0"/>
                                          </p:stCondLst>
                                        </p:cTn>
                                        <p:tgtEl>
                                          <p:spTgt spid="12"/>
                                        </p:tgtEl>
                                      </p:cBhvr>
                                    </p:animEffect>
                                    <p:anim calcmode="lin" valueType="num">
                                      <p:cBhvr>
                                        <p:cTn id="1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41" dur="26">
                                          <p:stCondLst>
                                            <p:cond delay="650"/>
                                          </p:stCondLst>
                                        </p:cTn>
                                        <p:tgtEl>
                                          <p:spTgt spid="12"/>
                                        </p:tgtEl>
                                      </p:cBhvr>
                                      <p:to x="100000" y="60000"/>
                                    </p:animScale>
                                    <p:animScale>
                                      <p:cBhvr>
                                        <p:cTn id="142" dur="166" decel="50000">
                                          <p:stCondLst>
                                            <p:cond delay="676"/>
                                          </p:stCondLst>
                                        </p:cTn>
                                        <p:tgtEl>
                                          <p:spTgt spid="12"/>
                                        </p:tgtEl>
                                      </p:cBhvr>
                                      <p:to x="100000" y="100000"/>
                                    </p:animScale>
                                    <p:animScale>
                                      <p:cBhvr>
                                        <p:cTn id="143" dur="26">
                                          <p:stCondLst>
                                            <p:cond delay="1312"/>
                                          </p:stCondLst>
                                        </p:cTn>
                                        <p:tgtEl>
                                          <p:spTgt spid="12"/>
                                        </p:tgtEl>
                                      </p:cBhvr>
                                      <p:to x="100000" y="80000"/>
                                    </p:animScale>
                                    <p:animScale>
                                      <p:cBhvr>
                                        <p:cTn id="144" dur="166" decel="50000">
                                          <p:stCondLst>
                                            <p:cond delay="1338"/>
                                          </p:stCondLst>
                                        </p:cTn>
                                        <p:tgtEl>
                                          <p:spTgt spid="12"/>
                                        </p:tgtEl>
                                      </p:cBhvr>
                                      <p:to x="100000" y="100000"/>
                                    </p:animScale>
                                    <p:animScale>
                                      <p:cBhvr>
                                        <p:cTn id="145" dur="26">
                                          <p:stCondLst>
                                            <p:cond delay="1642"/>
                                          </p:stCondLst>
                                        </p:cTn>
                                        <p:tgtEl>
                                          <p:spTgt spid="12"/>
                                        </p:tgtEl>
                                      </p:cBhvr>
                                      <p:to x="100000" y="90000"/>
                                    </p:animScale>
                                    <p:animScale>
                                      <p:cBhvr>
                                        <p:cTn id="146" dur="166" decel="50000">
                                          <p:stCondLst>
                                            <p:cond delay="1668"/>
                                          </p:stCondLst>
                                        </p:cTn>
                                        <p:tgtEl>
                                          <p:spTgt spid="12"/>
                                        </p:tgtEl>
                                      </p:cBhvr>
                                      <p:to x="100000" y="100000"/>
                                    </p:animScale>
                                    <p:animScale>
                                      <p:cBhvr>
                                        <p:cTn id="147" dur="26">
                                          <p:stCondLst>
                                            <p:cond delay="1808"/>
                                          </p:stCondLst>
                                        </p:cTn>
                                        <p:tgtEl>
                                          <p:spTgt spid="12"/>
                                        </p:tgtEl>
                                      </p:cBhvr>
                                      <p:to x="100000" y="95000"/>
                                    </p:animScale>
                                    <p:animScale>
                                      <p:cBhvr>
                                        <p:cTn id="148" dur="166" decel="50000">
                                          <p:stCondLst>
                                            <p:cond delay="1834"/>
                                          </p:stCondLst>
                                        </p:cTn>
                                        <p:tgtEl>
                                          <p:spTgt spid="1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15"/>
                                        </p:tgtEl>
                                        <p:attrNameLst>
                                          <p:attrName>style.visibility</p:attrName>
                                        </p:attrNameLst>
                                      </p:cBhvr>
                                      <p:to>
                                        <p:strVal val="visible"/>
                                      </p:to>
                                    </p:set>
                                    <p:animEffect transition="in" filter="wipe(down)">
                                      <p:cBhvr>
                                        <p:cTn id="151" dur="580">
                                          <p:stCondLst>
                                            <p:cond delay="0"/>
                                          </p:stCondLst>
                                        </p:cTn>
                                        <p:tgtEl>
                                          <p:spTgt spid="15"/>
                                        </p:tgtEl>
                                      </p:cBhvr>
                                    </p:animEffect>
                                    <p:anim calcmode="lin" valueType="num">
                                      <p:cBhvr>
                                        <p:cTn id="15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57" dur="26">
                                          <p:stCondLst>
                                            <p:cond delay="650"/>
                                          </p:stCondLst>
                                        </p:cTn>
                                        <p:tgtEl>
                                          <p:spTgt spid="15"/>
                                        </p:tgtEl>
                                      </p:cBhvr>
                                      <p:to x="100000" y="60000"/>
                                    </p:animScale>
                                    <p:animScale>
                                      <p:cBhvr>
                                        <p:cTn id="158" dur="166" decel="50000">
                                          <p:stCondLst>
                                            <p:cond delay="676"/>
                                          </p:stCondLst>
                                        </p:cTn>
                                        <p:tgtEl>
                                          <p:spTgt spid="15"/>
                                        </p:tgtEl>
                                      </p:cBhvr>
                                      <p:to x="100000" y="100000"/>
                                    </p:animScale>
                                    <p:animScale>
                                      <p:cBhvr>
                                        <p:cTn id="159" dur="26">
                                          <p:stCondLst>
                                            <p:cond delay="1312"/>
                                          </p:stCondLst>
                                        </p:cTn>
                                        <p:tgtEl>
                                          <p:spTgt spid="15"/>
                                        </p:tgtEl>
                                      </p:cBhvr>
                                      <p:to x="100000" y="80000"/>
                                    </p:animScale>
                                    <p:animScale>
                                      <p:cBhvr>
                                        <p:cTn id="160" dur="166" decel="50000">
                                          <p:stCondLst>
                                            <p:cond delay="1338"/>
                                          </p:stCondLst>
                                        </p:cTn>
                                        <p:tgtEl>
                                          <p:spTgt spid="15"/>
                                        </p:tgtEl>
                                      </p:cBhvr>
                                      <p:to x="100000" y="100000"/>
                                    </p:animScale>
                                    <p:animScale>
                                      <p:cBhvr>
                                        <p:cTn id="161" dur="26">
                                          <p:stCondLst>
                                            <p:cond delay="1642"/>
                                          </p:stCondLst>
                                        </p:cTn>
                                        <p:tgtEl>
                                          <p:spTgt spid="15"/>
                                        </p:tgtEl>
                                      </p:cBhvr>
                                      <p:to x="100000" y="90000"/>
                                    </p:animScale>
                                    <p:animScale>
                                      <p:cBhvr>
                                        <p:cTn id="162" dur="166" decel="50000">
                                          <p:stCondLst>
                                            <p:cond delay="1668"/>
                                          </p:stCondLst>
                                        </p:cTn>
                                        <p:tgtEl>
                                          <p:spTgt spid="15"/>
                                        </p:tgtEl>
                                      </p:cBhvr>
                                      <p:to x="100000" y="100000"/>
                                    </p:animScale>
                                    <p:animScale>
                                      <p:cBhvr>
                                        <p:cTn id="163" dur="26">
                                          <p:stCondLst>
                                            <p:cond delay="1808"/>
                                          </p:stCondLst>
                                        </p:cTn>
                                        <p:tgtEl>
                                          <p:spTgt spid="15"/>
                                        </p:tgtEl>
                                      </p:cBhvr>
                                      <p:to x="100000" y="95000"/>
                                    </p:animScale>
                                    <p:animScale>
                                      <p:cBhvr>
                                        <p:cTn id="164" dur="166" decel="50000">
                                          <p:stCondLst>
                                            <p:cond delay="1834"/>
                                          </p:stCondLst>
                                        </p:cTn>
                                        <p:tgtEl>
                                          <p:spTgt spid="15"/>
                                        </p:tgtEl>
                                      </p:cBhvr>
                                      <p:to x="100000" y="100000"/>
                                    </p:animScale>
                                  </p:childTnLst>
                                </p:cTn>
                              </p:par>
                            </p:childTnLst>
                          </p:cTn>
                        </p:par>
                        <p:par>
                          <p:cTn id="165" fill="hold">
                            <p:stCondLst>
                              <p:cond delay="2000"/>
                            </p:stCondLst>
                            <p:childTnLst>
                              <p:par>
                                <p:cTn id="166" presetID="2" presetClass="entr" presetSubtype="4" fill="hold" grpId="0" nodeType="afterEffect">
                                  <p:stCondLst>
                                    <p:cond delay="0"/>
                                  </p:stCondLst>
                                  <p:childTnLst>
                                    <p:set>
                                      <p:cBhvr>
                                        <p:cTn id="167" dur="1" fill="hold">
                                          <p:stCondLst>
                                            <p:cond delay="0"/>
                                          </p:stCondLst>
                                        </p:cTn>
                                        <p:tgtEl>
                                          <p:spTgt spid="81"/>
                                        </p:tgtEl>
                                        <p:attrNameLst>
                                          <p:attrName>style.visibility</p:attrName>
                                        </p:attrNameLst>
                                      </p:cBhvr>
                                      <p:to>
                                        <p:strVal val="visible"/>
                                      </p:to>
                                    </p:set>
                                    <p:anim calcmode="lin" valueType="num">
                                      <p:cBhvr additive="base">
                                        <p:cTn id="168" dur="500" fill="hold"/>
                                        <p:tgtEl>
                                          <p:spTgt spid="81"/>
                                        </p:tgtEl>
                                        <p:attrNameLst>
                                          <p:attrName>ppt_x</p:attrName>
                                        </p:attrNameLst>
                                      </p:cBhvr>
                                      <p:tavLst>
                                        <p:tav tm="0">
                                          <p:val>
                                            <p:strVal val="#ppt_x"/>
                                          </p:val>
                                        </p:tav>
                                        <p:tav tm="100000">
                                          <p:val>
                                            <p:strVal val="#ppt_x"/>
                                          </p:val>
                                        </p:tav>
                                      </p:tavLst>
                                    </p:anim>
                                    <p:anim calcmode="lin" valueType="num">
                                      <p:cBhvr additive="base">
                                        <p:cTn id="169" dur="500" fill="hold"/>
                                        <p:tgtEl>
                                          <p:spTgt spid="81"/>
                                        </p:tgtEl>
                                        <p:attrNameLst>
                                          <p:attrName>ppt_y</p:attrName>
                                        </p:attrNameLst>
                                      </p:cBhvr>
                                      <p:tavLst>
                                        <p:tav tm="0">
                                          <p:val>
                                            <p:strVal val="1+#ppt_h/2"/>
                                          </p:val>
                                        </p:tav>
                                        <p:tav tm="100000">
                                          <p:val>
                                            <p:strVal val="#ppt_y"/>
                                          </p:val>
                                        </p:tav>
                                      </p:tavLst>
                                    </p:anim>
                                  </p:childTnLst>
                                </p:cTn>
                              </p:par>
                              <p:par>
                                <p:cTn id="170" presetID="2" presetClass="entr" presetSubtype="4" fill="hold" grpId="0" nodeType="withEffect">
                                  <p:stCondLst>
                                    <p:cond delay="0"/>
                                  </p:stCondLst>
                                  <p:childTnLst>
                                    <p:set>
                                      <p:cBhvr>
                                        <p:cTn id="171" dur="1" fill="hold">
                                          <p:stCondLst>
                                            <p:cond delay="0"/>
                                          </p:stCondLst>
                                        </p:cTn>
                                        <p:tgtEl>
                                          <p:spTgt spid="67"/>
                                        </p:tgtEl>
                                        <p:attrNameLst>
                                          <p:attrName>style.visibility</p:attrName>
                                        </p:attrNameLst>
                                      </p:cBhvr>
                                      <p:to>
                                        <p:strVal val="visible"/>
                                      </p:to>
                                    </p:set>
                                    <p:anim calcmode="lin" valueType="num">
                                      <p:cBhvr additive="base">
                                        <p:cTn id="172" dur="500" fill="hold"/>
                                        <p:tgtEl>
                                          <p:spTgt spid="67"/>
                                        </p:tgtEl>
                                        <p:attrNameLst>
                                          <p:attrName>ppt_x</p:attrName>
                                        </p:attrNameLst>
                                      </p:cBhvr>
                                      <p:tavLst>
                                        <p:tav tm="0">
                                          <p:val>
                                            <p:strVal val="#ppt_x"/>
                                          </p:val>
                                        </p:tav>
                                        <p:tav tm="100000">
                                          <p:val>
                                            <p:strVal val="#ppt_x"/>
                                          </p:val>
                                        </p:tav>
                                      </p:tavLst>
                                    </p:anim>
                                    <p:anim calcmode="lin" valueType="num">
                                      <p:cBhvr additive="base">
                                        <p:cTn id="173" dur="500" fill="hold"/>
                                        <p:tgtEl>
                                          <p:spTgt spid="67"/>
                                        </p:tgtEl>
                                        <p:attrNameLst>
                                          <p:attrName>ppt_y</p:attrName>
                                        </p:attrNameLst>
                                      </p:cBhvr>
                                      <p:tavLst>
                                        <p:tav tm="0">
                                          <p:val>
                                            <p:strVal val="1+#ppt_h/2"/>
                                          </p:val>
                                        </p:tav>
                                        <p:tav tm="100000">
                                          <p:val>
                                            <p:strVal val="#ppt_y"/>
                                          </p:val>
                                        </p:tav>
                                      </p:tavLst>
                                    </p:anim>
                                  </p:childTnLst>
                                </p:cTn>
                              </p:par>
                            </p:childTnLst>
                          </p:cTn>
                        </p:par>
                        <p:par>
                          <p:cTn id="174" fill="hold">
                            <p:stCondLst>
                              <p:cond delay="2500"/>
                            </p:stCondLst>
                            <p:childTnLst>
                              <p:par>
                                <p:cTn id="175" presetID="2" presetClass="entr" presetSubtype="4" fill="hold" nodeType="afterEffect">
                                  <p:stCondLst>
                                    <p:cond delay="0"/>
                                  </p:stCondLst>
                                  <p:childTnLst>
                                    <p:set>
                                      <p:cBhvr>
                                        <p:cTn id="176" dur="1" fill="hold">
                                          <p:stCondLst>
                                            <p:cond delay="0"/>
                                          </p:stCondLst>
                                        </p:cTn>
                                        <p:tgtEl>
                                          <p:spTgt spid="45">
                                            <p:txEl>
                                              <p:pRg st="1" end="1"/>
                                            </p:txEl>
                                          </p:spTgt>
                                        </p:tgtEl>
                                        <p:attrNameLst>
                                          <p:attrName>style.visibility</p:attrName>
                                        </p:attrNameLst>
                                      </p:cBhvr>
                                      <p:to>
                                        <p:strVal val="visible"/>
                                      </p:to>
                                    </p:set>
                                    <p:anim calcmode="lin" valueType="num">
                                      <p:cBhvr additive="base">
                                        <p:cTn id="177" dur="500" fill="hold"/>
                                        <p:tgtEl>
                                          <p:spTgt spid="45">
                                            <p:txEl>
                                              <p:pRg st="1" end="1"/>
                                            </p:txEl>
                                          </p:spTgt>
                                        </p:tgtEl>
                                        <p:attrNameLst>
                                          <p:attrName>ppt_x</p:attrName>
                                        </p:attrNameLst>
                                      </p:cBhvr>
                                      <p:tavLst>
                                        <p:tav tm="0">
                                          <p:val>
                                            <p:strVal val="#ppt_x"/>
                                          </p:val>
                                        </p:tav>
                                        <p:tav tm="100000">
                                          <p:val>
                                            <p:strVal val="#ppt_x"/>
                                          </p:val>
                                        </p:tav>
                                      </p:tavLst>
                                    </p:anim>
                                    <p:anim calcmode="lin" valueType="num">
                                      <p:cBhvr additive="base">
                                        <p:cTn id="178" dur="500" fill="hold"/>
                                        <p:tgtEl>
                                          <p:spTgt spid="45">
                                            <p:txEl>
                                              <p:pRg st="1" end="1"/>
                                            </p:txEl>
                                          </p:spTgt>
                                        </p:tgtEl>
                                        <p:attrNameLst>
                                          <p:attrName>ppt_y</p:attrName>
                                        </p:attrNameLst>
                                      </p:cBhvr>
                                      <p:tavLst>
                                        <p:tav tm="0">
                                          <p:val>
                                            <p:strVal val="1+#ppt_h/2"/>
                                          </p:val>
                                        </p:tav>
                                        <p:tav tm="100000">
                                          <p:val>
                                            <p:strVal val="#ppt_y"/>
                                          </p:val>
                                        </p:tav>
                                      </p:tavLst>
                                    </p:anim>
                                  </p:childTnLst>
                                </p:cTn>
                              </p:par>
                            </p:childTnLst>
                          </p:cTn>
                        </p:par>
                        <p:par>
                          <p:cTn id="179" fill="hold">
                            <p:stCondLst>
                              <p:cond delay="3000"/>
                            </p:stCondLst>
                            <p:childTnLst>
                              <p:par>
                                <p:cTn id="180" presetID="2" presetClass="entr" presetSubtype="4" fill="hold" grpId="0" nodeType="afterEffect">
                                  <p:stCondLst>
                                    <p:cond delay="0"/>
                                  </p:stCondLst>
                                  <p:childTnLst>
                                    <p:set>
                                      <p:cBhvr>
                                        <p:cTn id="181" dur="1" fill="hold">
                                          <p:stCondLst>
                                            <p:cond delay="0"/>
                                          </p:stCondLst>
                                        </p:cTn>
                                        <p:tgtEl>
                                          <p:spTgt spid="17"/>
                                        </p:tgtEl>
                                        <p:attrNameLst>
                                          <p:attrName>style.visibility</p:attrName>
                                        </p:attrNameLst>
                                      </p:cBhvr>
                                      <p:to>
                                        <p:strVal val="visible"/>
                                      </p:to>
                                    </p:set>
                                    <p:anim calcmode="lin" valueType="num">
                                      <p:cBhvr additive="base">
                                        <p:cTn id="182" dur="500" fill="hold"/>
                                        <p:tgtEl>
                                          <p:spTgt spid="17"/>
                                        </p:tgtEl>
                                        <p:attrNameLst>
                                          <p:attrName>ppt_x</p:attrName>
                                        </p:attrNameLst>
                                      </p:cBhvr>
                                      <p:tavLst>
                                        <p:tav tm="0">
                                          <p:val>
                                            <p:strVal val="#ppt_x"/>
                                          </p:val>
                                        </p:tav>
                                        <p:tav tm="100000">
                                          <p:val>
                                            <p:strVal val="#ppt_x"/>
                                          </p:val>
                                        </p:tav>
                                      </p:tavLst>
                                    </p:anim>
                                    <p:anim calcmode="lin" valueType="num">
                                      <p:cBhvr additive="base">
                                        <p:cTn id="18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nodeType="clickEffect">
                                  <p:stCondLst>
                                    <p:cond delay="0"/>
                                  </p:stCondLst>
                                  <p:childTnLst>
                                    <p:set>
                                      <p:cBhvr>
                                        <p:cTn id="187" dur="1" fill="hold">
                                          <p:stCondLst>
                                            <p:cond delay="0"/>
                                          </p:stCondLst>
                                        </p:cTn>
                                        <p:tgtEl>
                                          <p:spTgt spid="11">
                                            <p:txEl>
                                              <p:pRg st="0" end="0"/>
                                            </p:txEl>
                                          </p:spTgt>
                                        </p:tgtEl>
                                        <p:attrNameLst>
                                          <p:attrName>style.visibility</p:attrName>
                                        </p:attrNameLst>
                                      </p:cBhvr>
                                      <p:to>
                                        <p:strVal val="visible"/>
                                      </p:to>
                                    </p:set>
                                    <p:anim calcmode="lin" valueType="num">
                                      <p:cBhvr additive="base">
                                        <p:cTn id="18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89"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90" presetID="26" presetClass="entr" presetSubtype="0" fill="hold" nodeType="withEffect">
                                  <p:stCondLst>
                                    <p:cond delay="0"/>
                                  </p:stCondLst>
                                  <p:childTnLst>
                                    <p:set>
                                      <p:cBhvr>
                                        <p:cTn id="191" dur="1" fill="hold">
                                          <p:stCondLst>
                                            <p:cond delay="0"/>
                                          </p:stCondLst>
                                        </p:cTn>
                                        <p:tgtEl>
                                          <p:spTgt spid="6"/>
                                        </p:tgtEl>
                                        <p:attrNameLst>
                                          <p:attrName>style.visibility</p:attrName>
                                        </p:attrNameLst>
                                      </p:cBhvr>
                                      <p:to>
                                        <p:strVal val="visible"/>
                                      </p:to>
                                    </p:set>
                                    <p:animEffect transition="in" filter="wipe(down)">
                                      <p:cBhvr>
                                        <p:cTn id="192" dur="580">
                                          <p:stCondLst>
                                            <p:cond delay="0"/>
                                          </p:stCondLst>
                                        </p:cTn>
                                        <p:tgtEl>
                                          <p:spTgt spid="6"/>
                                        </p:tgtEl>
                                      </p:cBhvr>
                                    </p:animEffect>
                                    <p:anim calcmode="lin" valueType="num">
                                      <p:cBhvr>
                                        <p:cTn id="19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8" dur="26">
                                          <p:stCondLst>
                                            <p:cond delay="650"/>
                                          </p:stCondLst>
                                        </p:cTn>
                                        <p:tgtEl>
                                          <p:spTgt spid="6"/>
                                        </p:tgtEl>
                                      </p:cBhvr>
                                      <p:to x="100000" y="60000"/>
                                    </p:animScale>
                                    <p:animScale>
                                      <p:cBhvr>
                                        <p:cTn id="199" dur="166" decel="50000">
                                          <p:stCondLst>
                                            <p:cond delay="676"/>
                                          </p:stCondLst>
                                        </p:cTn>
                                        <p:tgtEl>
                                          <p:spTgt spid="6"/>
                                        </p:tgtEl>
                                      </p:cBhvr>
                                      <p:to x="100000" y="100000"/>
                                    </p:animScale>
                                    <p:animScale>
                                      <p:cBhvr>
                                        <p:cTn id="200" dur="26">
                                          <p:stCondLst>
                                            <p:cond delay="1312"/>
                                          </p:stCondLst>
                                        </p:cTn>
                                        <p:tgtEl>
                                          <p:spTgt spid="6"/>
                                        </p:tgtEl>
                                      </p:cBhvr>
                                      <p:to x="100000" y="80000"/>
                                    </p:animScale>
                                    <p:animScale>
                                      <p:cBhvr>
                                        <p:cTn id="201" dur="166" decel="50000">
                                          <p:stCondLst>
                                            <p:cond delay="1338"/>
                                          </p:stCondLst>
                                        </p:cTn>
                                        <p:tgtEl>
                                          <p:spTgt spid="6"/>
                                        </p:tgtEl>
                                      </p:cBhvr>
                                      <p:to x="100000" y="100000"/>
                                    </p:animScale>
                                    <p:animScale>
                                      <p:cBhvr>
                                        <p:cTn id="202" dur="26">
                                          <p:stCondLst>
                                            <p:cond delay="1642"/>
                                          </p:stCondLst>
                                        </p:cTn>
                                        <p:tgtEl>
                                          <p:spTgt spid="6"/>
                                        </p:tgtEl>
                                      </p:cBhvr>
                                      <p:to x="100000" y="90000"/>
                                    </p:animScale>
                                    <p:animScale>
                                      <p:cBhvr>
                                        <p:cTn id="203" dur="166" decel="50000">
                                          <p:stCondLst>
                                            <p:cond delay="1668"/>
                                          </p:stCondLst>
                                        </p:cTn>
                                        <p:tgtEl>
                                          <p:spTgt spid="6"/>
                                        </p:tgtEl>
                                      </p:cBhvr>
                                      <p:to x="100000" y="100000"/>
                                    </p:animScale>
                                    <p:animScale>
                                      <p:cBhvr>
                                        <p:cTn id="204" dur="26">
                                          <p:stCondLst>
                                            <p:cond delay="1808"/>
                                          </p:stCondLst>
                                        </p:cTn>
                                        <p:tgtEl>
                                          <p:spTgt spid="6"/>
                                        </p:tgtEl>
                                      </p:cBhvr>
                                      <p:to x="100000" y="95000"/>
                                    </p:animScale>
                                    <p:animScale>
                                      <p:cBhvr>
                                        <p:cTn id="205" dur="166" decel="50000">
                                          <p:stCondLst>
                                            <p:cond delay="1834"/>
                                          </p:stCondLst>
                                        </p:cTn>
                                        <p:tgtEl>
                                          <p:spTgt spid="6"/>
                                        </p:tgtEl>
                                      </p:cBhvr>
                                      <p:to x="100000" y="100000"/>
                                    </p:animScale>
                                  </p:childTnLst>
                                </p:cTn>
                              </p:par>
                              <p:par>
                                <p:cTn id="206" presetID="26" presetClass="entr" presetSubtype="0" fill="hold" grpId="0" nodeType="withEffect">
                                  <p:stCondLst>
                                    <p:cond delay="0"/>
                                  </p:stCondLst>
                                  <p:childTnLst>
                                    <p:set>
                                      <p:cBhvr>
                                        <p:cTn id="207" dur="1" fill="hold">
                                          <p:stCondLst>
                                            <p:cond delay="0"/>
                                          </p:stCondLst>
                                        </p:cTn>
                                        <p:tgtEl>
                                          <p:spTgt spid="14"/>
                                        </p:tgtEl>
                                        <p:attrNameLst>
                                          <p:attrName>style.visibility</p:attrName>
                                        </p:attrNameLst>
                                      </p:cBhvr>
                                      <p:to>
                                        <p:strVal val="visible"/>
                                      </p:to>
                                    </p:set>
                                    <p:animEffect transition="in" filter="wipe(down)">
                                      <p:cBhvr>
                                        <p:cTn id="208" dur="580">
                                          <p:stCondLst>
                                            <p:cond delay="0"/>
                                          </p:stCondLst>
                                        </p:cTn>
                                        <p:tgtEl>
                                          <p:spTgt spid="14"/>
                                        </p:tgtEl>
                                      </p:cBhvr>
                                    </p:animEffect>
                                    <p:anim calcmode="lin" valueType="num">
                                      <p:cBhvr>
                                        <p:cTn id="20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14" dur="26">
                                          <p:stCondLst>
                                            <p:cond delay="650"/>
                                          </p:stCondLst>
                                        </p:cTn>
                                        <p:tgtEl>
                                          <p:spTgt spid="14"/>
                                        </p:tgtEl>
                                      </p:cBhvr>
                                      <p:to x="100000" y="60000"/>
                                    </p:animScale>
                                    <p:animScale>
                                      <p:cBhvr>
                                        <p:cTn id="215" dur="166" decel="50000">
                                          <p:stCondLst>
                                            <p:cond delay="676"/>
                                          </p:stCondLst>
                                        </p:cTn>
                                        <p:tgtEl>
                                          <p:spTgt spid="14"/>
                                        </p:tgtEl>
                                      </p:cBhvr>
                                      <p:to x="100000" y="100000"/>
                                    </p:animScale>
                                    <p:animScale>
                                      <p:cBhvr>
                                        <p:cTn id="216" dur="26">
                                          <p:stCondLst>
                                            <p:cond delay="1312"/>
                                          </p:stCondLst>
                                        </p:cTn>
                                        <p:tgtEl>
                                          <p:spTgt spid="14"/>
                                        </p:tgtEl>
                                      </p:cBhvr>
                                      <p:to x="100000" y="80000"/>
                                    </p:animScale>
                                    <p:animScale>
                                      <p:cBhvr>
                                        <p:cTn id="217" dur="166" decel="50000">
                                          <p:stCondLst>
                                            <p:cond delay="1338"/>
                                          </p:stCondLst>
                                        </p:cTn>
                                        <p:tgtEl>
                                          <p:spTgt spid="14"/>
                                        </p:tgtEl>
                                      </p:cBhvr>
                                      <p:to x="100000" y="100000"/>
                                    </p:animScale>
                                    <p:animScale>
                                      <p:cBhvr>
                                        <p:cTn id="218" dur="26">
                                          <p:stCondLst>
                                            <p:cond delay="1642"/>
                                          </p:stCondLst>
                                        </p:cTn>
                                        <p:tgtEl>
                                          <p:spTgt spid="14"/>
                                        </p:tgtEl>
                                      </p:cBhvr>
                                      <p:to x="100000" y="90000"/>
                                    </p:animScale>
                                    <p:animScale>
                                      <p:cBhvr>
                                        <p:cTn id="219" dur="166" decel="50000">
                                          <p:stCondLst>
                                            <p:cond delay="1668"/>
                                          </p:stCondLst>
                                        </p:cTn>
                                        <p:tgtEl>
                                          <p:spTgt spid="14"/>
                                        </p:tgtEl>
                                      </p:cBhvr>
                                      <p:to x="100000" y="100000"/>
                                    </p:animScale>
                                    <p:animScale>
                                      <p:cBhvr>
                                        <p:cTn id="220" dur="26">
                                          <p:stCondLst>
                                            <p:cond delay="1808"/>
                                          </p:stCondLst>
                                        </p:cTn>
                                        <p:tgtEl>
                                          <p:spTgt spid="14"/>
                                        </p:tgtEl>
                                      </p:cBhvr>
                                      <p:to x="100000" y="95000"/>
                                    </p:animScale>
                                    <p:animScale>
                                      <p:cBhvr>
                                        <p:cTn id="221" dur="166" decel="50000">
                                          <p:stCondLst>
                                            <p:cond delay="1834"/>
                                          </p:stCondLst>
                                        </p:cTn>
                                        <p:tgtEl>
                                          <p:spTgt spid="14"/>
                                        </p:tgtEl>
                                      </p:cBhvr>
                                      <p:to x="100000" y="100000"/>
                                    </p:animScale>
                                  </p:childTnLst>
                                </p:cTn>
                              </p:par>
                            </p:childTnLst>
                          </p:cTn>
                        </p:par>
                        <p:par>
                          <p:cTn id="222" fill="hold">
                            <p:stCondLst>
                              <p:cond delay="2000"/>
                            </p:stCondLst>
                            <p:childTnLst>
                              <p:par>
                                <p:cTn id="223" presetID="2" presetClass="entr" presetSubtype="4" fill="hold" grpId="0" nodeType="afterEffect">
                                  <p:stCondLst>
                                    <p:cond delay="0"/>
                                  </p:stCondLst>
                                  <p:childTnLst>
                                    <p:set>
                                      <p:cBhvr>
                                        <p:cTn id="224" dur="1" fill="hold">
                                          <p:stCondLst>
                                            <p:cond delay="0"/>
                                          </p:stCondLst>
                                        </p:cTn>
                                        <p:tgtEl>
                                          <p:spTgt spid="66"/>
                                        </p:tgtEl>
                                        <p:attrNameLst>
                                          <p:attrName>style.visibility</p:attrName>
                                        </p:attrNameLst>
                                      </p:cBhvr>
                                      <p:to>
                                        <p:strVal val="visible"/>
                                      </p:to>
                                    </p:set>
                                    <p:anim calcmode="lin" valueType="num">
                                      <p:cBhvr additive="base">
                                        <p:cTn id="225" dur="500" fill="hold"/>
                                        <p:tgtEl>
                                          <p:spTgt spid="66"/>
                                        </p:tgtEl>
                                        <p:attrNameLst>
                                          <p:attrName>ppt_x</p:attrName>
                                        </p:attrNameLst>
                                      </p:cBhvr>
                                      <p:tavLst>
                                        <p:tav tm="0">
                                          <p:val>
                                            <p:strVal val="#ppt_x"/>
                                          </p:val>
                                        </p:tav>
                                        <p:tav tm="100000">
                                          <p:val>
                                            <p:strVal val="#ppt_x"/>
                                          </p:val>
                                        </p:tav>
                                      </p:tavLst>
                                    </p:anim>
                                    <p:anim calcmode="lin" valueType="num">
                                      <p:cBhvr additive="base">
                                        <p:cTn id="226" dur="500" fill="hold"/>
                                        <p:tgtEl>
                                          <p:spTgt spid="66"/>
                                        </p:tgtEl>
                                        <p:attrNameLst>
                                          <p:attrName>ppt_y</p:attrName>
                                        </p:attrNameLst>
                                      </p:cBhvr>
                                      <p:tavLst>
                                        <p:tav tm="0">
                                          <p:val>
                                            <p:strVal val="1+#ppt_h/2"/>
                                          </p:val>
                                        </p:tav>
                                        <p:tav tm="100000">
                                          <p:val>
                                            <p:strVal val="#ppt_y"/>
                                          </p:val>
                                        </p:tav>
                                      </p:tavLst>
                                    </p:anim>
                                  </p:childTnLst>
                                </p:cTn>
                              </p:par>
                              <p:par>
                                <p:cTn id="227" presetID="2" presetClass="entr" presetSubtype="4" fill="hold" grpId="0" nodeType="withEffect">
                                  <p:stCondLst>
                                    <p:cond delay="0"/>
                                  </p:stCondLst>
                                  <p:childTnLst>
                                    <p:set>
                                      <p:cBhvr>
                                        <p:cTn id="228" dur="1" fill="hold">
                                          <p:stCondLst>
                                            <p:cond delay="0"/>
                                          </p:stCondLst>
                                        </p:cTn>
                                        <p:tgtEl>
                                          <p:spTgt spid="68"/>
                                        </p:tgtEl>
                                        <p:attrNameLst>
                                          <p:attrName>style.visibility</p:attrName>
                                        </p:attrNameLst>
                                      </p:cBhvr>
                                      <p:to>
                                        <p:strVal val="visible"/>
                                      </p:to>
                                    </p:set>
                                    <p:anim calcmode="lin" valueType="num">
                                      <p:cBhvr additive="base">
                                        <p:cTn id="229" dur="500" fill="hold"/>
                                        <p:tgtEl>
                                          <p:spTgt spid="68"/>
                                        </p:tgtEl>
                                        <p:attrNameLst>
                                          <p:attrName>ppt_x</p:attrName>
                                        </p:attrNameLst>
                                      </p:cBhvr>
                                      <p:tavLst>
                                        <p:tav tm="0">
                                          <p:val>
                                            <p:strVal val="#ppt_x"/>
                                          </p:val>
                                        </p:tav>
                                        <p:tav tm="100000">
                                          <p:val>
                                            <p:strVal val="#ppt_x"/>
                                          </p:val>
                                        </p:tav>
                                      </p:tavLst>
                                    </p:anim>
                                    <p:anim calcmode="lin" valueType="num">
                                      <p:cBhvr additive="base">
                                        <p:cTn id="230" dur="500" fill="hold"/>
                                        <p:tgtEl>
                                          <p:spTgt spid="68"/>
                                        </p:tgtEl>
                                        <p:attrNameLst>
                                          <p:attrName>ppt_y</p:attrName>
                                        </p:attrNameLst>
                                      </p:cBhvr>
                                      <p:tavLst>
                                        <p:tav tm="0">
                                          <p:val>
                                            <p:strVal val="1+#ppt_h/2"/>
                                          </p:val>
                                        </p:tav>
                                        <p:tav tm="100000">
                                          <p:val>
                                            <p:strVal val="#ppt_y"/>
                                          </p:val>
                                        </p:tav>
                                      </p:tavLst>
                                    </p:anim>
                                  </p:childTnLst>
                                </p:cTn>
                              </p:par>
                            </p:childTnLst>
                          </p:cTn>
                        </p:par>
                        <p:par>
                          <p:cTn id="231" fill="hold">
                            <p:stCondLst>
                              <p:cond delay="2500"/>
                            </p:stCondLst>
                            <p:childTnLst>
                              <p:par>
                                <p:cTn id="232" presetID="2" presetClass="entr" presetSubtype="4" fill="hold" nodeType="afterEffect">
                                  <p:stCondLst>
                                    <p:cond delay="0"/>
                                  </p:stCondLst>
                                  <p:childTnLst>
                                    <p:set>
                                      <p:cBhvr>
                                        <p:cTn id="233" dur="1" fill="hold">
                                          <p:stCondLst>
                                            <p:cond delay="0"/>
                                          </p:stCondLst>
                                        </p:cTn>
                                        <p:tgtEl>
                                          <p:spTgt spid="11">
                                            <p:txEl>
                                              <p:pRg st="1" end="1"/>
                                            </p:txEl>
                                          </p:spTgt>
                                        </p:tgtEl>
                                        <p:attrNameLst>
                                          <p:attrName>style.visibility</p:attrName>
                                        </p:attrNameLst>
                                      </p:cBhvr>
                                      <p:to>
                                        <p:strVal val="visible"/>
                                      </p:to>
                                    </p:set>
                                    <p:anim calcmode="lin" valueType="num">
                                      <p:cBhvr additive="base">
                                        <p:cTn id="234"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35"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par>
                          <p:cTn id="236" fill="hold">
                            <p:stCondLst>
                              <p:cond delay="3000"/>
                            </p:stCondLst>
                            <p:childTnLst>
                              <p:par>
                                <p:cTn id="237" presetID="2" presetClass="entr" presetSubtype="4" fill="hold" grpId="0" nodeType="afterEffect">
                                  <p:stCondLst>
                                    <p:cond delay="0"/>
                                  </p:stCondLst>
                                  <p:childTnLst>
                                    <p:set>
                                      <p:cBhvr>
                                        <p:cTn id="238" dur="1" fill="hold">
                                          <p:stCondLst>
                                            <p:cond delay="0"/>
                                          </p:stCondLst>
                                        </p:cTn>
                                        <p:tgtEl>
                                          <p:spTgt spid="16"/>
                                        </p:tgtEl>
                                        <p:attrNameLst>
                                          <p:attrName>style.visibility</p:attrName>
                                        </p:attrNameLst>
                                      </p:cBhvr>
                                      <p:to>
                                        <p:strVal val="visible"/>
                                      </p:to>
                                    </p:set>
                                    <p:anim calcmode="lin" valueType="num">
                                      <p:cBhvr additive="base">
                                        <p:cTn id="239" dur="500" fill="hold"/>
                                        <p:tgtEl>
                                          <p:spTgt spid="16"/>
                                        </p:tgtEl>
                                        <p:attrNameLst>
                                          <p:attrName>ppt_x</p:attrName>
                                        </p:attrNameLst>
                                      </p:cBhvr>
                                      <p:tavLst>
                                        <p:tav tm="0">
                                          <p:val>
                                            <p:strVal val="#ppt_x"/>
                                          </p:val>
                                        </p:tav>
                                        <p:tav tm="100000">
                                          <p:val>
                                            <p:strVal val="#ppt_x"/>
                                          </p:val>
                                        </p:tav>
                                      </p:tavLst>
                                    </p:anim>
                                    <p:anim calcmode="lin" valueType="num">
                                      <p:cBhvr additive="base">
                                        <p:cTn id="2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1" fill="hold">
                      <p:stCondLst>
                        <p:cond delay="indefinite"/>
                      </p:stCondLst>
                      <p:childTnLst>
                        <p:par>
                          <p:cTn id="242" fill="hold">
                            <p:stCondLst>
                              <p:cond delay="0"/>
                            </p:stCondLst>
                            <p:childTnLst>
                              <p:par>
                                <p:cTn id="243" presetID="2" presetClass="entr" presetSubtype="4" fill="hold" nodeType="clickEffect">
                                  <p:stCondLst>
                                    <p:cond delay="0"/>
                                  </p:stCondLst>
                                  <p:childTnLst>
                                    <p:set>
                                      <p:cBhvr>
                                        <p:cTn id="244" dur="1" fill="hold">
                                          <p:stCondLst>
                                            <p:cond delay="0"/>
                                          </p:stCondLst>
                                        </p:cTn>
                                        <p:tgtEl>
                                          <p:spTgt spid="48">
                                            <p:txEl>
                                              <p:pRg st="0" end="0"/>
                                            </p:txEl>
                                          </p:spTgt>
                                        </p:tgtEl>
                                        <p:attrNameLst>
                                          <p:attrName>style.visibility</p:attrName>
                                        </p:attrNameLst>
                                      </p:cBhvr>
                                      <p:to>
                                        <p:strVal val="visible"/>
                                      </p:to>
                                    </p:set>
                                    <p:anim calcmode="lin" valueType="num">
                                      <p:cBhvr additive="base">
                                        <p:cTn id="245"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246" dur="500" fill="hold"/>
                                        <p:tgtEl>
                                          <p:spTgt spid="48">
                                            <p:txEl>
                                              <p:pRg st="0" end="0"/>
                                            </p:txEl>
                                          </p:spTgt>
                                        </p:tgtEl>
                                        <p:attrNameLst>
                                          <p:attrName>ppt_y</p:attrName>
                                        </p:attrNameLst>
                                      </p:cBhvr>
                                      <p:tavLst>
                                        <p:tav tm="0">
                                          <p:val>
                                            <p:strVal val="1+#ppt_h/2"/>
                                          </p:val>
                                        </p:tav>
                                        <p:tav tm="100000">
                                          <p:val>
                                            <p:strVal val="#ppt_y"/>
                                          </p:val>
                                        </p:tav>
                                      </p:tavLst>
                                    </p:anim>
                                  </p:childTnLst>
                                </p:cTn>
                              </p:par>
                              <p:par>
                                <p:cTn id="247" presetID="2" presetClass="entr" presetSubtype="4" fill="hold" grpId="0" nodeType="withEffect">
                                  <p:stCondLst>
                                    <p:cond delay="0"/>
                                  </p:stCondLst>
                                  <p:childTnLst>
                                    <p:set>
                                      <p:cBhvr>
                                        <p:cTn id="248" dur="1" fill="hold">
                                          <p:stCondLst>
                                            <p:cond delay="0"/>
                                          </p:stCondLst>
                                        </p:cTn>
                                        <p:tgtEl>
                                          <p:spTgt spid="2"/>
                                        </p:tgtEl>
                                        <p:attrNameLst>
                                          <p:attrName>style.visibility</p:attrName>
                                        </p:attrNameLst>
                                      </p:cBhvr>
                                      <p:to>
                                        <p:strVal val="visible"/>
                                      </p:to>
                                    </p:set>
                                    <p:anim calcmode="lin" valueType="num">
                                      <p:cBhvr additive="base">
                                        <p:cTn id="249" dur="500" fill="hold"/>
                                        <p:tgtEl>
                                          <p:spTgt spid="2"/>
                                        </p:tgtEl>
                                        <p:attrNameLst>
                                          <p:attrName>ppt_x</p:attrName>
                                        </p:attrNameLst>
                                      </p:cBhvr>
                                      <p:tavLst>
                                        <p:tav tm="0">
                                          <p:val>
                                            <p:strVal val="#ppt_x"/>
                                          </p:val>
                                        </p:tav>
                                        <p:tav tm="100000">
                                          <p:val>
                                            <p:strVal val="#ppt_x"/>
                                          </p:val>
                                        </p:tav>
                                      </p:tavLst>
                                    </p:anim>
                                    <p:anim calcmode="lin" valueType="num">
                                      <p:cBhvr additive="base">
                                        <p:cTn id="250" dur="500" fill="hold"/>
                                        <p:tgtEl>
                                          <p:spTgt spid="2"/>
                                        </p:tgtEl>
                                        <p:attrNameLst>
                                          <p:attrName>ppt_y</p:attrName>
                                        </p:attrNameLst>
                                      </p:cBhvr>
                                      <p:tavLst>
                                        <p:tav tm="0">
                                          <p:val>
                                            <p:strVal val="1+#ppt_h/2"/>
                                          </p:val>
                                        </p:tav>
                                        <p:tav tm="100000">
                                          <p:val>
                                            <p:strVal val="#ppt_y"/>
                                          </p:val>
                                        </p:tav>
                                      </p:tavLst>
                                    </p:anim>
                                  </p:childTnLst>
                                </p:cTn>
                              </p:par>
                              <p:par>
                                <p:cTn id="251" presetID="2" presetClass="entr" presetSubtype="4" fill="hold" nodeType="withEffect">
                                  <p:stCondLst>
                                    <p:cond delay="0"/>
                                  </p:stCondLst>
                                  <p:childTnLst>
                                    <p:set>
                                      <p:cBhvr>
                                        <p:cTn id="252" dur="1" fill="hold">
                                          <p:stCondLst>
                                            <p:cond delay="0"/>
                                          </p:stCondLst>
                                        </p:cTn>
                                        <p:tgtEl>
                                          <p:spTgt spid="48">
                                            <p:txEl>
                                              <p:pRg st="1" end="1"/>
                                            </p:txEl>
                                          </p:spTgt>
                                        </p:tgtEl>
                                        <p:attrNameLst>
                                          <p:attrName>style.visibility</p:attrName>
                                        </p:attrNameLst>
                                      </p:cBhvr>
                                      <p:to>
                                        <p:strVal val="visible"/>
                                      </p:to>
                                    </p:set>
                                    <p:anim calcmode="lin" valueType="num">
                                      <p:cBhvr additive="base">
                                        <p:cTn id="253"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254"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5" fill="hold">
                      <p:stCondLst>
                        <p:cond delay="indefinite"/>
                      </p:stCondLst>
                      <p:childTnLst>
                        <p:par>
                          <p:cTn id="256" fill="hold">
                            <p:stCondLst>
                              <p:cond delay="0"/>
                            </p:stCondLst>
                            <p:childTnLst>
                              <p:par>
                                <p:cTn id="257" presetID="2" presetClass="entr" presetSubtype="4" fill="hold" nodeType="clickEffect">
                                  <p:stCondLst>
                                    <p:cond delay="0"/>
                                  </p:stCondLst>
                                  <p:childTnLst>
                                    <p:set>
                                      <p:cBhvr>
                                        <p:cTn id="258" dur="1" fill="hold">
                                          <p:stCondLst>
                                            <p:cond delay="0"/>
                                          </p:stCondLst>
                                        </p:cTn>
                                        <p:tgtEl>
                                          <p:spTgt spid="48">
                                            <p:txEl>
                                              <p:pRg st="2" end="2"/>
                                            </p:txEl>
                                          </p:spTgt>
                                        </p:tgtEl>
                                        <p:attrNameLst>
                                          <p:attrName>style.visibility</p:attrName>
                                        </p:attrNameLst>
                                      </p:cBhvr>
                                      <p:to>
                                        <p:strVal val="visible"/>
                                      </p:to>
                                    </p:set>
                                    <p:anim calcmode="lin" valueType="num">
                                      <p:cBhvr additive="base">
                                        <p:cTn id="259"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60" dur="500" fill="hold"/>
                                        <p:tgtEl>
                                          <p:spTgt spid="48">
                                            <p:txEl>
                                              <p:pRg st="2" end="2"/>
                                            </p:txEl>
                                          </p:spTgt>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53"/>
                                        </p:tgtEl>
                                        <p:attrNameLst>
                                          <p:attrName>style.visibility</p:attrName>
                                        </p:attrNameLst>
                                      </p:cBhvr>
                                      <p:to>
                                        <p:strVal val="visible"/>
                                      </p:to>
                                    </p:set>
                                    <p:anim calcmode="lin" valueType="num">
                                      <p:cBhvr additive="base">
                                        <p:cTn id="263" dur="500" fill="hold"/>
                                        <p:tgtEl>
                                          <p:spTgt spid="53"/>
                                        </p:tgtEl>
                                        <p:attrNameLst>
                                          <p:attrName>ppt_x</p:attrName>
                                        </p:attrNameLst>
                                      </p:cBhvr>
                                      <p:tavLst>
                                        <p:tav tm="0">
                                          <p:val>
                                            <p:strVal val="#ppt_x"/>
                                          </p:val>
                                        </p:tav>
                                        <p:tav tm="100000">
                                          <p:val>
                                            <p:strVal val="#ppt_x"/>
                                          </p:val>
                                        </p:tav>
                                      </p:tavLst>
                                    </p:anim>
                                    <p:anim calcmode="lin" valueType="num">
                                      <p:cBhvr additive="base">
                                        <p:cTn id="26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81" grpId="0" animBg="1"/>
      <p:bldP spid="60" grpId="0" animBg="1"/>
      <p:bldP spid="66" grpId="0" animBg="1"/>
      <p:bldP spid="67" grpId="0"/>
      <p:bldP spid="68" grpId="0"/>
      <p:bldP spid="69" grpId="0"/>
      <p:bldP spid="71" grpId="0" animBg="1"/>
      <p:bldP spid="72" grpId="0"/>
      <p:bldP spid="77" grpId="0"/>
      <p:bldP spid="83" grpId="0" animBg="1"/>
      <p:bldP spid="87" grpId="0" animBg="1"/>
      <p:bldP spid="88" grpId="0"/>
      <p:bldP spid="89" grpId="0" animBg="1"/>
      <p:bldP spid="90" grpId="0" animBg="1"/>
      <p:bldP spid="91" grpId="0"/>
      <p:bldP spid="92" grpId="0" animBg="1"/>
      <p:bldP spid="93" grpId="0"/>
      <p:bldP spid="49" grpId="0" animBg="1"/>
      <p:bldP spid="13" grpId="0"/>
      <p:bldP spid="14" grpId="0"/>
      <p:bldP spid="15" grpId="0"/>
      <p:bldP spid="2" grpId="0" animBg="1"/>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86531" y="1885702"/>
            <a:ext cx="10547554" cy="501517"/>
          </a:xfrm>
        </p:spPr>
        <p:txBody>
          <a:bodyPr/>
          <a:lstStyle/>
          <a:p>
            <a:r>
              <a:rPr lang="en-US" sz="3200" dirty="0"/>
              <a:t>But which Muhammad is Raymond supporting?</a:t>
            </a:r>
          </a:p>
        </p:txBody>
      </p:sp>
      <p:sp>
        <p:nvSpPr>
          <p:cNvPr id="4" name="Content Placeholder 3"/>
          <p:cNvSpPr>
            <a:spLocks noGrp="1"/>
          </p:cNvSpPr>
          <p:nvPr>
            <p:ph sz="quarter" idx="12"/>
          </p:nvPr>
        </p:nvSpPr>
        <p:spPr>
          <a:xfrm>
            <a:off x="586531" y="2649894"/>
            <a:ext cx="11266414" cy="2905454"/>
          </a:xfrm>
        </p:spPr>
        <p:txBody>
          <a:bodyPr/>
          <a:lstStyle/>
          <a:p>
            <a:r>
              <a:rPr lang="en-US" dirty="0"/>
              <a:t>The </a:t>
            </a:r>
            <a:r>
              <a:rPr lang="en-US" b="1" dirty="0">
                <a:solidFill>
                  <a:srgbClr val="0070C0"/>
                </a:solidFill>
              </a:rPr>
              <a:t>“Muhammad” </a:t>
            </a:r>
            <a:r>
              <a:rPr lang="en-US" dirty="0"/>
              <a:t>of Islam requires four things:</a:t>
            </a:r>
          </a:p>
          <a:p>
            <a:pPr marL="342900" indent="-342900">
              <a:buFont typeface="Arial" panose="020B0604020202020204" pitchFamily="34" charset="0"/>
              <a:buChar char="•"/>
            </a:pPr>
            <a:r>
              <a:rPr lang="en-US" dirty="0"/>
              <a:t>He must have used the name “</a:t>
            </a:r>
            <a:r>
              <a:rPr lang="en-US" b="1" dirty="0">
                <a:solidFill>
                  <a:srgbClr val="0070C0"/>
                </a:solidFill>
              </a:rPr>
              <a:t>MUHAMMAD</a:t>
            </a:r>
            <a:r>
              <a:rPr lang="en-US" dirty="0"/>
              <a:t>”</a:t>
            </a:r>
          </a:p>
          <a:p>
            <a:pPr marL="342900" indent="-342900">
              <a:buFont typeface="Arial" panose="020B0604020202020204" pitchFamily="34" charset="0"/>
              <a:buChar char="•"/>
            </a:pPr>
            <a:r>
              <a:rPr lang="en-US" dirty="0"/>
              <a:t>He must have lived in the city of  </a:t>
            </a:r>
            <a:r>
              <a:rPr lang="en-US" b="1" dirty="0">
                <a:solidFill>
                  <a:srgbClr val="0070C0"/>
                </a:solidFill>
              </a:rPr>
              <a:t>Mecca</a:t>
            </a:r>
          </a:p>
          <a:p>
            <a:pPr marL="342900" indent="-342900">
              <a:buFont typeface="Arial" panose="020B0604020202020204" pitchFamily="34" charset="0"/>
              <a:buChar char="•"/>
            </a:pPr>
            <a:r>
              <a:rPr lang="en-US" dirty="0"/>
              <a:t>He must have received the </a:t>
            </a:r>
            <a:r>
              <a:rPr lang="en-US" b="1" dirty="0">
                <a:solidFill>
                  <a:srgbClr val="0070C0"/>
                </a:solidFill>
              </a:rPr>
              <a:t>Qur’an</a:t>
            </a:r>
            <a:r>
              <a:rPr lang="en-US" dirty="0"/>
              <a:t> (all 114 Suras)</a:t>
            </a:r>
          </a:p>
          <a:p>
            <a:pPr marL="342900" indent="-342900">
              <a:buFont typeface="Arial" panose="020B0604020202020204" pitchFamily="34" charset="0"/>
              <a:buChar char="•"/>
            </a:pPr>
            <a:r>
              <a:rPr lang="en-US" dirty="0"/>
              <a:t>He must have existed in the </a:t>
            </a:r>
            <a:r>
              <a:rPr lang="en-US" b="1" dirty="0">
                <a:solidFill>
                  <a:srgbClr val="0070C0"/>
                </a:solidFill>
              </a:rPr>
              <a:t>7th century</a:t>
            </a:r>
          </a:p>
          <a:p>
            <a:pPr marL="342900" indent="-342900">
              <a:buFont typeface="Arial" panose="020B0604020202020204" pitchFamily="34" charset="0"/>
              <a:buChar char="•"/>
            </a:pPr>
            <a:endParaRPr lang="en-US" dirty="0"/>
          </a:p>
          <a:p>
            <a:r>
              <a:rPr lang="en-US" b="1" dirty="0">
                <a:solidFill>
                  <a:srgbClr val="0070C0"/>
                </a:solidFill>
              </a:rPr>
              <a:t>Conclusion: </a:t>
            </a:r>
            <a:r>
              <a:rPr lang="en-US" dirty="0"/>
              <a:t>All four of the above criteria (the man, the place, the book, and the time) must be fulfilled in order to prove that the Muhammad of Islam actually existed.</a:t>
            </a:r>
          </a:p>
        </p:txBody>
      </p:sp>
      <p:sp>
        <p:nvSpPr>
          <p:cNvPr id="5" name="Rectangle 4">
            <a:extLst>
              <a:ext uri="{FF2B5EF4-FFF2-40B4-BE49-F238E27FC236}">
                <a16:creationId xmlns:a16="http://schemas.microsoft.com/office/drawing/2014/main" id="{F4F32EA6-4E20-944D-B630-AB58D20B37B1}"/>
              </a:ext>
            </a:extLst>
          </p:cNvPr>
          <p:cNvSpPr/>
          <p:nvPr/>
        </p:nvSpPr>
        <p:spPr>
          <a:xfrm>
            <a:off x="339055" y="5417709"/>
            <a:ext cx="10950986" cy="118392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Content Placeholder 4" descr="A black and white face&#10;&#10;Description automatically generated">
            <a:extLst>
              <a:ext uri="{FF2B5EF4-FFF2-40B4-BE49-F238E27FC236}">
                <a16:creationId xmlns:a16="http://schemas.microsoft.com/office/drawing/2014/main" id="{EB5790DB-EBED-4E4A-BFC8-B05E5B4BD5A6}"/>
              </a:ext>
            </a:extLst>
          </p:cNvPr>
          <p:cNvPicPr>
            <a:picLocks noChangeAspect="1"/>
          </p:cNvPicPr>
          <p:nvPr/>
        </p:nvPicPr>
        <p:blipFill>
          <a:blip r:embed="rId2"/>
          <a:stretch>
            <a:fillRect/>
          </a:stretch>
        </p:blipFill>
        <p:spPr>
          <a:xfrm>
            <a:off x="6649076" y="2973682"/>
            <a:ext cx="1677621" cy="562617"/>
          </a:xfrm>
          <a:prstGeom prst="rect">
            <a:avLst/>
          </a:prstGeom>
        </p:spPr>
      </p:pic>
      <p:pic>
        <p:nvPicPr>
          <p:cNvPr id="11" name="Picture 10" descr="An aerial view of a city&#10;&#10;Description automatically generated with medium confidence">
            <a:extLst>
              <a:ext uri="{FF2B5EF4-FFF2-40B4-BE49-F238E27FC236}">
                <a16:creationId xmlns:a16="http://schemas.microsoft.com/office/drawing/2014/main" id="{93B29680-F9F3-E94D-BB21-7D0B99EE5E5F}"/>
              </a:ext>
            </a:extLst>
          </p:cNvPr>
          <p:cNvPicPr>
            <a:picLocks noChangeAspect="1"/>
          </p:cNvPicPr>
          <p:nvPr/>
        </p:nvPicPr>
        <p:blipFill>
          <a:blip r:embed="rId3"/>
          <a:stretch>
            <a:fillRect/>
          </a:stretch>
        </p:blipFill>
        <p:spPr>
          <a:xfrm>
            <a:off x="9570295" y="1701102"/>
            <a:ext cx="1719746" cy="1993866"/>
          </a:xfrm>
          <a:prstGeom prst="rect">
            <a:avLst/>
          </a:prstGeom>
          <a:ln>
            <a:noFill/>
          </a:ln>
          <a:effectLst>
            <a:outerShdw blurRad="292100" dist="139700" dir="2700000" algn="tl" rotWithShape="0">
              <a:srgbClr val="333333">
                <a:alpha val="65000"/>
              </a:srgbClr>
            </a:outerShdw>
          </a:effectLst>
        </p:spPr>
      </p:pic>
      <p:sp>
        <p:nvSpPr>
          <p:cNvPr id="12" name="Arrow: Right 8">
            <a:extLst>
              <a:ext uri="{FF2B5EF4-FFF2-40B4-BE49-F238E27FC236}">
                <a16:creationId xmlns:a16="http://schemas.microsoft.com/office/drawing/2014/main" id="{989AADD2-5333-144F-9587-4D70174840A3}"/>
              </a:ext>
            </a:extLst>
          </p:cNvPr>
          <p:cNvSpPr/>
          <p:nvPr/>
        </p:nvSpPr>
        <p:spPr>
          <a:xfrm rot="21114267">
            <a:off x="5983566" y="3546494"/>
            <a:ext cx="3431676" cy="23001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Content Placeholder 5">
            <a:extLst>
              <a:ext uri="{FF2B5EF4-FFF2-40B4-BE49-F238E27FC236}">
                <a16:creationId xmlns:a16="http://schemas.microsoft.com/office/drawing/2014/main" id="{BBE999CF-AF09-6943-B5D8-D347D477CEB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9414339" y="4068015"/>
            <a:ext cx="1141729" cy="11839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Arrow: Right 8">
            <a:extLst>
              <a:ext uri="{FF2B5EF4-FFF2-40B4-BE49-F238E27FC236}">
                <a16:creationId xmlns:a16="http://schemas.microsoft.com/office/drawing/2014/main" id="{78BD1182-9AD8-854A-998C-515A23659B44}"/>
              </a:ext>
            </a:extLst>
          </p:cNvPr>
          <p:cNvSpPr/>
          <p:nvPr/>
        </p:nvSpPr>
        <p:spPr>
          <a:xfrm rot="866149">
            <a:off x="7080492" y="4454307"/>
            <a:ext cx="2073939" cy="23419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861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1" presetID="3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 calcmode="lin" valueType="num">
                                      <p:cBhvr additive="base">
                                        <p:cTn id="4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par>
                          <p:cTn id="52" fill="hold">
                            <p:stCondLst>
                              <p:cond delay="1000"/>
                            </p:stCondLst>
                            <p:childTnLst>
                              <p:par>
                                <p:cTn id="53" presetID="31"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
                                            <p:txEl>
                                              <p:pRg st="4" end="4"/>
                                            </p:txEl>
                                          </p:spTgt>
                                        </p:tgtEl>
                                        <p:attrNameLst>
                                          <p:attrName>style.visibility</p:attrName>
                                        </p:attrNameLst>
                                      </p:cBhvr>
                                      <p:to>
                                        <p:strVal val="visible"/>
                                      </p:to>
                                    </p:set>
                                    <p:anim calcmode="lin" valueType="num">
                                      <p:cBhvr additive="base">
                                        <p:cTn id="6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4">
                                            <p:txEl>
                                              <p:pRg st="6" end="6"/>
                                            </p:txEl>
                                          </p:spTgt>
                                        </p:tgtEl>
                                        <p:attrNameLst>
                                          <p:attrName>style.visibility</p:attrName>
                                        </p:attrNameLst>
                                      </p:cBhvr>
                                      <p:to>
                                        <p:strVal val="visible"/>
                                      </p:to>
                                    </p:set>
                                    <p:anim calcmode="lin" valueType="num">
                                      <p:cBhvr>
                                        <p:cTn id="69"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70"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71"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72" dur="1000"/>
                                        <p:tgtEl>
                                          <p:spTgt spid="4">
                                            <p:txEl>
                                              <p:pRg st="6" end="6"/>
                                            </p:txEl>
                                          </p:spTgt>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p:cTn id="75" dur="1000" fill="hold"/>
                                        <p:tgtEl>
                                          <p:spTgt spid="5"/>
                                        </p:tgtEl>
                                        <p:attrNameLst>
                                          <p:attrName>ppt_w</p:attrName>
                                        </p:attrNameLst>
                                      </p:cBhvr>
                                      <p:tavLst>
                                        <p:tav tm="0">
                                          <p:val>
                                            <p:fltVal val="0"/>
                                          </p:val>
                                        </p:tav>
                                        <p:tav tm="100000">
                                          <p:val>
                                            <p:strVal val="#ppt_w"/>
                                          </p:val>
                                        </p:tav>
                                      </p:tavLst>
                                    </p:anim>
                                    <p:anim calcmode="lin" valueType="num">
                                      <p:cBhvr>
                                        <p:cTn id="76" dur="1000" fill="hold"/>
                                        <p:tgtEl>
                                          <p:spTgt spid="5"/>
                                        </p:tgtEl>
                                        <p:attrNameLst>
                                          <p:attrName>ppt_h</p:attrName>
                                        </p:attrNameLst>
                                      </p:cBhvr>
                                      <p:tavLst>
                                        <p:tav tm="0">
                                          <p:val>
                                            <p:fltVal val="0"/>
                                          </p:val>
                                        </p:tav>
                                        <p:tav tm="100000">
                                          <p:val>
                                            <p:strVal val="#ppt_h"/>
                                          </p:val>
                                        </p:tav>
                                      </p:tavLst>
                                    </p:anim>
                                    <p:anim calcmode="lin" valueType="num">
                                      <p:cBhvr>
                                        <p:cTn id="77" dur="1000" fill="hold"/>
                                        <p:tgtEl>
                                          <p:spTgt spid="5"/>
                                        </p:tgtEl>
                                        <p:attrNameLst>
                                          <p:attrName>style.rotation</p:attrName>
                                        </p:attrNameLst>
                                      </p:cBhvr>
                                      <p:tavLst>
                                        <p:tav tm="0">
                                          <p:val>
                                            <p:fltVal val="90"/>
                                          </p:val>
                                        </p:tav>
                                        <p:tav tm="100000">
                                          <p:val>
                                            <p:fltVal val="0"/>
                                          </p:val>
                                        </p:tav>
                                      </p:tavLst>
                                    </p:anim>
                                    <p:animEffect transition="in" filter="fade">
                                      <p:cBhvr>
                                        <p:cTn id="7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AE9D-062F-D84A-A072-FFDB16B53B37}"/>
              </a:ext>
            </a:extLst>
          </p:cNvPr>
          <p:cNvSpPr>
            <a:spLocks noGrp="1"/>
          </p:cNvSpPr>
          <p:nvPr>
            <p:ph type="title"/>
          </p:nvPr>
        </p:nvSpPr>
        <p:spPr>
          <a:xfrm>
            <a:off x="790906" y="190111"/>
            <a:ext cx="8892739" cy="589502"/>
          </a:xfrm>
        </p:spPr>
        <p:txBody>
          <a:bodyPr>
            <a:noAutofit/>
          </a:bodyPr>
          <a:lstStyle/>
          <a:p>
            <a:r>
              <a:rPr lang="en-US" b="1" dirty="0">
                <a:solidFill>
                  <a:schemeClr val="bg1"/>
                </a:solidFill>
              </a:rPr>
              <a:t>Let’s start with the name itself</a:t>
            </a:r>
          </a:p>
        </p:txBody>
      </p:sp>
      <p:sp>
        <p:nvSpPr>
          <p:cNvPr id="4" name="Content Placeholder 3">
            <a:extLst>
              <a:ext uri="{FF2B5EF4-FFF2-40B4-BE49-F238E27FC236}">
                <a16:creationId xmlns:a16="http://schemas.microsoft.com/office/drawing/2014/main" id="{7911DEDC-C9AE-3443-9B02-491DFD93FE7C}"/>
              </a:ext>
            </a:extLst>
          </p:cNvPr>
          <p:cNvSpPr>
            <a:spLocks noGrp="1"/>
          </p:cNvSpPr>
          <p:nvPr>
            <p:ph sz="quarter" idx="12"/>
          </p:nvPr>
        </p:nvSpPr>
        <p:spPr>
          <a:xfrm>
            <a:off x="239629" y="1602270"/>
            <a:ext cx="11017375" cy="2198872"/>
          </a:xfrm>
        </p:spPr>
        <p:txBody>
          <a:bodyPr/>
          <a:lstStyle/>
          <a:p>
            <a:pPr marL="342900" indent="-342900">
              <a:buFont typeface="Arial" panose="020B0604020202020204" pitchFamily="34" charset="0"/>
              <a:buChar char="•"/>
            </a:pPr>
            <a:r>
              <a:rPr lang="en-US" dirty="0"/>
              <a:t>Raymond suggests that we can find the name </a:t>
            </a:r>
            <a:r>
              <a:rPr lang="en-US" b="1" dirty="0">
                <a:solidFill>
                  <a:schemeClr val="accent2">
                    <a:lumMod val="75000"/>
                  </a:schemeClr>
                </a:solidFill>
              </a:rPr>
              <a:t>“M</a:t>
            </a:r>
            <a:r>
              <a:rPr lang="en-US" b="1" u="sng" dirty="0">
                <a:solidFill>
                  <a:schemeClr val="accent2">
                    <a:lumMod val="75000"/>
                  </a:schemeClr>
                </a:solidFill>
              </a:rPr>
              <a:t>u</a:t>
            </a:r>
            <a:r>
              <a:rPr lang="en-US" b="1" dirty="0">
                <a:solidFill>
                  <a:schemeClr val="accent2">
                    <a:lumMod val="75000"/>
                  </a:schemeClr>
                </a:solidFill>
              </a:rPr>
              <a:t>h</a:t>
            </a:r>
            <a:r>
              <a:rPr lang="en-US" b="1" u="sng" dirty="0">
                <a:solidFill>
                  <a:schemeClr val="accent2">
                    <a:lumMod val="75000"/>
                  </a:schemeClr>
                </a:solidFill>
              </a:rPr>
              <a:t>a</a:t>
            </a:r>
            <a:r>
              <a:rPr lang="en-US" b="1" dirty="0">
                <a:solidFill>
                  <a:schemeClr val="accent2">
                    <a:lumMod val="75000"/>
                  </a:schemeClr>
                </a:solidFill>
              </a:rPr>
              <a:t>mm</a:t>
            </a:r>
            <a:r>
              <a:rPr lang="en-US" b="1" u="sng" dirty="0">
                <a:solidFill>
                  <a:schemeClr val="accent2">
                    <a:lumMod val="75000"/>
                  </a:schemeClr>
                </a:solidFill>
              </a:rPr>
              <a:t>a</a:t>
            </a:r>
            <a:r>
              <a:rPr lang="en-US" b="1" dirty="0">
                <a:solidFill>
                  <a:schemeClr val="accent2">
                    <a:lumMod val="75000"/>
                  </a:schemeClr>
                </a:solidFill>
              </a:rPr>
              <a:t>d” in a written text</a:t>
            </a:r>
          </a:p>
          <a:p>
            <a:pPr marL="342900" indent="-342900">
              <a:buFont typeface="Arial" panose="020B0604020202020204" pitchFamily="34" charset="0"/>
              <a:buChar char="•"/>
            </a:pPr>
            <a:r>
              <a:rPr lang="en-US" dirty="0"/>
              <a:t>But that name requires 4 consonants and 3 vowels, in a written form</a:t>
            </a:r>
          </a:p>
          <a:p>
            <a:pPr marL="342900" indent="-342900">
              <a:buFont typeface="Arial" panose="020B0604020202020204" pitchFamily="34" charset="0"/>
              <a:buChar char="•"/>
            </a:pPr>
            <a:r>
              <a:rPr lang="en-US" dirty="0"/>
              <a:t>In the 7th century or earlier, in Arabic, it would have been simply </a:t>
            </a:r>
            <a:r>
              <a:rPr lang="en-US" b="1" dirty="0"/>
              <a:t>‘</a:t>
            </a:r>
            <a:r>
              <a:rPr lang="en-US" b="1" dirty="0" err="1"/>
              <a:t>mhmd</a:t>
            </a:r>
            <a:r>
              <a:rPr lang="en-US" b="1" dirty="0"/>
              <a:t>’ </a:t>
            </a:r>
            <a:r>
              <a:rPr lang="en-US" dirty="0"/>
              <a:t>because there were no vowels in Arabic that early, just 16 consonantal letters. The vowels were only created and added in the 8th and the 9th centuries. The earliest Qur’anic manuscripts prove that point…</a:t>
            </a:r>
          </a:p>
        </p:txBody>
      </p:sp>
      <p:pic>
        <p:nvPicPr>
          <p:cNvPr id="7" name="Picture 2" descr="http://iosminaret.org/vol-7/issue7/folio12.jpg">
            <a:extLst>
              <a:ext uri="{FF2B5EF4-FFF2-40B4-BE49-F238E27FC236}">
                <a16:creationId xmlns:a16="http://schemas.microsoft.com/office/drawing/2014/main" id="{A1115C96-C12C-4049-81D2-33AD46112B5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1583" y="4119367"/>
            <a:ext cx="1954547" cy="16044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iosminaret.org/vol-7/issue7/folio2.jpg">
            <a:extLst>
              <a:ext uri="{FF2B5EF4-FFF2-40B4-BE49-F238E27FC236}">
                <a16:creationId xmlns:a16="http://schemas.microsoft.com/office/drawing/2014/main" id="{11B6A6ED-BF03-7B4E-B2A4-477E82D4A5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3279" y="3707364"/>
            <a:ext cx="1658030" cy="2146395"/>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a:extLst>
              <a:ext uri="{FF2B5EF4-FFF2-40B4-BE49-F238E27FC236}">
                <a16:creationId xmlns:a16="http://schemas.microsoft.com/office/drawing/2014/main" id="{B0103B6E-5120-0A42-9BBD-B9E600809B4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0816" t="7763" r="13270" b="7751"/>
          <a:stretch/>
        </p:blipFill>
        <p:spPr>
          <a:xfrm>
            <a:off x="4863193" y="4306002"/>
            <a:ext cx="1276316" cy="18701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Content Placeholder 5">
            <a:extLst>
              <a:ext uri="{FF2B5EF4-FFF2-40B4-BE49-F238E27FC236}">
                <a16:creationId xmlns:a16="http://schemas.microsoft.com/office/drawing/2014/main" id="{96E6913F-6CF2-2443-BA30-612D3C6BF53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98655" y="4060483"/>
            <a:ext cx="1942496" cy="20142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BB95C0BE-018A-904E-8086-E0FFDE491BAF}"/>
              </a:ext>
            </a:extLst>
          </p:cNvPr>
          <p:cNvSpPr txBox="1"/>
          <p:nvPr/>
        </p:nvSpPr>
        <p:spPr>
          <a:xfrm>
            <a:off x="2297418" y="5741848"/>
            <a:ext cx="24027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Samarkand Manuscript</a:t>
            </a:r>
            <a:endParaRPr kumimoji="0" lang="en-US"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0B87253-7E1C-574C-B190-A41D6EE8ECC5}"/>
              </a:ext>
            </a:extLst>
          </p:cNvPr>
          <p:cNvSpPr txBox="1"/>
          <p:nvPr/>
        </p:nvSpPr>
        <p:spPr>
          <a:xfrm>
            <a:off x="6588630" y="5894996"/>
            <a:ext cx="19473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Sana’a Manuscript</a:t>
            </a:r>
            <a:endParaRPr kumimoji="0" lang="en-US"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18C19F-07DA-984B-8EFB-D97E19CB660D}"/>
              </a:ext>
            </a:extLst>
          </p:cNvPr>
          <p:cNvSpPr txBox="1"/>
          <p:nvPr/>
        </p:nvSpPr>
        <p:spPr>
          <a:xfrm>
            <a:off x="261801" y="6149442"/>
            <a:ext cx="18162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0000">
                    <a:lumMod val="95000"/>
                    <a:lumOff val="5000"/>
                  </a:srgbClr>
                </a:solidFill>
                <a:effectLst/>
                <a:uLnTx/>
                <a:uFillTx/>
                <a:latin typeface="Calibri" panose="020F0502020204030204"/>
                <a:ea typeface="+mn-ea"/>
                <a:cs typeface="+mn-cs"/>
              </a:rPr>
              <a:t>Ma’il</a:t>
            </a:r>
            <a:r>
              <a:rPr kumimoji="0" lang="en-GB"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Manuscript</a:t>
            </a:r>
            <a:endParaRPr kumimoji="0" lang="en-US"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65C6E4D-F52F-8B46-BA6C-DFDCC88A1A4B}"/>
              </a:ext>
            </a:extLst>
          </p:cNvPr>
          <p:cNvSpPr txBox="1"/>
          <p:nvPr/>
        </p:nvSpPr>
        <p:spPr>
          <a:xfrm>
            <a:off x="4186268" y="6241139"/>
            <a:ext cx="27333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0000">
                    <a:lumMod val="95000"/>
                    <a:lumOff val="5000"/>
                  </a:srgbClr>
                </a:solidFill>
                <a:effectLst/>
                <a:uLnTx/>
                <a:uFillTx/>
                <a:latin typeface="Calibri" panose="020F0502020204030204"/>
                <a:ea typeface="+mn-ea"/>
                <a:cs typeface="+mn-cs"/>
              </a:rPr>
              <a:t>Petropolitanus</a:t>
            </a:r>
            <a:r>
              <a:rPr kumimoji="0" lang="en-GB"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Manuscript</a:t>
            </a:r>
            <a:endParaRPr kumimoji="0" lang="en-US"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endParaRPr>
          </a:p>
        </p:txBody>
      </p:sp>
      <p:pic>
        <p:nvPicPr>
          <p:cNvPr id="15" name="Content Placeholder 5">
            <a:extLst>
              <a:ext uri="{FF2B5EF4-FFF2-40B4-BE49-F238E27FC236}">
                <a16:creationId xmlns:a16="http://schemas.microsoft.com/office/drawing/2014/main" id="{13991E3C-84C4-8E41-96D5-41EC1CB0A2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9018" y="3848410"/>
            <a:ext cx="3233353" cy="21463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B4E176A0-E322-E044-98EF-C2BFD4DD28A2}"/>
              </a:ext>
            </a:extLst>
          </p:cNvPr>
          <p:cNvSpPr txBox="1"/>
          <p:nvPr/>
        </p:nvSpPr>
        <p:spPr>
          <a:xfrm>
            <a:off x="9132705" y="6108671"/>
            <a:ext cx="21242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srgbClr val="000000">
                    <a:lumMod val="95000"/>
                    <a:lumOff val="5000"/>
                  </a:srgbClr>
                </a:solidFill>
                <a:effectLst/>
                <a:uLnTx/>
                <a:uFillTx/>
                <a:latin typeface="Calibri" panose="020F0502020204030204"/>
                <a:ea typeface="+mn-ea"/>
                <a:cs typeface="+mn-cs"/>
              </a:rPr>
              <a:t>Topkapi</a:t>
            </a:r>
            <a:r>
              <a:rPr kumimoji="0" lang="en-GB"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Manuscript</a:t>
            </a:r>
            <a:endParaRPr kumimoji="0" lang="en-US"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116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childTnLst>
                          </p:cTn>
                        </p:par>
                        <p:par>
                          <p:cTn id="47" fill="hold">
                            <p:stCondLst>
                              <p:cond delay="2000"/>
                            </p:stCondLst>
                            <p:childTnLst>
                              <p:par>
                                <p:cTn id="48" presetID="31" presetClass="entr" presetSubtype="0"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fltVal val="0"/>
                                          </p:val>
                                        </p:tav>
                                        <p:tav tm="100000">
                                          <p:val>
                                            <p:strVal val="#ppt_w"/>
                                          </p:val>
                                        </p:tav>
                                      </p:tavLst>
                                    </p:anim>
                                    <p:anim calcmode="lin" valueType="num">
                                      <p:cBhvr>
                                        <p:cTn id="51" dur="1000" fill="hold"/>
                                        <p:tgtEl>
                                          <p:spTgt spid="9"/>
                                        </p:tgtEl>
                                        <p:attrNameLst>
                                          <p:attrName>ppt_h</p:attrName>
                                        </p:attrNameLst>
                                      </p:cBhvr>
                                      <p:tavLst>
                                        <p:tav tm="0">
                                          <p:val>
                                            <p:fltVal val="0"/>
                                          </p:val>
                                        </p:tav>
                                        <p:tav tm="100000">
                                          <p:val>
                                            <p:strVal val="#ppt_h"/>
                                          </p:val>
                                        </p:tav>
                                      </p:tavLst>
                                    </p:anim>
                                    <p:anim calcmode="lin" valueType="num">
                                      <p:cBhvr>
                                        <p:cTn id="52" dur="1000" fill="hold"/>
                                        <p:tgtEl>
                                          <p:spTgt spid="9"/>
                                        </p:tgtEl>
                                        <p:attrNameLst>
                                          <p:attrName>style.rotation</p:attrName>
                                        </p:attrNameLst>
                                      </p:cBhvr>
                                      <p:tavLst>
                                        <p:tav tm="0">
                                          <p:val>
                                            <p:fltVal val="90"/>
                                          </p:val>
                                        </p:tav>
                                        <p:tav tm="100000">
                                          <p:val>
                                            <p:fltVal val="0"/>
                                          </p:val>
                                        </p:tav>
                                      </p:tavLst>
                                    </p:anim>
                                    <p:animEffect transition="in" filter="fade">
                                      <p:cBhvr>
                                        <p:cTn id="53" dur="1000"/>
                                        <p:tgtEl>
                                          <p:spTgt spid="9"/>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1000" fill="hold"/>
                                        <p:tgtEl>
                                          <p:spTgt spid="14"/>
                                        </p:tgtEl>
                                        <p:attrNameLst>
                                          <p:attrName>ppt_w</p:attrName>
                                        </p:attrNameLst>
                                      </p:cBhvr>
                                      <p:tavLst>
                                        <p:tav tm="0">
                                          <p:val>
                                            <p:fltVal val="0"/>
                                          </p:val>
                                        </p:tav>
                                        <p:tav tm="100000">
                                          <p:val>
                                            <p:strVal val="#ppt_w"/>
                                          </p:val>
                                        </p:tav>
                                      </p:tavLst>
                                    </p:anim>
                                    <p:anim calcmode="lin" valueType="num">
                                      <p:cBhvr>
                                        <p:cTn id="57" dur="1000" fill="hold"/>
                                        <p:tgtEl>
                                          <p:spTgt spid="14"/>
                                        </p:tgtEl>
                                        <p:attrNameLst>
                                          <p:attrName>ppt_h</p:attrName>
                                        </p:attrNameLst>
                                      </p:cBhvr>
                                      <p:tavLst>
                                        <p:tav tm="0">
                                          <p:val>
                                            <p:fltVal val="0"/>
                                          </p:val>
                                        </p:tav>
                                        <p:tav tm="100000">
                                          <p:val>
                                            <p:strVal val="#ppt_h"/>
                                          </p:val>
                                        </p:tav>
                                      </p:tavLst>
                                    </p:anim>
                                    <p:anim calcmode="lin" valueType="num">
                                      <p:cBhvr>
                                        <p:cTn id="58" dur="1000" fill="hold"/>
                                        <p:tgtEl>
                                          <p:spTgt spid="14"/>
                                        </p:tgtEl>
                                        <p:attrNameLst>
                                          <p:attrName>style.rotation</p:attrName>
                                        </p:attrNameLst>
                                      </p:cBhvr>
                                      <p:tavLst>
                                        <p:tav tm="0">
                                          <p:val>
                                            <p:fltVal val="90"/>
                                          </p:val>
                                        </p:tav>
                                        <p:tav tm="100000">
                                          <p:val>
                                            <p:fltVal val="0"/>
                                          </p:val>
                                        </p:tav>
                                      </p:tavLst>
                                    </p:anim>
                                    <p:animEffect transition="in" filter="fade">
                                      <p:cBhvr>
                                        <p:cTn id="59" dur="1000"/>
                                        <p:tgtEl>
                                          <p:spTgt spid="14"/>
                                        </p:tgtEl>
                                      </p:cBhvr>
                                    </p:animEffect>
                                  </p:childTnLst>
                                </p:cTn>
                              </p:par>
                            </p:childTnLst>
                          </p:cTn>
                        </p:par>
                        <p:par>
                          <p:cTn id="60" fill="hold">
                            <p:stCondLst>
                              <p:cond delay="3000"/>
                            </p:stCondLst>
                            <p:childTnLst>
                              <p:par>
                                <p:cTn id="61" presetID="31" presetClass="entr" presetSubtype="0" fill="hold" nodeType="after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1000" fill="hold"/>
                                        <p:tgtEl>
                                          <p:spTgt spid="8"/>
                                        </p:tgtEl>
                                        <p:attrNameLst>
                                          <p:attrName>ppt_w</p:attrName>
                                        </p:attrNameLst>
                                      </p:cBhvr>
                                      <p:tavLst>
                                        <p:tav tm="0">
                                          <p:val>
                                            <p:fltVal val="0"/>
                                          </p:val>
                                        </p:tav>
                                        <p:tav tm="100000">
                                          <p:val>
                                            <p:strVal val="#ppt_w"/>
                                          </p:val>
                                        </p:tav>
                                      </p:tavLst>
                                    </p:anim>
                                    <p:anim calcmode="lin" valueType="num">
                                      <p:cBhvr>
                                        <p:cTn id="64" dur="1000" fill="hold"/>
                                        <p:tgtEl>
                                          <p:spTgt spid="8"/>
                                        </p:tgtEl>
                                        <p:attrNameLst>
                                          <p:attrName>ppt_h</p:attrName>
                                        </p:attrNameLst>
                                      </p:cBhvr>
                                      <p:tavLst>
                                        <p:tav tm="0">
                                          <p:val>
                                            <p:fltVal val="0"/>
                                          </p:val>
                                        </p:tav>
                                        <p:tav tm="100000">
                                          <p:val>
                                            <p:strVal val="#ppt_h"/>
                                          </p:val>
                                        </p:tav>
                                      </p:tavLst>
                                    </p:anim>
                                    <p:anim calcmode="lin" valueType="num">
                                      <p:cBhvr>
                                        <p:cTn id="65" dur="1000" fill="hold"/>
                                        <p:tgtEl>
                                          <p:spTgt spid="8"/>
                                        </p:tgtEl>
                                        <p:attrNameLst>
                                          <p:attrName>style.rotation</p:attrName>
                                        </p:attrNameLst>
                                      </p:cBhvr>
                                      <p:tavLst>
                                        <p:tav tm="0">
                                          <p:val>
                                            <p:fltVal val="90"/>
                                          </p:val>
                                        </p:tav>
                                        <p:tav tm="100000">
                                          <p:val>
                                            <p:fltVal val="0"/>
                                          </p:val>
                                        </p:tav>
                                      </p:tavLst>
                                    </p:anim>
                                    <p:animEffect transition="in" filter="fade">
                                      <p:cBhvr>
                                        <p:cTn id="66" dur="1000"/>
                                        <p:tgtEl>
                                          <p:spTgt spid="8"/>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1000" fill="hold"/>
                                        <p:tgtEl>
                                          <p:spTgt spid="12"/>
                                        </p:tgtEl>
                                        <p:attrNameLst>
                                          <p:attrName>ppt_w</p:attrName>
                                        </p:attrNameLst>
                                      </p:cBhvr>
                                      <p:tavLst>
                                        <p:tav tm="0">
                                          <p:val>
                                            <p:fltVal val="0"/>
                                          </p:val>
                                        </p:tav>
                                        <p:tav tm="100000">
                                          <p:val>
                                            <p:strVal val="#ppt_w"/>
                                          </p:val>
                                        </p:tav>
                                      </p:tavLst>
                                    </p:anim>
                                    <p:anim calcmode="lin" valueType="num">
                                      <p:cBhvr>
                                        <p:cTn id="70" dur="1000" fill="hold"/>
                                        <p:tgtEl>
                                          <p:spTgt spid="12"/>
                                        </p:tgtEl>
                                        <p:attrNameLst>
                                          <p:attrName>ppt_h</p:attrName>
                                        </p:attrNameLst>
                                      </p:cBhvr>
                                      <p:tavLst>
                                        <p:tav tm="0">
                                          <p:val>
                                            <p:fltVal val="0"/>
                                          </p:val>
                                        </p:tav>
                                        <p:tav tm="100000">
                                          <p:val>
                                            <p:strVal val="#ppt_h"/>
                                          </p:val>
                                        </p:tav>
                                      </p:tavLst>
                                    </p:anim>
                                    <p:anim calcmode="lin" valueType="num">
                                      <p:cBhvr>
                                        <p:cTn id="71" dur="1000" fill="hold"/>
                                        <p:tgtEl>
                                          <p:spTgt spid="12"/>
                                        </p:tgtEl>
                                        <p:attrNameLst>
                                          <p:attrName>style.rotation</p:attrName>
                                        </p:attrNameLst>
                                      </p:cBhvr>
                                      <p:tavLst>
                                        <p:tav tm="0">
                                          <p:val>
                                            <p:fltVal val="90"/>
                                          </p:val>
                                        </p:tav>
                                        <p:tav tm="100000">
                                          <p:val>
                                            <p:fltVal val="0"/>
                                          </p:val>
                                        </p:tav>
                                      </p:tavLst>
                                    </p:anim>
                                    <p:animEffect transition="in" filter="fade">
                                      <p:cBhvr>
                                        <p:cTn id="72" dur="1000"/>
                                        <p:tgtEl>
                                          <p:spTgt spid="12"/>
                                        </p:tgtEl>
                                      </p:cBhvr>
                                    </p:animEffect>
                                  </p:childTnLst>
                                </p:cTn>
                              </p:par>
                            </p:childTnLst>
                          </p:cTn>
                        </p:par>
                        <p:par>
                          <p:cTn id="73" fill="hold">
                            <p:stCondLst>
                              <p:cond delay="4000"/>
                            </p:stCondLst>
                            <p:childTnLst>
                              <p:par>
                                <p:cTn id="74" presetID="31"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1000" fill="hold"/>
                                        <p:tgtEl>
                                          <p:spTgt spid="15"/>
                                        </p:tgtEl>
                                        <p:attrNameLst>
                                          <p:attrName>ppt_w</p:attrName>
                                        </p:attrNameLst>
                                      </p:cBhvr>
                                      <p:tavLst>
                                        <p:tav tm="0">
                                          <p:val>
                                            <p:fltVal val="0"/>
                                          </p:val>
                                        </p:tav>
                                        <p:tav tm="100000">
                                          <p:val>
                                            <p:strVal val="#ppt_w"/>
                                          </p:val>
                                        </p:tav>
                                      </p:tavLst>
                                    </p:anim>
                                    <p:anim calcmode="lin" valueType="num">
                                      <p:cBhvr>
                                        <p:cTn id="77" dur="1000" fill="hold"/>
                                        <p:tgtEl>
                                          <p:spTgt spid="15"/>
                                        </p:tgtEl>
                                        <p:attrNameLst>
                                          <p:attrName>ppt_h</p:attrName>
                                        </p:attrNameLst>
                                      </p:cBhvr>
                                      <p:tavLst>
                                        <p:tav tm="0">
                                          <p:val>
                                            <p:fltVal val="0"/>
                                          </p:val>
                                        </p:tav>
                                        <p:tav tm="100000">
                                          <p:val>
                                            <p:strVal val="#ppt_h"/>
                                          </p:val>
                                        </p:tav>
                                      </p:tavLst>
                                    </p:anim>
                                    <p:anim calcmode="lin" valueType="num">
                                      <p:cBhvr>
                                        <p:cTn id="78" dur="1000" fill="hold"/>
                                        <p:tgtEl>
                                          <p:spTgt spid="15"/>
                                        </p:tgtEl>
                                        <p:attrNameLst>
                                          <p:attrName>style.rotation</p:attrName>
                                        </p:attrNameLst>
                                      </p:cBhvr>
                                      <p:tavLst>
                                        <p:tav tm="0">
                                          <p:val>
                                            <p:fltVal val="90"/>
                                          </p:val>
                                        </p:tav>
                                        <p:tav tm="100000">
                                          <p:val>
                                            <p:fltVal val="0"/>
                                          </p:val>
                                        </p:tav>
                                      </p:tavLst>
                                    </p:anim>
                                    <p:animEffect transition="in" filter="fade">
                                      <p:cBhvr>
                                        <p:cTn id="79" dur="1000"/>
                                        <p:tgtEl>
                                          <p:spTgt spid="15"/>
                                        </p:tgtEl>
                                      </p:cBhvr>
                                    </p:animEffect>
                                  </p:childTnLst>
                                </p:cTn>
                              </p:par>
                              <p:par>
                                <p:cTn id="80" presetID="31" presetClass="entr" presetSubtype="0"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p:cTn id="82" dur="1000" fill="hold"/>
                                        <p:tgtEl>
                                          <p:spTgt spid="17"/>
                                        </p:tgtEl>
                                        <p:attrNameLst>
                                          <p:attrName>ppt_w</p:attrName>
                                        </p:attrNameLst>
                                      </p:cBhvr>
                                      <p:tavLst>
                                        <p:tav tm="0">
                                          <p:val>
                                            <p:fltVal val="0"/>
                                          </p:val>
                                        </p:tav>
                                        <p:tav tm="100000">
                                          <p:val>
                                            <p:strVal val="#ppt_w"/>
                                          </p:val>
                                        </p:tav>
                                      </p:tavLst>
                                    </p:anim>
                                    <p:anim calcmode="lin" valueType="num">
                                      <p:cBhvr>
                                        <p:cTn id="83" dur="1000" fill="hold"/>
                                        <p:tgtEl>
                                          <p:spTgt spid="17"/>
                                        </p:tgtEl>
                                        <p:attrNameLst>
                                          <p:attrName>ppt_h</p:attrName>
                                        </p:attrNameLst>
                                      </p:cBhvr>
                                      <p:tavLst>
                                        <p:tav tm="0">
                                          <p:val>
                                            <p:fltVal val="0"/>
                                          </p:val>
                                        </p:tav>
                                        <p:tav tm="100000">
                                          <p:val>
                                            <p:strVal val="#ppt_h"/>
                                          </p:val>
                                        </p:tav>
                                      </p:tavLst>
                                    </p:anim>
                                    <p:anim calcmode="lin" valueType="num">
                                      <p:cBhvr>
                                        <p:cTn id="84" dur="1000" fill="hold"/>
                                        <p:tgtEl>
                                          <p:spTgt spid="17"/>
                                        </p:tgtEl>
                                        <p:attrNameLst>
                                          <p:attrName>style.rotation</p:attrName>
                                        </p:attrNameLst>
                                      </p:cBhvr>
                                      <p:tavLst>
                                        <p:tav tm="0">
                                          <p:val>
                                            <p:fltVal val="90"/>
                                          </p:val>
                                        </p:tav>
                                        <p:tav tm="100000">
                                          <p:val>
                                            <p:fltVal val="0"/>
                                          </p:val>
                                        </p:tav>
                                      </p:tavLst>
                                    </p:anim>
                                    <p:animEffect transition="in" filter="fade">
                                      <p:cBhvr>
                                        <p:cTn id="8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AE9D-062F-D84A-A072-FFDB16B53B37}"/>
              </a:ext>
            </a:extLst>
          </p:cNvPr>
          <p:cNvSpPr>
            <a:spLocks noGrp="1"/>
          </p:cNvSpPr>
          <p:nvPr>
            <p:ph type="title"/>
          </p:nvPr>
        </p:nvSpPr>
        <p:spPr>
          <a:xfrm>
            <a:off x="636601" y="1939735"/>
            <a:ext cx="4501183" cy="589502"/>
          </a:xfrm>
        </p:spPr>
        <p:txBody>
          <a:bodyPr>
            <a:noAutofit/>
          </a:bodyPr>
          <a:lstStyle/>
          <a:p>
            <a:r>
              <a:rPr lang="en-US" sz="2400" b="1" dirty="0">
                <a:solidFill>
                  <a:srgbClr val="0070C0"/>
                </a:solidFill>
              </a:rPr>
              <a:t>What does the word “Muhammad” look like today?</a:t>
            </a:r>
          </a:p>
        </p:txBody>
      </p:sp>
      <p:pic>
        <p:nvPicPr>
          <p:cNvPr id="5" name="Content Placeholder 4" descr="A black and white face&#10;&#10;Description automatically generated">
            <a:extLst>
              <a:ext uri="{FF2B5EF4-FFF2-40B4-BE49-F238E27FC236}">
                <a16:creationId xmlns:a16="http://schemas.microsoft.com/office/drawing/2014/main" id="{C07EE20B-8396-31D1-8550-38FDEEB73C29}"/>
              </a:ext>
            </a:extLst>
          </p:cNvPr>
          <p:cNvPicPr>
            <a:picLocks noGrp="1" noChangeAspect="1"/>
          </p:cNvPicPr>
          <p:nvPr>
            <p:ph sz="quarter" idx="12"/>
          </p:nvPr>
        </p:nvPicPr>
        <p:blipFill>
          <a:blip r:embed="rId2"/>
          <a:stretch>
            <a:fillRect/>
          </a:stretch>
        </p:blipFill>
        <p:spPr>
          <a:xfrm>
            <a:off x="629584" y="2705831"/>
            <a:ext cx="3712119" cy="1244918"/>
          </a:xfrm>
        </p:spPr>
      </p:pic>
      <p:sp>
        <p:nvSpPr>
          <p:cNvPr id="13" name="TextBox 12">
            <a:extLst>
              <a:ext uri="{FF2B5EF4-FFF2-40B4-BE49-F238E27FC236}">
                <a16:creationId xmlns:a16="http://schemas.microsoft.com/office/drawing/2014/main" id="{F518C19F-07DA-984B-8EFB-D97E19CB660D}"/>
              </a:ext>
            </a:extLst>
          </p:cNvPr>
          <p:cNvSpPr txBox="1"/>
          <p:nvPr/>
        </p:nvSpPr>
        <p:spPr>
          <a:xfrm>
            <a:off x="622197" y="4663525"/>
            <a:ext cx="40142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It has 3 vowels: Dhamma, Fatah &amp; Fatah</a:t>
            </a:r>
          </a:p>
        </p:txBody>
      </p:sp>
      <p:sp>
        <p:nvSpPr>
          <p:cNvPr id="17" name="TextBox 16">
            <a:extLst>
              <a:ext uri="{FF2B5EF4-FFF2-40B4-BE49-F238E27FC236}">
                <a16:creationId xmlns:a16="http://schemas.microsoft.com/office/drawing/2014/main" id="{B4E176A0-E322-E044-98EF-C2BFD4DD28A2}"/>
              </a:ext>
            </a:extLst>
          </p:cNvPr>
          <p:cNvSpPr txBox="1"/>
          <p:nvPr/>
        </p:nvSpPr>
        <p:spPr>
          <a:xfrm>
            <a:off x="622197" y="5278379"/>
            <a:ext cx="48269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But these vowels didn’t exist in the 7</a:t>
            </a:r>
            <a:r>
              <a:rPr kumimoji="0" lang="en-GB" sz="1800" b="1" i="0" u="none" strike="noStrike" kern="1200" cap="none" spc="0" normalizeH="0" baseline="30000" noProof="0" dirty="0">
                <a:ln>
                  <a:noFill/>
                </a:ln>
                <a:solidFill>
                  <a:srgbClr val="000000">
                    <a:lumMod val="95000"/>
                    <a:lumOff val="5000"/>
                  </a:srgbClr>
                </a:solidFill>
                <a:effectLst/>
                <a:uLnTx/>
                <a:uFillTx/>
                <a:latin typeface="Calibri" panose="020F0502020204030204"/>
                <a:ea typeface="+mn-ea"/>
                <a:cs typeface="+mn-cs"/>
              </a:rPr>
              <a:t>th</a:t>
            </a:r>
            <a:r>
              <a:rPr kumimoji="0" lang="en-GB"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century. They were introduced in the 8</a:t>
            </a:r>
            <a:r>
              <a:rPr kumimoji="0" lang="en-GB" sz="1800" b="1" i="0" u="none" strike="noStrike" kern="1200" cap="none" spc="0" normalizeH="0" baseline="30000" noProof="0" dirty="0">
                <a:ln>
                  <a:noFill/>
                </a:ln>
                <a:solidFill>
                  <a:srgbClr val="000000">
                    <a:lumMod val="95000"/>
                    <a:lumOff val="5000"/>
                  </a:srgbClr>
                </a:solidFill>
                <a:effectLst/>
                <a:uLnTx/>
                <a:uFillTx/>
                <a:latin typeface="Calibri" panose="020F0502020204030204"/>
                <a:ea typeface="+mn-ea"/>
                <a:cs typeface="+mn-cs"/>
              </a:rPr>
              <a:t>th</a:t>
            </a:r>
            <a:r>
              <a:rPr kumimoji="0" lang="en-GB"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- 9</a:t>
            </a:r>
            <a:r>
              <a:rPr kumimoji="0" lang="en-GB" sz="1800" b="1" i="0" u="none" strike="noStrike" kern="1200" cap="none" spc="0" normalizeH="0" baseline="30000" noProof="0" dirty="0">
                <a:ln>
                  <a:noFill/>
                </a:ln>
                <a:solidFill>
                  <a:srgbClr val="000000">
                    <a:lumMod val="95000"/>
                    <a:lumOff val="5000"/>
                  </a:srgbClr>
                </a:solidFill>
                <a:effectLst/>
                <a:uLnTx/>
                <a:uFillTx/>
                <a:latin typeface="Calibri" panose="020F0502020204030204"/>
                <a:ea typeface="+mn-ea"/>
                <a:cs typeface="+mn-cs"/>
              </a:rPr>
              <a:t>th</a:t>
            </a:r>
            <a:r>
              <a:rPr kumimoji="0" lang="en-GB"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centuries</a:t>
            </a:r>
            <a:endParaRPr kumimoji="0" lang="en-US"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AE259C5A-51ED-300F-67D1-6C0AB93ECE9F}"/>
              </a:ext>
            </a:extLst>
          </p:cNvPr>
          <p:cNvSpPr txBox="1">
            <a:spLocks/>
          </p:cNvSpPr>
          <p:nvPr/>
        </p:nvSpPr>
        <p:spPr>
          <a:xfrm>
            <a:off x="6096000" y="1939735"/>
            <a:ext cx="4501183" cy="589502"/>
          </a:xfrm>
          <a:prstGeom prst="rect">
            <a:avLst/>
          </a:prstGeom>
        </p:spPr>
        <p:txBody>
          <a:bodyPr vert="horz" lIns="91440" tIns="45720" rIns="91440" bIns="45720" rtlCol="0" anchor="ctr">
            <a:noAutofit/>
          </a:bodyPr>
          <a:lst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charset="0"/>
                <a:ea typeface="Cambria" charset="0"/>
              </a:rPr>
              <a:t>So, what did that word look like in the 7</a:t>
            </a:r>
            <a:r>
              <a:rPr kumimoji="0" lang="en-US" sz="2400" b="1" i="0" u="none" strike="noStrike" kern="1200" cap="none" spc="0" normalizeH="0" baseline="30000" noProof="0" dirty="0">
                <a:ln>
                  <a:noFill/>
                </a:ln>
                <a:solidFill>
                  <a:srgbClr val="0070C0"/>
                </a:solidFill>
                <a:effectLst/>
                <a:uLnTx/>
                <a:uFillTx/>
                <a:latin typeface="Cambria" charset="0"/>
                <a:ea typeface="Cambria" charset="0"/>
              </a:rPr>
              <a:t>th</a:t>
            </a:r>
            <a:r>
              <a:rPr kumimoji="0" lang="en-US" sz="2400" b="1" i="0" u="none" strike="noStrike" kern="1200" cap="none" spc="0" normalizeH="0" baseline="0" noProof="0" dirty="0">
                <a:ln>
                  <a:noFill/>
                </a:ln>
                <a:solidFill>
                  <a:srgbClr val="0070C0"/>
                </a:solidFill>
                <a:effectLst/>
                <a:uLnTx/>
                <a:uFillTx/>
                <a:latin typeface="Cambria" charset="0"/>
                <a:ea typeface="Cambria" charset="0"/>
              </a:rPr>
              <a:t> century?</a:t>
            </a:r>
          </a:p>
        </p:txBody>
      </p:sp>
      <p:pic>
        <p:nvPicPr>
          <p:cNvPr id="18" name="Picture 17" descr="A black and white logo&#10;&#10;Description automatically generated">
            <a:extLst>
              <a:ext uri="{FF2B5EF4-FFF2-40B4-BE49-F238E27FC236}">
                <a16:creationId xmlns:a16="http://schemas.microsoft.com/office/drawing/2014/main" id="{157934DB-2131-6800-B1D5-9B66BF7DA7CC}"/>
              </a:ext>
            </a:extLst>
          </p:cNvPr>
          <p:cNvPicPr>
            <a:picLocks noChangeAspect="1"/>
          </p:cNvPicPr>
          <p:nvPr/>
        </p:nvPicPr>
        <p:blipFill>
          <a:blip r:embed="rId3"/>
          <a:stretch>
            <a:fillRect/>
          </a:stretch>
        </p:blipFill>
        <p:spPr>
          <a:xfrm>
            <a:off x="5888916" y="2771300"/>
            <a:ext cx="3922765" cy="1244919"/>
          </a:xfrm>
          <a:prstGeom prst="rect">
            <a:avLst/>
          </a:prstGeom>
        </p:spPr>
      </p:pic>
      <p:pic>
        <p:nvPicPr>
          <p:cNvPr id="20" name="Picture 19" descr="A black ribbon on a white background&#10;&#10;Description automatically generated">
            <a:extLst>
              <a:ext uri="{FF2B5EF4-FFF2-40B4-BE49-F238E27FC236}">
                <a16:creationId xmlns:a16="http://schemas.microsoft.com/office/drawing/2014/main" id="{F87E69E7-00C1-2779-FAB1-40DD61422FA0}"/>
              </a:ext>
            </a:extLst>
          </p:cNvPr>
          <p:cNvPicPr>
            <a:picLocks noChangeAspect="1"/>
          </p:cNvPicPr>
          <p:nvPr/>
        </p:nvPicPr>
        <p:blipFill>
          <a:blip r:embed="rId4"/>
          <a:stretch>
            <a:fillRect/>
          </a:stretch>
        </p:blipFill>
        <p:spPr>
          <a:xfrm>
            <a:off x="2425609" y="4301521"/>
            <a:ext cx="407416" cy="364074"/>
          </a:xfrm>
          <a:prstGeom prst="rect">
            <a:avLst/>
          </a:prstGeom>
        </p:spPr>
      </p:pic>
      <p:pic>
        <p:nvPicPr>
          <p:cNvPr id="22" name="Picture 21" descr="A black object on a white background&#10;&#10;Description automatically generated">
            <a:extLst>
              <a:ext uri="{FF2B5EF4-FFF2-40B4-BE49-F238E27FC236}">
                <a16:creationId xmlns:a16="http://schemas.microsoft.com/office/drawing/2014/main" id="{4D629FE9-CE95-A5EF-22A7-7071163EFFB9}"/>
              </a:ext>
            </a:extLst>
          </p:cNvPr>
          <p:cNvPicPr>
            <a:picLocks noChangeAspect="1"/>
          </p:cNvPicPr>
          <p:nvPr/>
        </p:nvPicPr>
        <p:blipFill>
          <a:blip r:embed="rId5"/>
          <a:stretch>
            <a:fillRect/>
          </a:stretch>
        </p:blipFill>
        <p:spPr>
          <a:xfrm>
            <a:off x="3133259" y="4297025"/>
            <a:ext cx="544227" cy="344307"/>
          </a:xfrm>
          <a:prstGeom prst="rect">
            <a:avLst/>
          </a:prstGeom>
        </p:spPr>
      </p:pic>
      <p:pic>
        <p:nvPicPr>
          <p:cNvPr id="23" name="Picture 22" descr="A black object on a white background&#10;&#10;Description automatically generated">
            <a:extLst>
              <a:ext uri="{FF2B5EF4-FFF2-40B4-BE49-F238E27FC236}">
                <a16:creationId xmlns:a16="http://schemas.microsoft.com/office/drawing/2014/main" id="{F7CC5E8C-B000-F7EA-E736-FB3F1F411DBC}"/>
              </a:ext>
            </a:extLst>
          </p:cNvPr>
          <p:cNvPicPr>
            <a:picLocks noChangeAspect="1"/>
          </p:cNvPicPr>
          <p:nvPr/>
        </p:nvPicPr>
        <p:blipFill>
          <a:blip r:embed="rId5"/>
          <a:stretch>
            <a:fillRect/>
          </a:stretch>
        </p:blipFill>
        <p:spPr>
          <a:xfrm>
            <a:off x="3902879" y="4301521"/>
            <a:ext cx="544227" cy="344307"/>
          </a:xfrm>
          <a:prstGeom prst="rect">
            <a:avLst/>
          </a:prstGeom>
        </p:spPr>
      </p:pic>
      <p:sp>
        <p:nvSpPr>
          <p:cNvPr id="24" name="TextBox 23">
            <a:extLst>
              <a:ext uri="{FF2B5EF4-FFF2-40B4-BE49-F238E27FC236}">
                <a16:creationId xmlns:a16="http://schemas.microsoft.com/office/drawing/2014/main" id="{71C2797B-5B22-7F13-2CE8-C639765C5F5F}"/>
              </a:ext>
            </a:extLst>
          </p:cNvPr>
          <p:cNvSpPr txBox="1"/>
          <p:nvPr/>
        </p:nvSpPr>
        <p:spPr>
          <a:xfrm>
            <a:off x="8145377" y="4196739"/>
            <a:ext cx="658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ha</a:t>
            </a:r>
          </a:p>
        </p:txBody>
      </p:sp>
      <p:sp>
        <p:nvSpPr>
          <p:cNvPr id="25" name="TextBox 24">
            <a:extLst>
              <a:ext uri="{FF2B5EF4-FFF2-40B4-BE49-F238E27FC236}">
                <a16:creationId xmlns:a16="http://schemas.microsoft.com/office/drawing/2014/main" id="{4F779F41-C88E-8022-FC1F-24B689C2EBBB}"/>
              </a:ext>
            </a:extLst>
          </p:cNvPr>
          <p:cNvSpPr txBox="1"/>
          <p:nvPr/>
        </p:nvSpPr>
        <p:spPr>
          <a:xfrm>
            <a:off x="9087065" y="4191194"/>
            <a:ext cx="658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mim</a:t>
            </a:r>
          </a:p>
        </p:txBody>
      </p:sp>
      <p:sp>
        <p:nvSpPr>
          <p:cNvPr id="26" name="TextBox 25">
            <a:extLst>
              <a:ext uri="{FF2B5EF4-FFF2-40B4-BE49-F238E27FC236}">
                <a16:creationId xmlns:a16="http://schemas.microsoft.com/office/drawing/2014/main" id="{4E64B1CD-D814-751C-EF6A-2E94F84916C5}"/>
              </a:ext>
            </a:extLst>
          </p:cNvPr>
          <p:cNvSpPr txBox="1"/>
          <p:nvPr/>
        </p:nvSpPr>
        <p:spPr>
          <a:xfrm>
            <a:off x="7059687" y="4196739"/>
            <a:ext cx="658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mim</a:t>
            </a:r>
          </a:p>
        </p:txBody>
      </p:sp>
      <p:sp>
        <p:nvSpPr>
          <p:cNvPr id="27" name="TextBox 26">
            <a:extLst>
              <a:ext uri="{FF2B5EF4-FFF2-40B4-BE49-F238E27FC236}">
                <a16:creationId xmlns:a16="http://schemas.microsoft.com/office/drawing/2014/main" id="{0C707513-6C38-58E6-946A-87A1B9FE17E3}"/>
              </a:ext>
            </a:extLst>
          </p:cNvPr>
          <p:cNvSpPr txBox="1"/>
          <p:nvPr/>
        </p:nvSpPr>
        <p:spPr>
          <a:xfrm>
            <a:off x="6187565" y="4196739"/>
            <a:ext cx="658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lumMod val="95000"/>
                    <a:lumOff val="5000"/>
                  </a:srgbClr>
                </a:solidFill>
                <a:effectLst/>
                <a:uLnTx/>
                <a:uFillTx/>
                <a:latin typeface="Calibri" panose="020F0502020204030204"/>
                <a:ea typeface="+mn-ea"/>
                <a:cs typeface="+mn-cs"/>
              </a:rPr>
              <a:t>daal</a:t>
            </a:r>
            <a:endParaRPr kumimoji="0" lang="en-US"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E6918842-EC7D-E16B-FBEE-C0E1979B4EA3}"/>
              </a:ext>
            </a:extLst>
          </p:cNvPr>
          <p:cNvSpPr txBox="1"/>
          <p:nvPr/>
        </p:nvSpPr>
        <p:spPr>
          <a:xfrm>
            <a:off x="6155530" y="4770171"/>
            <a:ext cx="46488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How, then, would you pronounce this word?</a:t>
            </a:r>
            <a:endParaRPr kumimoji="0" lang="en-US"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AFA110A5-78AA-13A8-B0B2-EA4B90E022F6}"/>
              </a:ext>
            </a:extLst>
          </p:cNvPr>
          <p:cNvSpPr txBox="1"/>
          <p:nvPr/>
        </p:nvSpPr>
        <p:spPr>
          <a:xfrm>
            <a:off x="6187565" y="5163696"/>
            <a:ext cx="58348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70C0"/>
                </a:solidFill>
                <a:effectLst/>
                <a:uLnTx/>
                <a:uFillTx/>
                <a:latin typeface="Calibri" panose="020F0502020204030204"/>
                <a:ea typeface="+mn-ea"/>
                <a:cs typeface="+mn-cs"/>
              </a:rPr>
              <a:t>“MAHMAD” </a:t>
            </a:r>
            <a:r>
              <a:rPr kumimoji="0" lang="en-US" sz="1800" b="1" i="0" u="sng" strike="noStrike" kern="1200" cap="none" spc="0" normalizeH="0" baseline="0" noProof="0" dirty="0">
                <a:ln>
                  <a:noFill/>
                </a:ln>
                <a:solidFill>
                  <a:srgbClr val="000000"/>
                </a:solidFill>
                <a:effectLst/>
                <a:uLnTx/>
                <a:uFillTx/>
                <a:latin typeface="Calibri" panose="020F0502020204030204"/>
                <a:ea typeface="+mn-ea"/>
                <a:cs typeface="+mn-cs"/>
              </a:rPr>
              <a:t>or </a:t>
            </a:r>
            <a:r>
              <a:rPr kumimoji="0" lang="en-US" sz="1800" b="1" i="0" u="sng" strike="noStrike" kern="1200" cap="none" spc="0" normalizeH="0" baseline="0" noProof="0" dirty="0">
                <a:ln>
                  <a:noFill/>
                </a:ln>
                <a:solidFill>
                  <a:srgbClr val="0070C0"/>
                </a:solidFill>
                <a:effectLst/>
                <a:uLnTx/>
                <a:uFillTx/>
                <a:latin typeface="Calibri" panose="020F0502020204030204"/>
                <a:ea typeface="+mn-ea"/>
                <a:cs typeface="+mn-cs"/>
              </a:rPr>
              <a:t>“MAMED</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 but not “Muhammad”!</a:t>
            </a:r>
          </a:p>
        </p:txBody>
      </p:sp>
      <p:sp>
        <p:nvSpPr>
          <p:cNvPr id="30" name="TextBox 29">
            <a:extLst>
              <a:ext uri="{FF2B5EF4-FFF2-40B4-BE49-F238E27FC236}">
                <a16:creationId xmlns:a16="http://schemas.microsoft.com/office/drawing/2014/main" id="{DAC96E96-DD29-A20A-3133-6C62119C409B}"/>
              </a:ext>
            </a:extLst>
          </p:cNvPr>
          <p:cNvSpPr txBox="1"/>
          <p:nvPr/>
        </p:nvSpPr>
        <p:spPr>
          <a:xfrm>
            <a:off x="6128035" y="5767105"/>
            <a:ext cx="5247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Conclusion: </a:t>
            </a:r>
            <a:r>
              <a:rPr kumimoji="0" lang="en-US"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We should be looking for “MHMD” in the 7</a:t>
            </a:r>
            <a:r>
              <a:rPr kumimoji="0" lang="en-US" sz="1800" b="1" i="0" u="none" strike="noStrike" kern="1200" cap="none" spc="0" normalizeH="0" baseline="30000" noProof="0" dirty="0">
                <a:ln>
                  <a:noFill/>
                </a:ln>
                <a:solidFill>
                  <a:srgbClr val="000000">
                    <a:lumMod val="95000"/>
                    <a:lumOff val="5000"/>
                  </a:srgbClr>
                </a:solidFill>
                <a:effectLst/>
                <a:uLnTx/>
                <a:uFillTx/>
                <a:latin typeface="Calibri" panose="020F0502020204030204"/>
                <a:ea typeface="+mn-ea"/>
                <a:cs typeface="+mn-cs"/>
              </a:rPr>
              <a:t>th</a:t>
            </a:r>
            <a:r>
              <a:rPr kumimoji="0" lang="en-US" sz="18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century, not “Muhammad”!</a:t>
            </a:r>
          </a:p>
        </p:txBody>
      </p:sp>
      <p:sp>
        <p:nvSpPr>
          <p:cNvPr id="31" name="Rectangle 30">
            <a:extLst>
              <a:ext uri="{FF2B5EF4-FFF2-40B4-BE49-F238E27FC236}">
                <a16:creationId xmlns:a16="http://schemas.microsoft.com/office/drawing/2014/main" id="{60C9A09D-EBD3-B8FE-7CED-BBBA6464883A}"/>
              </a:ext>
            </a:extLst>
          </p:cNvPr>
          <p:cNvSpPr/>
          <p:nvPr/>
        </p:nvSpPr>
        <p:spPr>
          <a:xfrm>
            <a:off x="6096000" y="5759281"/>
            <a:ext cx="5279585" cy="71745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0D68F53E-BFCA-B844-ADC6-27BAB1F04877}"/>
              </a:ext>
            </a:extLst>
          </p:cNvPr>
          <p:cNvSpPr txBox="1"/>
          <p:nvPr/>
        </p:nvSpPr>
        <p:spPr>
          <a:xfrm>
            <a:off x="365244" y="139352"/>
            <a:ext cx="10167783" cy="37555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(With help from research introduced by </a:t>
            </a: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Mel </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from </a:t>
            </a: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“Islamic Origins”, </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 researcher from Ireland)</a:t>
            </a:r>
          </a:p>
        </p:txBody>
      </p:sp>
    </p:spTree>
    <p:extLst>
      <p:ext uri="{BB962C8B-B14F-4D97-AF65-F5344CB8AC3E}">
        <p14:creationId xmlns:p14="http://schemas.microsoft.com/office/powerpoint/2010/main" val="1712353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31" presetClass="entr" presetSubtype="0"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1000" fill="hold"/>
                                        <p:tgtEl>
                                          <p:spTgt spid="25"/>
                                        </p:tgtEl>
                                        <p:attrNameLst>
                                          <p:attrName>ppt_w</p:attrName>
                                        </p:attrNameLst>
                                      </p:cBhvr>
                                      <p:tavLst>
                                        <p:tav tm="0">
                                          <p:val>
                                            <p:fltVal val="0"/>
                                          </p:val>
                                        </p:tav>
                                        <p:tav tm="100000">
                                          <p:val>
                                            <p:strVal val="#ppt_w"/>
                                          </p:val>
                                        </p:tav>
                                      </p:tavLst>
                                    </p:anim>
                                    <p:anim calcmode="lin" valueType="num">
                                      <p:cBhvr>
                                        <p:cTn id="51" dur="1000" fill="hold"/>
                                        <p:tgtEl>
                                          <p:spTgt spid="25"/>
                                        </p:tgtEl>
                                        <p:attrNameLst>
                                          <p:attrName>ppt_h</p:attrName>
                                        </p:attrNameLst>
                                      </p:cBhvr>
                                      <p:tavLst>
                                        <p:tav tm="0">
                                          <p:val>
                                            <p:fltVal val="0"/>
                                          </p:val>
                                        </p:tav>
                                        <p:tav tm="100000">
                                          <p:val>
                                            <p:strVal val="#ppt_h"/>
                                          </p:val>
                                        </p:tav>
                                      </p:tavLst>
                                    </p:anim>
                                    <p:anim calcmode="lin" valueType="num">
                                      <p:cBhvr>
                                        <p:cTn id="52" dur="1000" fill="hold"/>
                                        <p:tgtEl>
                                          <p:spTgt spid="25"/>
                                        </p:tgtEl>
                                        <p:attrNameLst>
                                          <p:attrName>style.rotation</p:attrName>
                                        </p:attrNameLst>
                                      </p:cBhvr>
                                      <p:tavLst>
                                        <p:tav tm="0">
                                          <p:val>
                                            <p:fltVal val="90"/>
                                          </p:val>
                                        </p:tav>
                                        <p:tav tm="100000">
                                          <p:val>
                                            <p:fltVal val="0"/>
                                          </p:val>
                                        </p:tav>
                                      </p:tavLst>
                                    </p:anim>
                                    <p:animEffect transition="in" filter="fade">
                                      <p:cBhvr>
                                        <p:cTn id="53" dur="1000"/>
                                        <p:tgtEl>
                                          <p:spTgt spid="25"/>
                                        </p:tgtEl>
                                      </p:cBhvr>
                                    </p:animEffect>
                                  </p:childTnLst>
                                </p:cTn>
                              </p:par>
                            </p:childTnLst>
                          </p:cTn>
                        </p:par>
                        <p:par>
                          <p:cTn id="54" fill="hold">
                            <p:stCondLst>
                              <p:cond delay="1500"/>
                            </p:stCondLst>
                            <p:childTnLst>
                              <p:par>
                                <p:cTn id="55" presetID="31" presetClass="entr" presetSubtype="0"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1000" fill="hold"/>
                                        <p:tgtEl>
                                          <p:spTgt spid="24"/>
                                        </p:tgtEl>
                                        <p:attrNameLst>
                                          <p:attrName>ppt_w</p:attrName>
                                        </p:attrNameLst>
                                      </p:cBhvr>
                                      <p:tavLst>
                                        <p:tav tm="0">
                                          <p:val>
                                            <p:fltVal val="0"/>
                                          </p:val>
                                        </p:tav>
                                        <p:tav tm="100000">
                                          <p:val>
                                            <p:strVal val="#ppt_w"/>
                                          </p:val>
                                        </p:tav>
                                      </p:tavLst>
                                    </p:anim>
                                    <p:anim calcmode="lin" valueType="num">
                                      <p:cBhvr>
                                        <p:cTn id="58" dur="1000" fill="hold"/>
                                        <p:tgtEl>
                                          <p:spTgt spid="24"/>
                                        </p:tgtEl>
                                        <p:attrNameLst>
                                          <p:attrName>ppt_h</p:attrName>
                                        </p:attrNameLst>
                                      </p:cBhvr>
                                      <p:tavLst>
                                        <p:tav tm="0">
                                          <p:val>
                                            <p:fltVal val="0"/>
                                          </p:val>
                                        </p:tav>
                                        <p:tav tm="100000">
                                          <p:val>
                                            <p:strVal val="#ppt_h"/>
                                          </p:val>
                                        </p:tav>
                                      </p:tavLst>
                                    </p:anim>
                                    <p:anim calcmode="lin" valueType="num">
                                      <p:cBhvr>
                                        <p:cTn id="59" dur="1000" fill="hold"/>
                                        <p:tgtEl>
                                          <p:spTgt spid="24"/>
                                        </p:tgtEl>
                                        <p:attrNameLst>
                                          <p:attrName>style.rotation</p:attrName>
                                        </p:attrNameLst>
                                      </p:cBhvr>
                                      <p:tavLst>
                                        <p:tav tm="0">
                                          <p:val>
                                            <p:fltVal val="90"/>
                                          </p:val>
                                        </p:tav>
                                        <p:tav tm="100000">
                                          <p:val>
                                            <p:fltVal val="0"/>
                                          </p:val>
                                        </p:tav>
                                      </p:tavLst>
                                    </p:anim>
                                    <p:animEffect transition="in" filter="fade">
                                      <p:cBhvr>
                                        <p:cTn id="60" dur="1000"/>
                                        <p:tgtEl>
                                          <p:spTgt spid="24"/>
                                        </p:tgtEl>
                                      </p:cBhvr>
                                    </p:animEffect>
                                  </p:childTnLst>
                                </p:cTn>
                              </p:par>
                            </p:childTnLst>
                          </p:cTn>
                        </p:par>
                        <p:par>
                          <p:cTn id="61" fill="hold">
                            <p:stCondLst>
                              <p:cond delay="2500"/>
                            </p:stCondLst>
                            <p:childTnLst>
                              <p:par>
                                <p:cTn id="62" presetID="31"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1000" fill="hold"/>
                                        <p:tgtEl>
                                          <p:spTgt spid="26"/>
                                        </p:tgtEl>
                                        <p:attrNameLst>
                                          <p:attrName>ppt_w</p:attrName>
                                        </p:attrNameLst>
                                      </p:cBhvr>
                                      <p:tavLst>
                                        <p:tav tm="0">
                                          <p:val>
                                            <p:fltVal val="0"/>
                                          </p:val>
                                        </p:tav>
                                        <p:tav tm="100000">
                                          <p:val>
                                            <p:strVal val="#ppt_w"/>
                                          </p:val>
                                        </p:tav>
                                      </p:tavLst>
                                    </p:anim>
                                    <p:anim calcmode="lin" valueType="num">
                                      <p:cBhvr>
                                        <p:cTn id="65" dur="1000" fill="hold"/>
                                        <p:tgtEl>
                                          <p:spTgt spid="26"/>
                                        </p:tgtEl>
                                        <p:attrNameLst>
                                          <p:attrName>ppt_h</p:attrName>
                                        </p:attrNameLst>
                                      </p:cBhvr>
                                      <p:tavLst>
                                        <p:tav tm="0">
                                          <p:val>
                                            <p:fltVal val="0"/>
                                          </p:val>
                                        </p:tav>
                                        <p:tav tm="100000">
                                          <p:val>
                                            <p:strVal val="#ppt_h"/>
                                          </p:val>
                                        </p:tav>
                                      </p:tavLst>
                                    </p:anim>
                                    <p:anim calcmode="lin" valueType="num">
                                      <p:cBhvr>
                                        <p:cTn id="66" dur="1000" fill="hold"/>
                                        <p:tgtEl>
                                          <p:spTgt spid="26"/>
                                        </p:tgtEl>
                                        <p:attrNameLst>
                                          <p:attrName>style.rotation</p:attrName>
                                        </p:attrNameLst>
                                      </p:cBhvr>
                                      <p:tavLst>
                                        <p:tav tm="0">
                                          <p:val>
                                            <p:fltVal val="90"/>
                                          </p:val>
                                        </p:tav>
                                        <p:tav tm="100000">
                                          <p:val>
                                            <p:fltVal val="0"/>
                                          </p:val>
                                        </p:tav>
                                      </p:tavLst>
                                    </p:anim>
                                    <p:animEffect transition="in" filter="fade">
                                      <p:cBhvr>
                                        <p:cTn id="67" dur="1000"/>
                                        <p:tgtEl>
                                          <p:spTgt spid="26"/>
                                        </p:tgtEl>
                                      </p:cBhvr>
                                    </p:animEffect>
                                  </p:childTnLst>
                                </p:cTn>
                              </p:par>
                            </p:childTnLst>
                          </p:cTn>
                        </p:par>
                        <p:par>
                          <p:cTn id="68" fill="hold">
                            <p:stCondLst>
                              <p:cond delay="3500"/>
                            </p:stCondLst>
                            <p:childTnLst>
                              <p:par>
                                <p:cTn id="69" presetID="31" presetClass="entr" presetSubtype="0"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1000" fill="hold"/>
                                        <p:tgtEl>
                                          <p:spTgt spid="27"/>
                                        </p:tgtEl>
                                        <p:attrNameLst>
                                          <p:attrName>ppt_w</p:attrName>
                                        </p:attrNameLst>
                                      </p:cBhvr>
                                      <p:tavLst>
                                        <p:tav tm="0">
                                          <p:val>
                                            <p:fltVal val="0"/>
                                          </p:val>
                                        </p:tav>
                                        <p:tav tm="100000">
                                          <p:val>
                                            <p:strVal val="#ppt_w"/>
                                          </p:val>
                                        </p:tav>
                                      </p:tavLst>
                                    </p:anim>
                                    <p:anim calcmode="lin" valueType="num">
                                      <p:cBhvr>
                                        <p:cTn id="72" dur="1000" fill="hold"/>
                                        <p:tgtEl>
                                          <p:spTgt spid="27"/>
                                        </p:tgtEl>
                                        <p:attrNameLst>
                                          <p:attrName>ppt_h</p:attrName>
                                        </p:attrNameLst>
                                      </p:cBhvr>
                                      <p:tavLst>
                                        <p:tav tm="0">
                                          <p:val>
                                            <p:fltVal val="0"/>
                                          </p:val>
                                        </p:tav>
                                        <p:tav tm="100000">
                                          <p:val>
                                            <p:strVal val="#ppt_h"/>
                                          </p:val>
                                        </p:tav>
                                      </p:tavLst>
                                    </p:anim>
                                    <p:anim calcmode="lin" valueType="num">
                                      <p:cBhvr>
                                        <p:cTn id="73" dur="1000" fill="hold"/>
                                        <p:tgtEl>
                                          <p:spTgt spid="27"/>
                                        </p:tgtEl>
                                        <p:attrNameLst>
                                          <p:attrName>style.rotation</p:attrName>
                                        </p:attrNameLst>
                                      </p:cBhvr>
                                      <p:tavLst>
                                        <p:tav tm="0">
                                          <p:val>
                                            <p:fltVal val="90"/>
                                          </p:val>
                                        </p:tav>
                                        <p:tav tm="100000">
                                          <p:val>
                                            <p:fltVal val="0"/>
                                          </p:val>
                                        </p:tav>
                                      </p:tavLst>
                                    </p:anim>
                                    <p:animEffect transition="in" filter="fade">
                                      <p:cBhvr>
                                        <p:cTn id="74" dur="10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additive="base">
                                        <p:cTn id="85" dur="500" fill="hold"/>
                                        <p:tgtEl>
                                          <p:spTgt spid="29"/>
                                        </p:tgtEl>
                                        <p:attrNameLst>
                                          <p:attrName>ppt_x</p:attrName>
                                        </p:attrNameLst>
                                      </p:cBhvr>
                                      <p:tavLst>
                                        <p:tav tm="0">
                                          <p:val>
                                            <p:strVal val="#ppt_x"/>
                                          </p:val>
                                        </p:tav>
                                        <p:tav tm="100000">
                                          <p:val>
                                            <p:strVal val="#ppt_x"/>
                                          </p:val>
                                        </p:tav>
                                      </p:tavLst>
                                    </p:anim>
                                    <p:anim calcmode="lin" valueType="num">
                                      <p:cBhvr additive="base">
                                        <p:cTn id="8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p:cTn id="91" dur="1000" fill="hold"/>
                                        <p:tgtEl>
                                          <p:spTgt spid="30"/>
                                        </p:tgtEl>
                                        <p:attrNameLst>
                                          <p:attrName>ppt_w</p:attrName>
                                        </p:attrNameLst>
                                      </p:cBhvr>
                                      <p:tavLst>
                                        <p:tav tm="0">
                                          <p:val>
                                            <p:fltVal val="0"/>
                                          </p:val>
                                        </p:tav>
                                        <p:tav tm="100000">
                                          <p:val>
                                            <p:strVal val="#ppt_w"/>
                                          </p:val>
                                        </p:tav>
                                      </p:tavLst>
                                    </p:anim>
                                    <p:anim calcmode="lin" valueType="num">
                                      <p:cBhvr>
                                        <p:cTn id="92" dur="1000" fill="hold"/>
                                        <p:tgtEl>
                                          <p:spTgt spid="30"/>
                                        </p:tgtEl>
                                        <p:attrNameLst>
                                          <p:attrName>ppt_h</p:attrName>
                                        </p:attrNameLst>
                                      </p:cBhvr>
                                      <p:tavLst>
                                        <p:tav tm="0">
                                          <p:val>
                                            <p:fltVal val="0"/>
                                          </p:val>
                                        </p:tav>
                                        <p:tav tm="100000">
                                          <p:val>
                                            <p:strVal val="#ppt_h"/>
                                          </p:val>
                                        </p:tav>
                                      </p:tavLst>
                                    </p:anim>
                                    <p:anim calcmode="lin" valueType="num">
                                      <p:cBhvr>
                                        <p:cTn id="93" dur="1000" fill="hold"/>
                                        <p:tgtEl>
                                          <p:spTgt spid="30"/>
                                        </p:tgtEl>
                                        <p:attrNameLst>
                                          <p:attrName>style.rotation</p:attrName>
                                        </p:attrNameLst>
                                      </p:cBhvr>
                                      <p:tavLst>
                                        <p:tav tm="0">
                                          <p:val>
                                            <p:fltVal val="90"/>
                                          </p:val>
                                        </p:tav>
                                        <p:tav tm="100000">
                                          <p:val>
                                            <p:fltVal val="0"/>
                                          </p:val>
                                        </p:tav>
                                      </p:tavLst>
                                    </p:anim>
                                    <p:animEffect transition="in" filter="fade">
                                      <p:cBhvr>
                                        <p:cTn id="94" dur="1000"/>
                                        <p:tgtEl>
                                          <p:spTgt spid="30"/>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p:cTn id="97" dur="1000" fill="hold"/>
                                        <p:tgtEl>
                                          <p:spTgt spid="31"/>
                                        </p:tgtEl>
                                        <p:attrNameLst>
                                          <p:attrName>ppt_w</p:attrName>
                                        </p:attrNameLst>
                                      </p:cBhvr>
                                      <p:tavLst>
                                        <p:tav tm="0">
                                          <p:val>
                                            <p:fltVal val="0"/>
                                          </p:val>
                                        </p:tav>
                                        <p:tav tm="100000">
                                          <p:val>
                                            <p:strVal val="#ppt_w"/>
                                          </p:val>
                                        </p:tav>
                                      </p:tavLst>
                                    </p:anim>
                                    <p:anim calcmode="lin" valueType="num">
                                      <p:cBhvr>
                                        <p:cTn id="98" dur="1000" fill="hold"/>
                                        <p:tgtEl>
                                          <p:spTgt spid="31"/>
                                        </p:tgtEl>
                                        <p:attrNameLst>
                                          <p:attrName>ppt_h</p:attrName>
                                        </p:attrNameLst>
                                      </p:cBhvr>
                                      <p:tavLst>
                                        <p:tav tm="0">
                                          <p:val>
                                            <p:fltVal val="0"/>
                                          </p:val>
                                        </p:tav>
                                        <p:tav tm="100000">
                                          <p:val>
                                            <p:strVal val="#ppt_h"/>
                                          </p:val>
                                        </p:tav>
                                      </p:tavLst>
                                    </p:anim>
                                    <p:anim calcmode="lin" valueType="num">
                                      <p:cBhvr>
                                        <p:cTn id="99" dur="1000" fill="hold"/>
                                        <p:tgtEl>
                                          <p:spTgt spid="31"/>
                                        </p:tgtEl>
                                        <p:attrNameLst>
                                          <p:attrName>style.rotation</p:attrName>
                                        </p:attrNameLst>
                                      </p:cBhvr>
                                      <p:tavLst>
                                        <p:tav tm="0">
                                          <p:val>
                                            <p:fltVal val="90"/>
                                          </p:val>
                                        </p:tav>
                                        <p:tav tm="100000">
                                          <p:val>
                                            <p:fltVal val="0"/>
                                          </p:val>
                                        </p:tav>
                                      </p:tavLst>
                                    </p:anim>
                                    <p:animEffect transition="in" filter="fade">
                                      <p:cBhvr>
                                        <p:cTn id="10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7" grpId="0"/>
      <p:bldP spid="6" grpId="0"/>
      <p:bldP spid="24" grpId="0"/>
      <p:bldP spid="25" grpId="0"/>
      <p:bldP spid="26" grpId="0"/>
      <p:bldP spid="27" grpId="0"/>
      <p:bldP spid="28" grpId="0"/>
      <p:bldP spid="29" grpId="0"/>
      <p:bldP spid="30" grpId="0"/>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EBE2-D282-0249-8A34-800C25E92AD9}"/>
              </a:ext>
            </a:extLst>
          </p:cNvPr>
          <p:cNvSpPr>
            <a:spLocks noGrp="1"/>
          </p:cNvSpPr>
          <p:nvPr>
            <p:ph type="title"/>
          </p:nvPr>
        </p:nvSpPr>
        <p:spPr>
          <a:xfrm>
            <a:off x="838201" y="1362108"/>
            <a:ext cx="9829798" cy="906163"/>
          </a:xfrm>
        </p:spPr>
        <p:txBody>
          <a:bodyPr anchor="ctr">
            <a:normAutofit/>
          </a:bodyPr>
          <a:lstStyle/>
          <a:p>
            <a:r>
              <a:rPr lang="en-US" sz="2800" dirty="0"/>
              <a:t>How do we know ‘MHMD’ should be pronounced ”</a:t>
            </a:r>
            <a:r>
              <a:rPr lang="en-US" sz="2800" dirty="0" err="1"/>
              <a:t>Mamed</a:t>
            </a:r>
            <a:r>
              <a:rPr lang="en-US" sz="2800" dirty="0"/>
              <a:t>”?</a:t>
            </a:r>
          </a:p>
        </p:txBody>
      </p:sp>
      <p:sp>
        <p:nvSpPr>
          <p:cNvPr id="3" name="Text Placeholder 2">
            <a:extLst>
              <a:ext uri="{FF2B5EF4-FFF2-40B4-BE49-F238E27FC236}">
                <a16:creationId xmlns:a16="http://schemas.microsoft.com/office/drawing/2014/main" id="{2475811F-1965-CE4C-90E8-A654360F775E}"/>
              </a:ext>
            </a:extLst>
          </p:cNvPr>
          <p:cNvSpPr>
            <a:spLocks noGrp="1"/>
          </p:cNvSpPr>
          <p:nvPr>
            <p:ph type="body" sz="quarter" idx="10"/>
          </p:nvPr>
        </p:nvSpPr>
        <p:spPr>
          <a:xfrm>
            <a:off x="838201" y="2017512"/>
            <a:ext cx="10547554" cy="501517"/>
          </a:xfrm>
        </p:spPr>
        <p:txBody>
          <a:bodyPr anchor="b">
            <a:normAutofit/>
          </a:bodyPr>
          <a:lstStyle/>
          <a:p>
            <a:r>
              <a:rPr lang="en-US" dirty="0"/>
              <a:t>John of Damascus, in 730 AD writes it in Greek as “</a:t>
            </a:r>
            <a:r>
              <a:rPr lang="en-US" dirty="0" err="1"/>
              <a:t>Mamed</a:t>
            </a:r>
            <a:r>
              <a:rPr lang="en-US" dirty="0"/>
              <a:t>”</a:t>
            </a:r>
          </a:p>
        </p:txBody>
      </p:sp>
      <p:pic>
        <p:nvPicPr>
          <p:cNvPr id="6" name="Content Placeholder 5" descr="A close up of a book&#10;&#10;Description automatically generated">
            <a:extLst>
              <a:ext uri="{FF2B5EF4-FFF2-40B4-BE49-F238E27FC236}">
                <a16:creationId xmlns:a16="http://schemas.microsoft.com/office/drawing/2014/main" id="{A5952EBE-329D-854D-96D1-EF741F1031C4}"/>
              </a:ext>
            </a:extLst>
          </p:cNvPr>
          <p:cNvPicPr>
            <a:picLocks noGrp="1" noChangeAspect="1"/>
          </p:cNvPicPr>
          <p:nvPr>
            <p:ph sz="quarter" idx="12"/>
          </p:nvPr>
        </p:nvPicPr>
        <p:blipFill>
          <a:blip r:embed="rId2"/>
          <a:srcRect b="56238"/>
          <a:stretch/>
        </p:blipFill>
        <p:spPr>
          <a:xfrm>
            <a:off x="838201" y="2703527"/>
            <a:ext cx="10547554" cy="3737030"/>
          </a:xfrm>
          <a:noFill/>
        </p:spPr>
      </p:pic>
    </p:spTree>
    <p:extLst>
      <p:ext uri="{BB962C8B-B14F-4D97-AF65-F5344CB8AC3E}">
        <p14:creationId xmlns:p14="http://schemas.microsoft.com/office/powerpoint/2010/main" val="3616113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AE9D-062F-D84A-A072-FFDB16B53B37}"/>
              </a:ext>
            </a:extLst>
          </p:cNvPr>
          <p:cNvSpPr>
            <a:spLocks noGrp="1"/>
          </p:cNvSpPr>
          <p:nvPr>
            <p:ph type="title"/>
          </p:nvPr>
        </p:nvSpPr>
        <p:spPr>
          <a:xfrm>
            <a:off x="726210" y="120390"/>
            <a:ext cx="8125690" cy="589502"/>
          </a:xfrm>
        </p:spPr>
        <p:txBody>
          <a:bodyPr>
            <a:normAutofit fontScale="90000"/>
          </a:bodyPr>
          <a:lstStyle/>
          <a:p>
            <a:r>
              <a:rPr lang="en-US" b="1" dirty="0">
                <a:solidFill>
                  <a:schemeClr val="bg1"/>
                </a:solidFill>
              </a:rPr>
              <a:t>What does MHMD mean in Arabic?</a:t>
            </a:r>
          </a:p>
        </p:txBody>
      </p:sp>
      <p:sp>
        <p:nvSpPr>
          <p:cNvPr id="4" name="Content Placeholder 3">
            <a:extLst>
              <a:ext uri="{FF2B5EF4-FFF2-40B4-BE49-F238E27FC236}">
                <a16:creationId xmlns:a16="http://schemas.microsoft.com/office/drawing/2014/main" id="{7911DEDC-C9AE-3443-9B02-491DFD93FE7C}"/>
              </a:ext>
            </a:extLst>
          </p:cNvPr>
          <p:cNvSpPr>
            <a:spLocks noGrp="1"/>
          </p:cNvSpPr>
          <p:nvPr>
            <p:ph sz="quarter" idx="12"/>
          </p:nvPr>
        </p:nvSpPr>
        <p:spPr>
          <a:xfrm>
            <a:off x="596348" y="1748465"/>
            <a:ext cx="10356574" cy="3946656"/>
          </a:xfrm>
        </p:spPr>
        <p:txBody>
          <a:bodyPr/>
          <a:lstStyle/>
          <a:p>
            <a:r>
              <a:rPr lang="en-US" b="1" dirty="0">
                <a:solidFill>
                  <a:srgbClr val="0070C0"/>
                </a:solidFill>
              </a:rPr>
              <a:t>MHMD</a:t>
            </a:r>
            <a:r>
              <a:rPr lang="en-US" dirty="0"/>
              <a:t> means “</a:t>
            </a:r>
            <a:r>
              <a:rPr lang="en-US" u="sng" dirty="0"/>
              <a:t>the praised one</a:t>
            </a:r>
            <a:r>
              <a:rPr lang="en-US" dirty="0"/>
              <a:t>”, or “</a:t>
            </a:r>
            <a:r>
              <a:rPr lang="en-US" u="sng" dirty="0"/>
              <a:t>the blessed one</a:t>
            </a:r>
            <a:r>
              <a:rPr lang="en-US" dirty="0"/>
              <a:t>”, or “</a:t>
            </a:r>
            <a:r>
              <a:rPr lang="en-US" sz="2800" u="sng" dirty="0"/>
              <a:t>the anointed one</a:t>
            </a:r>
            <a:r>
              <a:rPr lang="en-US" dirty="0"/>
              <a:t>”</a:t>
            </a:r>
          </a:p>
          <a:p>
            <a:pPr marL="342900" indent="-342900">
              <a:buFont typeface="Arial" panose="020B0604020202020204" pitchFamily="34" charset="0"/>
              <a:buChar char="•"/>
            </a:pPr>
            <a:r>
              <a:rPr lang="en-US" dirty="0"/>
              <a:t>Or even “</a:t>
            </a:r>
            <a:r>
              <a:rPr lang="en-US" sz="2800" u="sng" dirty="0"/>
              <a:t>the Messiah</a:t>
            </a:r>
            <a:r>
              <a:rPr lang="en-US" dirty="0"/>
              <a:t>” later on..</a:t>
            </a:r>
          </a:p>
          <a:p>
            <a:pPr marL="944018" lvl="1" indent="-342900">
              <a:buFont typeface="Arial" panose="020B0604020202020204" pitchFamily="34" charset="0"/>
              <a:buChar char="•"/>
            </a:pPr>
            <a:r>
              <a:rPr lang="en-US" dirty="0"/>
              <a:t>Thus, it is not a name but a </a:t>
            </a:r>
            <a:r>
              <a:rPr lang="en-US" b="1" u="sng" dirty="0">
                <a:solidFill>
                  <a:srgbClr val="0070C0"/>
                </a:solidFill>
              </a:rPr>
              <a:t>title</a:t>
            </a:r>
          </a:p>
          <a:p>
            <a:pPr marL="342900" indent="-342900">
              <a:buFont typeface="Arial" panose="020B0604020202020204" pitchFamily="34" charset="0"/>
              <a:buChar char="•"/>
            </a:pPr>
            <a:r>
              <a:rPr lang="en-US" dirty="0"/>
              <a:t>It was first used in </a:t>
            </a:r>
            <a:r>
              <a:rPr lang="en-US" b="1" dirty="0">
                <a:solidFill>
                  <a:srgbClr val="0070C0"/>
                </a:solidFill>
              </a:rPr>
              <a:t>Ugaritic</a:t>
            </a:r>
            <a:r>
              <a:rPr lang="en-US" dirty="0"/>
              <a:t> in 1400 BC</a:t>
            </a:r>
          </a:p>
          <a:p>
            <a:pPr marL="342900" indent="-342900">
              <a:buFont typeface="Arial" panose="020B0604020202020204" pitchFamily="34" charset="0"/>
              <a:buChar char="•"/>
            </a:pPr>
            <a:r>
              <a:rPr lang="en-US" dirty="0"/>
              <a:t>Then it was used in </a:t>
            </a:r>
            <a:r>
              <a:rPr lang="en-US" b="1" dirty="0">
                <a:solidFill>
                  <a:srgbClr val="0070C0"/>
                </a:solidFill>
              </a:rPr>
              <a:t>Hebrew</a:t>
            </a:r>
            <a:r>
              <a:rPr lang="en-US" dirty="0"/>
              <a:t>, in 1000 BC, and is found </a:t>
            </a:r>
            <a:r>
              <a:rPr lang="en-US" u="sng" dirty="0"/>
              <a:t>in the Bible 11 times</a:t>
            </a:r>
            <a:r>
              <a:rPr lang="en-US" dirty="0"/>
              <a:t> </a:t>
            </a:r>
          </a:p>
          <a:p>
            <a:pPr marL="944018" lvl="1" indent="-342900">
              <a:buFont typeface="Arial" panose="020B0604020202020204" pitchFamily="34" charset="0"/>
              <a:buChar char="•"/>
            </a:pPr>
            <a:r>
              <a:rPr lang="en-US" dirty="0"/>
              <a:t>i.e. Song of Solomon 5:16 = ‘</a:t>
            </a:r>
            <a:r>
              <a:rPr lang="en-US" dirty="0" err="1"/>
              <a:t>Machmad</a:t>
            </a:r>
            <a:r>
              <a:rPr lang="en-US" dirty="0"/>
              <a:t>’ = “</a:t>
            </a:r>
            <a:r>
              <a:rPr lang="en-US" u="sng" dirty="0"/>
              <a:t>Altogether Lovely</a:t>
            </a:r>
            <a:r>
              <a:rPr lang="en-US" dirty="0"/>
              <a:t>”, referring to Solomon</a:t>
            </a:r>
          </a:p>
          <a:p>
            <a:pPr marL="342900" indent="-342900">
              <a:buFont typeface="Arial" panose="020B0604020202020204" pitchFamily="34" charset="0"/>
              <a:buChar char="•"/>
            </a:pPr>
            <a:r>
              <a:rPr lang="en-US" dirty="0"/>
              <a:t>It was subsequently employed by </a:t>
            </a:r>
            <a:r>
              <a:rPr lang="en-US" b="1" dirty="0">
                <a:solidFill>
                  <a:srgbClr val="0070C0"/>
                </a:solidFill>
              </a:rPr>
              <a:t>Saint Ambrose</a:t>
            </a:r>
            <a:r>
              <a:rPr lang="en-US" dirty="0"/>
              <a:t> in the 4</a:t>
            </a:r>
            <a:r>
              <a:rPr lang="en-US" baseline="30000" dirty="0"/>
              <a:t>th</a:t>
            </a:r>
            <a:r>
              <a:rPr lang="en-US" dirty="0"/>
              <a:t> c. AD as a </a:t>
            </a:r>
            <a:r>
              <a:rPr lang="en-US" u="sng" dirty="0"/>
              <a:t>title for Jesus Christ, the Messiah</a:t>
            </a:r>
          </a:p>
          <a:p>
            <a:pPr marL="342900" indent="-342900">
              <a:buFont typeface="Arial" panose="020B0604020202020204" pitchFamily="34" charset="0"/>
              <a:buChar char="•"/>
            </a:pPr>
            <a:r>
              <a:rPr lang="en-US" dirty="0"/>
              <a:t>From the 4th century other church father’s employed MHMD to refer to Jesus Christ</a:t>
            </a:r>
          </a:p>
        </p:txBody>
      </p:sp>
    </p:spTree>
    <p:extLst>
      <p:ext uri="{BB962C8B-B14F-4D97-AF65-F5344CB8AC3E}">
        <p14:creationId xmlns:p14="http://schemas.microsoft.com/office/powerpoint/2010/main" val="1596001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 calcmode="lin" valueType="num">
                                      <p:cBhvr additive="base">
                                        <p:cTn id="3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 calcmode="lin" valueType="num">
                                      <p:cBhvr additive="base">
                                        <p:cTn id="4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 calcmode="lin" valueType="num">
                                      <p:cBhvr additive="base">
                                        <p:cTn id="46"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AE9D-062F-D84A-A072-FFDB16B53B37}"/>
              </a:ext>
            </a:extLst>
          </p:cNvPr>
          <p:cNvSpPr>
            <a:spLocks noGrp="1"/>
          </p:cNvSpPr>
          <p:nvPr>
            <p:ph type="title"/>
          </p:nvPr>
        </p:nvSpPr>
        <p:spPr>
          <a:xfrm>
            <a:off x="596347" y="1557305"/>
            <a:ext cx="11059390" cy="589502"/>
          </a:xfrm>
        </p:spPr>
        <p:txBody>
          <a:bodyPr>
            <a:noAutofit/>
          </a:bodyPr>
          <a:lstStyle/>
          <a:p>
            <a:r>
              <a:rPr lang="en-IE" sz="2000" b="1" dirty="0">
                <a:solidFill>
                  <a:schemeClr val="tx1"/>
                </a:solidFill>
              </a:rPr>
              <a:t>Examples of Church Fathers, who interpreted the Song of Songs passage as the Church and Christ, and subsequently used “MHMD” for Christ:</a:t>
            </a:r>
          </a:p>
        </p:txBody>
      </p:sp>
      <p:sp>
        <p:nvSpPr>
          <p:cNvPr id="4" name="Content Placeholder 3">
            <a:extLst>
              <a:ext uri="{FF2B5EF4-FFF2-40B4-BE49-F238E27FC236}">
                <a16:creationId xmlns:a16="http://schemas.microsoft.com/office/drawing/2014/main" id="{7911DEDC-C9AE-3443-9B02-491DFD93FE7C}"/>
              </a:ext>
            </a:extLst>
          </p:cNvPr>
          <p:cNvSpPr>
            <a:spLocks noGrp="1"/>
          </p:cNvSpPr>
          <p:nvPr>
            <p:ph sz="quarter" idx="12"/>
          </p:nvPr>
        </p:nvSpPr>
        <p:spPr>
          <a:xfrm>
            <a:off x="596347" y="2285494"/>
            <a:ext cx="10826395" cy="3946656"/>
          </a:xfrm>
        </p:spPr>
        <p:txBody>
          <a:bodyPr/>
          <a:lstStyle/>
          <a:p>
            <a:r>
              <a:rPr lang="en-IE" sz="2000" b="1" dirty="0">
                <a:solidFill>
                  <a:srgbClr val="0070C0"/>
                </a:solidFill>
                <a:latin typeface="Cambria" panose="02040503050406030204" pitchFamily="18" charset="0"/>
              </a:rPr>
              <a:t>Origen</a:t>
            </a:r>
            <a:r>
              <a:rPr lang="en-GB" sz="2000" dirty="0">
                <a:solidFill>
                  <a:srgbClr val="4007A2"/>
                </a:solidFill>
                <a:latin typeface="Cambria" panose="02040503050406030204" pitchFamily="18" charset="0"/>
              </a:rPr>
              <a:t>, a</a:t>
            </a:r>
            <a:r>
              <a:rPr lang="en-GB" sz="2000" dirty="0">
                <a:latin typeface="Cambria" panose="02040503050406030204" pitchFamily="18" charset="0"/>
              </a:rPr>
              <a:t>n early </a:t>
            </a:r>
            <a:r>
              <a:rPr lang="en-GB" sz="2000" b="1" dirty="0">
                <a:latin typeface="Cambria" panose="02040503050406030204" pitchFamily="18" charset="0"/>
              </a:rPr>
              <a:t>3rd century </a:t>
            </a:r>
            <a:r>
              <a:rPr lang="en-GB" sz="2000" dirty="0">
                <a:latin typeface="Cambria" panose="02040503050406030204" pitchFamily="18" charset="0"/>
              </a:rPr>
              <a:t>Christian theologian, interpreted the Song of Songs 5:16 passage as the unique Scripture where the </a:t>
            </a:r>
            <a:r>
              <a:rPr lang="en-GB" sz="2000" b="1" dirty="0">
                <a:latin typeface="Cambria" panose="02040503050406030204" pitchFamily="18" charset="0"/>
              </a:rPr>
              <a:t>eschatological nuptials of Christ and his Bride are present</a:t>
            </a:r>
            <a:endParaRPr lang="en-GB" sz="2000" dirty="0">
              <a:latin typeface="Cambria" panose="02040503050406030204" pitchFamily="18" charset="0"/>
            </a:endParaRPr>
          </a:p>
          <a:p>
            <a:r>
              <a:rPr lang="en-US" sz="2000" b="1" dirty="0">
                <a:solidFill>
                  <a:srgbClr val="0070C0"/>
                </a:solidFill>
                <a:latin typeface="Cambria" panose="02040503050406030204" pitchFamily="18" charset="0"/>
              </a:rPr>
              <a:t>Saint Ambrose</a:t>
            </a:r>
            <a:r>
              <a:rPr lang="en-US" sz="2000" dirty="0">
                <a:latin typeface="Cambria" panose="02040503050406030204" pitchFamily="18" charset="0"/>
              </a:rPr>
              <a:t> in the </a:t>
            </a:r>
            <a:r>
              <a:rPr lang="en-US" sz="2000" b="1" dirty="0">
                <a:latin typeface="Cambria" panose="02040503050406030204" pitchFamily="18" charset="0"/>
              </a:rPr>
              <a:t>4</a:t>
            </a:r>
            <a:r>
              <a:rPr lang="en-US" sz="2000" b="1" baseline="30000" dirty="0">
                <a:latin typeface="Cambria" panose="02040503050406030204" pitchFamily="18" charset="0"/>
              </a:rPr>
              <a:t>th</a:t>
            </a:r>
            <a:r>
              <a:rPr lang="en-US" sz="2000" b="1" dirty="0">
                <a:latin typeface="Cambria" panose="02040503050406030204" pitchFamily="18" charset="0"/>
              </a:rPr>
              <a:t> century AD </a:t>
            </a:r>
            <a:r>
              <a:rPr lang="en-US" sz="2000" dirty="0">
                <a:latin typeface="Cambria" panose="02040503050406030204" pitchFamily="18" charset="0"/>
              </a:rPr>
              <a:t>introduced the ideas that the Song of Solomon 5:16 passage reference to ‘MHMD’ was to be considered a </a:t>
            </a:r>
            <a:r>
              <a:rPr lang="en-US" sz="2000" u="sng" dirty="0">
                <a:latin typeface="Cambria" panose="02040503050406030204" pitchFamily="18" charset="0"/>
              </a:rPr>
              <a:t>title for Jesus Christ, the Messiah </a:t>
            </a:r>
          </a:p>
          <a:p>
            <a:r>
              <a:rPr lang="en-IE" sz="2000" b="1" dirty="0">
                <a:solidFill>
                  <a:srgbClr val="0070C0"/>
                </a:solidFill>
                <a:latin typeface="Cambria" panose="02040503050406030204" pitchFamily="18" charset="0"/>
              </a:rPr>
              <a:t>Gregory of Elvira </a:t>
            </a:r>
            <a:r>
              <a:rPr lang="en-IE" sz="2000" dirty="0">
                <a:latin typeface="Cambria" panose="02040503050406030204" pitchFamily="18" charset="0"/>
              </a:rPr>
              <a:t>(</a:t>
            </a:r>
            <a:r>
              <a:rPr lang="en-IE" sz="2000" b="1" dirty="0">
                <a:latin typeface="Cambria" panose="02040503050406030204" pitchFamily="18" charset="0"/>
              </a:rPr>
              <a:t>d. 392AD</a:t>
            </a:r>
            <a:r>
              <a:rPr lang="en-IE" sz="2000" dirty="0">
                <a:latin typeface="Cambria" panose="02040503050406030204" pitchFamily="18" charset="0"/>
              </a:rPr>
              <a:t>)</a:t>
            </a:r>
          </a:p>
          <a:p>
            <a:r>
              <a:rPr lang="en-IE" sz="2000" b="1" dirty="0">
                <a:solidFill>
                  <a:srgbClr val="0070C0"/>
                </a:solidFill>
                <a:latin typeface="Cambria" panose="02040503050406030204" pitchFamily="18" charset="0"/>
              </a:rPr>
              <a:t>St John Cassian </a:t>
            </a:r>
            <a:r>
              <a:rPr lang="en-IE" sz="2000" dirty="0">
                <a:latin typeface="Cambria" panose="02040503050406030204" pitchFamily="18" charset="0"/>
              </a:rPr>
              <a:t>(</a:t>
            </a:r>
            <a:r>
              <a:rPr lang="en-IE" sz="2000" b="1" dirty="0">
                <a:latin typeface="Cambria" panose="02040503050406030204" pitchFamily="18" charset="0"/>
              </a:rPr>
              <a:t>360-435AD</a:t>
            </a:r>
            <a:r>
              <a:rPr lang="en-IE" sz="2000" dirty="0">
                <a:latin typeface="Cambria" panose="02040503050406030204" pitchFamily="18" charset="0"/>
              </a:rPr>
              <a:t>)</a:t>
            </a:r>
          </a:p>
          <a:p>
            <a:r>
              <a:rPr lang="en-IE" sz="2000" b="1" dirty="0">
                <a:solidFill>
                  <a:srgbClr val="0070C0"/>
                </a:solidFill>
                <a:latin typeface="Cambria" panose="02040503050406030204" pitchFamily="18" charset="0"/>
              </a:rPr>
              <a:t>St Augustine </a:t>
            </a:r>
            <a:r>
              <a:rPr lang="en-IE" sz="2000" dirty="0">
                <a:latin typeface="Cambria" panose="02040503050406030204" pitchFamily="18" charset="0"/>
              </a:rPr>
              <a:t>(</a:t>
            </a:r>
            <a:r>
              <a:rPr lang="en-IE" sz="2000" b="1" dirty="0">
                <a:latin typeface="Cambria" panose="02040503050406030204" pitchFamily="18" charset="0"/>
              </a:rPr>
              <a:t>396-430AD</a:t>
            </a:r>
            <a:r>
              <a:rPr lang="en-IE" sz="2000" dirty="0">
                <a:latin typeface="Cambria" panose="02040503050406030204" pitchFamily="18" charset="0"/>
              </a:rPr>
              <a:t>)</a:t>
            </a:r>
          </a:p>
          <a:p>
            <a:r>
              <a:rPr lang="en-IE" sz="2000" b="1" dirty="0" err="1">
                <a:solidFill>
                  <a:srgbClr val="0070C0"/>
                </a:solidFill>
                <a:latin typeface="Cambria" panose="02040503050406030204" pitchFamily="18" charset="0"/>
              </a:rPr>
              <a:t>Apponius</a:t>
            </a:r>
            <a:r>
              <a:rPr lang="en-IE" sz="2000" b="1" dirty="0">
                <a:solidFill>
                  <a:srgbClr val="0070C0"/>
                </a:solidFill>
                <a:latin typeface="Cambria" panose="02040503050406030204" pitchFamily="18" charset="0"/>
              </a:rPr>
              <a:t> </a:t>
            </a:r>
            <a:r>
              <a:rPr lang="en-IE" sz="2000" dirty="0">
                <a:latin typeface="Cambria" panose="02040503050406030204" pitchFamily="18" charset="0"/>
              </a:rPr>
              <a:t>in the middle of the </a:t>
            </a:r>
            <a:r>
              <a:rPr lang="en-IE" sz="2000" b="1" dirty="0">
                <a:latin typeface="Cambria" panose="02040503050406030204" pitchFamily="18" charset="0"/>
              </a:rPr>
              <a:t>7</a:t>
            </a:r>
            <a:r>
              <a:rPr lang="en-IE" sz="2000" b="1" baseline="30000" dirty="0">
                <a:latin typeface="Cambria" panose="02040503050406030204" pitchFamily="18" charset="0"/>
              </a:rPr>
              <a:t>th</a:t>
            </a:r>
            <a:r>
              <a:rPr lang="en-IE" sz="2000" b="1" dirty="0">
                <a:latin typeface="Cambria" panose="02040503050406030204" pitchFamily="18" charset="0"/>
              </a:rPr>
              <a:t> century</a:t>
            </a:r>
          </a:p>
          <a:p>
            <a:r>
              <a:rPr lang="en-IE" sz="2000" b="1" dirty="0">
                <a:solidFill>
                  <a:srgbClr val="0070C0"/>
                </a:solidFill>
                <a:latin typeface="Cambria" panose="02040503050406030204" pitchFamily="18" charset="0"/>
              </a:rPr>
              <a:t>Conclusion: </a:t>
            </a:r>
            <a:r>
              <a:rPr lang="en-IE" sz="2000" dirty="0">
                <a:latin typeface="Cambria" panose="02040503050406030204" pitchFamily="18" charset="0"/>
              </a:rPr>
              <a:t>“MHMD” was a common </a:t>
            </a:r>
            <a:r>
              <a:rPr lang="en-IE" sz="2000" u="sng" dirty="0">
                <a:latin typeface="Cambria" panose="02040503050406030204" pitchFamily="18" charset="0"/>
              </a:rPr>
              <a:t>title</a:t>
            </a:r>
            <a:r>
              <a:rPr lang="en-IE" sz="2000" dirty="0">
                <a:latin typeface="Cambria" panose="02040503050406030204" pitchFamily="18" charset="0"/>
              </a:rPr>
              <a:t> for Jesus by the 7th century in the church in that part of the world, so we shouldn’t be surprised when we find it written in many places, at that time</a:t>
            </a:r>
          </a:p>
          <a:p>
            <a:r>
              <a:rPr lang="en-IE" sz="2000" dirty="0">
                <a:latin typeface="Cambria" panose="02040503050406030204" pitchFamily="18" charset="0"/>
              </a:rPr>
              <a:t>But the Jews also considered the MHMD as the “anointed one”…</a:t>
            </a:r>
            <a:endParaRPr lang="en-US" sz="2000" dirty="0"/>
          </a:p>
        </p:txBody>
      </p:sp>
      <p:sp>
        <p:nvSpPr>
          <p:cNvPr id="3" name="Rectangle 2">
            <a:extLst>
              <a:ext uri="{FF2B5EF4-FFF2-40B4-BE49-F238E27FC236}">
                <a16:creationId xmlns:a16="http://schemas.microsoft.com/office/drawing/2014/main" id="{CA343639-4ECE-8EFC-B1D0-C608E60D8AE8}"/>
              </a:ext>
            </a:extLst>
          </p:cNvPr>
          <p:cNvSpPr/>
          <p:nvPr/>
        </p:nvSpPr>
        <p:spPr>
          <a:xfrm>
            <a:off x="596347" y="5439685"/>
            <a:ext cx="10744876" cy="71745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550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additive="base">
                                        <p:cTn id="3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 calcmode="lin" valueType="num">
                                      <p:cBhvr>
                                        <p:cTn id="38"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39"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40"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41" dur="1000"/>
                                        <p:tgtEl>
                                          <p:spTgt spid="4">
                                            <p:txEl>
                                              <p:pRg st="6" end="6"/>
                                            </p:txEl>
                                          </p:spTgt>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1000" fill="hold"/>
                                        <p:tgtEl>
                                          <p:spTgt spid="3"/>
                                        </p:tgtEl>
                                        <p:attrNameLst>
                                          <p:attrName>ppt_w</p:attrName>
                                        </p:attrNameLst>
                                      </p:cBhvr>
                                      <p:tavLst>
                                        <p:tav tm="0">
                                          <p:val>
                                            <p:fltVal val="0"/>
                                          </p:val>
                                        </p:tav>
                                        <p:tav tm="100000">
                                          <p:val>
                                            <p:strVal val="#ppt_w"/>
                                          </p:val>
                                        </p:tav>
                                      </p:tavLst>
                                    </p:anim>
                                    <p:anim calcmode="lin" valueType="num">
                                      <p:cBhvr>
                                        <p:cTn id="45" dur="1000" fill="hold"/>
                                        <p:tgtEl>
                                          <p:spTgt spid="3"/>
                                        </p:tgtEl>
                                        <p:attrNameLst>
                                          <p:attrName>ppt_h</p:attrName>
                                        </p:attrNameLst>
                                      </p:cBhvr>
                                      <p:tavLst>
                                        <p:tav tm="0">
                                          <p:val>
                                            <p:fltVal val="0"/>
                                          </p:val>
                                        </p:tav>
                                        <p:tav tm="100000">
                                          <p:val>
                                            <p:strVal val="#ppt_h"/>
                                          </p:val>
                                        </p:tav>
                                      </p:tavLst>
                                    </p:anim>
                                    <p:anim calcmode="lin" valueType="num">
                                      <p:cBhvr>
                                        <p:cTn id="46" dur="1000" fill="hold"/>
                                        <p:tgtEl>
                                          <p:spTgt spid="3"/>
                                        </p:tgtEl>
                                        <p:attrNameLst>
                                          <p:attrName>style.rotation</p:attrName>
                                        </p:attrNameLst>
                                      </p:cBhvr>
                                      <p:tavLst>
                                        <p:tav tm="0">
                                          <p:val>
                                            <p:fltVal val="90"/>
                                          </p:val>
                                        </p:tav>
                                        <p:tav tm="100000">
                                          <p:val>
                                            <p:fltVal val="0"/>
                                          </p:val>
                                        </p:tav>
                                      </p:tavLst>
                                    </p:anim>
                                    <p:animEffect transition="in" filter="fade">
                                      <p:cBhvr>
                                        <p:cTn id="47" dur="1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 calcmode="lin" valueType="num">
                                      <p:cBhvr additive="base">
                                        <p:cTn id="52"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9AE2D-4B1D-489C-9271-A6DE163C95BE}"/>
              </a:ext>
            </a:extLst>
          </p:cNvPr>
          <p:cNvSpPr>
            <a:spLocks noGrp="1"/>
          </p:cNvSpPr>
          <p:nvPr>
            <p:ph type="ctrTitle"/>
          </p:nvPr>
        </p:nvSpPr>
        <p:spPr/>
        <p:txBody>
          <a:bodyPr/>
          <a:lstStyle/>
          <a:p>
            <a:r>
              <a:rPr lang="en-US" dirty="0"/>
              <a:t>INTRODUCTION</a:t>
            </a:r>
            <a:endParaRPr lang="en-GB" dirty="0"/>
          </a:p>
        </p:txBody>
      </p:sp>
      <p:sp>
        <p:nvSpPr>
          <p:cNvPr id="3" name="Subtitle 2">
            <a:extLst>
              <a:ext uri="{FF2B5EF4-FFF2-40B4-BE49-F238E27FC236}">
                <a16:creationId xmlns:a16="http://schemas.microsoft.com/office/drawing/2014/main" id="{F5F77084-7DE5-4521-A968-9B517E381B7C}"/>
              </a:ext>
            </a:extLst>
          </p:cNvPr>
          <p:cNvSpPr>
            <a:spLocks noGrp="1"/>
          </p:cNvSpPr>
          <p:nvPr>
            <p:ph type="subTitle" idx="1"/>
          </p:nvPr>
        </p:nvSpPr>
        <p:spPr/>
        <p:txBody>
          <a:bodyPr/>
          <a:lstStyle/>
          <a:p>
            <a:r>
              <a:rPr lang="en-US" dirty="0"/>
              <a:t>Finally, a response to the Historical Critique</a:t>
            </a:r>
            <a:endParaRPr lang="en-GB" dirty="0"/>
          </a:p>
        </p:txBody>
      </p:sp>
    </p:spTree>
    <p:extLst>
      <p:ext uri="{BB962C8B-B14F-4D97-AF65-F5344CB8AC3E}">
        <p14:creationId xmlns:p14="http://schemas.microsoft.com/office/powerpoint/2010/main" val="504564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FE03-C659-4246-926B-F8D5142D781F}"/>
              </a:ext>
            </a:extLst>
          </p:cNvPr>
          <p:cNvSpPr>
            <a:spLocks noGrp="1"/>
          </p:cNvSpPr>
          <p:nvPr>
            <p:ph type="title"/>
          </p:nvPr>
        </p:nvSpPr>
        <p:spPr>
          <a:xfrm>
            <a:off x="576945" y="1544098"/>
            <a:ext cx="6855690" cy="906163"/>
          </a:xfrm>
        </p:spPr>
        <p:txBody>
          <a:bodyPr/>
          <a:lstStyle/>
          <a:p>
            <a:r>
              <a:rPr lang="en-US" dirty="0"/>
              <a:t>Notice this 523 AD Inscription</a:t>
            </a:r>
          </a:p>
        </p:txBody>
      </p:sp>
      <p:sp>
        <p:nvSpPr>
          <p:cNvPr id="3" name="Text Placeholder 2">
            <a:extLst>
              <a:ext uri="{FF2B5EF4-FFF2-40B4-BE49-F238E27FC236}">
                <a16:creationId xmlns:a16="http://schemas.microsoft.com/office/drawing/2014/main" id="{EE274CC5-4395-FF45-B1FE-0C964EC1E104}"/>
              </a:ext>
            </a:extLst>
          </p:cNvPr>
          <p:cNvSpPr>
            <a:spLocks noGrp="1"/>
          </p:cNvSpPr>
          <p:nvPr>
            <p:ph type="body" sz="quarter" idx="10"/>
          </p:nvPr>
        </p:nvSpPr>
        <p:spPr>
          <a:xfrm>
            <a:off x="576945" y="2199502"/>
            <a:ext cx="5548085" cy="501517"/>
          </a:xfrm>
        </p:spPr>
        <p:txBody>
          <a:bodyPr/>
          <a:lstStyle/>
          <a:p>
            <a:r>
              <a:rPr lang="en-US" dirty="0"/>
              <a:t>6th century Jewish rock Inscription</a:t>
            </a:r>
          </a:p>
        </p:txBody>
      </p:sp>
      <p:sp>
        <p:nvSpPr>
          <p:cNvPr id="4" name="Content Placeholder 3">
            <a:extLst>
              <a:ext uri="{FF2B5EF4-FFF2-40B4-BE49-F238E27FC236}">
                <a16:creationId xmlns:a16="http://schemas.microsoft.com/office/drawing/2014/main" id="{61979BA8-BA15-5A49-AAE2-F3FD18BDB794}"/>
              </a:ext>
            </a:extLst>
          </p:cNvPr>
          <p:cNvSpPr>
            <a:spLocks noGrp="1"/>
          </p:cNvSpPr>
          <p:nvPr>
            <p:ph sz="quarter" idx="12"/>
          </p:nvPr>
        </p:nvSpPr>
        <p:spPr>
          <a:xfrm>
            <a:off x="417288" y="2942699"/>
            <a:ext cx="7015347" cy="3461852"/>
          </a:xfrm>
        </p:spPr>
        <p:txBody>
          <a:bodyPr/>
          <a:lstStyle/>
          <a:p>
            <a:pPr marL="342900" indent="-342900">
              <a:buFont typeface="Arial" panose="020B0604020202020204" pitchFamily="34" charset="0"/>
              <a:buChar char="•"/>
            </a:pPr>
            <a:r>
              <a:rPr lang="en-US" sz="2400" dirty="0">
                <a:latin typeface="+mn-lt"/>
              </a:rPr>
              <a:t>This </a:t>
            </a:r>
            <a:r>
              <a:rPr lang="en-US" sz="2400" u="sng" dirty="0"/>
              <a:t>ro</a:t>
            </a:r>
            <a:r>
              <a:rPr lang="en-US" u="sng" dirty="0"/>
              <a:t>ck inscription</a:t>
            </a:r>
            <a:r>
              <a:rPr lang="en-US" sz="2400" dirty="0">
                <a:latin typeface="+mn-lt"/>
              </a:rPr>
              <a:t> was found </a:t>
            </a:r>
            <a:r>
              <a:rPr lang="en-US" sz="2400" b="0" i="0" dirty="0">
                <a:solidFill>
                  <a:srgbClr val="222222"/>
                </a:solidFill>
                <a:effectLst/>
                <a:latin typeface="+mn-lt"/>
              </a:rPr>
              <a:t>in situ in </a:t>
            </a:r>
            <a:r>
              <a:rPr lang="en-US" sz="2400" b="1" i="0" dirty="0" err="1">
                <a:solidFill>
                  <a:srgbClr val="0070C0"/>
                </a:solidFill>
                <a:effectLst/>
                <a:latin typeface="+mn-lt"/>
              </a:rPr>
              <a:t>Biʾr</a:t>
            </a:r>
            <a:r>
              <a:rPr lang="en-US" sz="2400" b="1" i="0" dirty="0">
                <a:solidFill>
                  <a:srgbClr val="0070C0"/>
                </a:solidFill>
                <a:effectLst/>
                <a:latin typeface="+mn-lt"/>
              </a:rPr>
              <a:t> </a:t>
            </a:r>
            <a:r>
              <a:rPr lang="en-US" sz="2400" b="1" i="0" dirty="0" err="1">
                <a:solidFill>
                  <a:srgbClr val="0070C0"/>
                </a:solidFill>
                <a:effectLst/>
                <a:latin typeface="+mn-lt"/>
              </a:rPr>
              <a:t>Ḥimà</a:t>
            </a:r>
            <a:r>
              <a:rPr lang="en-US" sz="2400" b="1" i="0" dirty="0">
                <a:solidFill>
                  <a:srgbClr val="0070C0"/>
                </a:solidFill>
                <a:effectLst/>
                <a:latin typeface="+mn-lt"/>
              </a:rPr>
              <a:t>, </a:t>
            </a:r>
            <a:r>
              <a:rPr lang="en-US" sz="2400" b="1" i="0" dirty="0" err="1">
                <a:solidFill>
                  <a:srgbClr val="0070C0"/>
                </a:solidFill>
                <a:effectLst/>
                <a:latin typeface="+mn-lt"/>
              </a:rPr>
              <a:t>Najraan</a:t>
            </a:r>
            <a:r>
              <a:rPr lang="en-US" b="1" dirty="0">
                <a:solidFill>
                  <a:srgbClr val="0070C0"/>
                </a:solidFill>
              </a:rPr>
              <a:t> </a:t>
            </a:r>
            <a:r>
              <a:rPr lang="en-US" dirty="0">
                <a:solidFill>
                  <a:srgbClr val="222222"/>
                </a:solidFill>
              </a:rPr>
              <a:t>(today </a:t>
            </a:r>
            <a:r>
              <a:rPr lang="en-US" u="sng" dirty="0">
                <a:solidFill>
                  <a:srgbClr val="222222"/>
                </a:solidFill>
              </a:rPr>
              <a:t>Yemen</a:t>
            </a:r>
            <a:r>
              <a:rPr lang="en-US" dirty="0">
                <a:solidFill>
                  <a:srgbClr val="222222"/>
                </a:solidFill>
              </a:rPr>
              <a:t>)</a:t>
            </a:r>
            <a:r>
              <a:rPr lang="en-US" sz="2400" b="0" i="0" dirty="0">
                <a:solidFill>
                  <a:srgbClr val="222222"/>
                </a:solidFill>
                <a:effectLst/>
                <a:latin typeface="+mn-lt"/>
              </a:rPr>
              <a:t>.</a:t>
            </a:r>
          </a:p>
          <a:p>
            <a:pPr marL="342900" indent="-342900">
              <a:buFont typeface="Arial" panose="020B0604020202020204" pitchFamily="34" charset="0"/>
              <a:buChar char="•"/>
            </a:pPr>
            <a:r>
              <a:rPr lang="en-US" dirty="0">
                <a:solidFill>
                  <a:srgbClr val="222222"/>
                </a:solidFill>
              </a:rPr>
              <a:t>It is p</a:t>
            </a:r>
            <a:r>
              <a:rPr lang="en-US" sz="2400" b="0" i="0" dirty="0">
                <a:solidFill>
                  <a:srgbClr val="222222"/>
                </a:solidFill>
                <a:effectLst/>
                <a:latin typeface="+mn-lt"/>
              </a:rPr>
              <a:t>art of </a:t>
            </a:r>
            <a:r>
              <a:rPr lang="en-US" sz="2400" dirty="0">
                <a:latin typeface="+mn-lt"/>
              </a:rPr>
              <a:t>a </a:t>
            </a:r>
            <a:r>
              <a:rPr lang="en-IE" sz="2400" b="0" i="0" dirty="0">
                <a:solidFill>
                  <a:srgbClr val="222222"/>
                </a:solidFill>
                <a:effectLst/>
                <a:latin typeface="+mn-lt"/>
              </a:rPr>
              <a:t>Jewish Himyaritic inscription dated to </a:t>
            </a:r>
            <a:r>
              <a:rPr lang="en-US" sz="2400" b="1" i="0" dirty="0">
                <a:solidFill>
                  <a:srgbClr val="222222"/>
                </a:solidFill>
                <a:effectLst/>
                <a:latin typeface="+mn-lt"/>
              </a:rPr>
              <a:t>523 AD</a:t>
            </a:r>
            <a:r>
              <a:rPr lang="en-US" sz="2400" b="0" i="0" dirty="0">
                <a:solidFill>
                  <a:srgbClr val="222222"/>
                </a:solidFill>
                <a:effectLst/>
                <a:latin typeface="+mn-lt"/>
              </a:rPr>
              <a:t>. </a:t>
            </a:r>
          </a:p>
          <a:p>
            <a:pPr marL="342900" indent="-342900">
              <a:buFont typeface="Arial" panose="020B0604020202020204" pitchFamily="34" charset="0"/>
              <a:buChar char="•"/>
            </a:pPr>
            <a:r>
              <a:rPr lang="en-US" dirty="0">
                <a:solidFill>
                  <a:srgbClr val="222222"/>
                </a:solidFill>
              </a:rPr>
              <a:t>It says: </a:t>
            </a:r>
            <a:r>
              <a:rPr lang="en-US" dirty="0">
                <a:solidFill>
                  <a:srgbClr val="222222"/>
                </a:solidFill>
                <a:latin typeface="Arial" panose="020B0604020202020204" pitchFamily="34" charset="0"/>
              </a:rPr>
              <a:t>“</a:t>
            </a:r>
            <a:r>
              <a:rPr lang="en-US" sz="2400" b="0" i="0" dirty="0" err="1">
                <a:solidFill>
                  <a:srgbClr val="222222"/>
                </a:solidFill>
                <a:effectLst/>
                <a:highlight>
                  <a:srgbClr val="FFFF00"/>
                </a:highlight>
                <a:latin typeface="Arial" panose="020B0604020202020204" pitchFamily="34" charset="0"/>
              </a:rPr>
              <a:t>rb-Hd</a:t>
            </a:r>
            <a:r>
              <a:rPr lang="en-US" sz="2400" b="0" i="0" dirty="0">
                <a:solidFill>
                  <a:srgbClr val="222222"/>
                </a:solidFill>
                <a:effectLst/>
                <a:highlight>
                  <a:srgbClr val="FFFF00"/>
                </a:highlight>
                <a:latin typeface="Arial" panose="020B0604020202020204" pitchFamily="34" charset="0"/>
              </a:rPr>
              <a:t> b-</a:t>
            </a:r>
            <a:r>
              <a:rPr lang="en-US" sz="2400" b="0" i="0" dirty="0" err="1">
                <a:solidFill>
                  <a:srgbClr val="222222"/>
                </a:solidFill>
                <a:effectLst/>
                <a:highlight>
                  <a:srgbClr val="FFFF00"/>
                </a:highlight>
                <a:latin typeface="Arial" panose="020B0604020202020204" pitchFamily="34" charset="0"/>
              </a:rPr>
              <a:t>mḥmd</a:t>
            </a:r>
            <a:r>
              <a:rPr lang="en-US" sz="2400" b="0" i="0" dirty="0">
                <a:solidFill>
                  <a:srgbClr val="222222"/>
                </a:solidFill>
                <a:effectLst/>
                <a:highlight>
                  <a:srgbClr val="FFFF00"/>
                </a:highlight>
                <a:latin typeface="Arial" panose="020B0604020202020204" pitchFamily="34" charset="0"/>
              </a:rPr>
              <a:t>”</a:t>
            </a:r>
          </a:p>
          <a:p>
            <a:pPr marL="342900" indent="-342900">
              <a:buFont typeface="Arial" panose="020B0604020202020204" pitchFamily="34" charset="0"/>
              <a:buChar char="•"/>
            </a:pPr>
            <a:r>
              <a:rPr lang="en-US" dirty="0">
                <a:solidFill>
                  <a:srgbClr val="222222"/>
                </a:solidFill>
                <a:latin typeface="Arial" panose="020B0604020202020204" pitchFamily="34" charset="0"/>
              </a:rPr>
              <a:t>Translation: “</a:t>
            </a:r>
            <a:r>
              <a:rPr lang="en-US" sz="2400" i="0" dirty="0">
                <a:solidFill>
                  <a:srgbClr val="222222"/>
                </a:solidFill>
                <a:effectLst/>
                <a:latin typeface="Arial" panose="020B0604020202020204" pitchFamily="34" charset="0"/>
              </a:rPr>
              <a:t>[By the] Lord of Jews. </a:t>
            </a:r>
            <a:r>
              <a:rPr lang="en-US" sz="2400" i="0" u="sng" dirty="0">
                <a:solidFill>
                  <a:srgbClr val="222222"/>
                </a:solidFill>
                <a:effectLst/>
                <a:latin typeface="Arial" panose="020B0604020202020204" pitchFamily="34" charset="0"/>
              </a:rPr>
              <a:t>By the </a:t>
            </a:r>
            <a:r>
              <a:rPr lang="en-US" sz="2400" u="sng" dirty="0">
                <a:solidFill>
                  <a:srgbClr val="222222"/>
                </a:solidFill>
                <a:latin typeface="Arial" panose="020B0604020202020204" pitchFamily="34" charset="0"/>
              </a:rPr>
              <a:t>Mhmd</a:t>
            </a:r>
            <a:r>
              <a:rPr lang="en-US" b="1" dirty="0">
                <a:solidFill>
                  <a:srgbClr val="222222"/>
                </a:solidFill>
                <a:latin typeface="Arial" panose="020B0604020202020204" pitchFamily="34" charset="0"/>
              </a:rPr>
              <a:t>”</a:t>
            </a:r>
          </a:p>
          <a:p>
            <a:pPr marL="342900" indent="-342900">
              <a:buFont typeface="Arial" panose="020B0604020202020204" pitchFamily="34" charset="0"/>
              <a:buChar char="•"/>
            </a:pPr>
            <a:endParaRPr lang="en-US" sz="2400" b="1" i="0" dirty="0">
              <a:solidFill>
                <a:srgbClr val="222222"/>
              </a:solidFill>
              <a:effectLst/>
              <a:latin typeface="Arial" panose="020B0604020202020204" pitchFamily="34" charset="0"/>
            </a:endParaRPr>
          </a:p>
          <a:p>
            <a:pPr marL="342900" indent="-342900">
              <a:buFont typeface="Arial" panose="020B0604020202020204" pitchFamily="34" charset="0"/>
              <a:buChar char="•"/>
            </a:pPr>
            <a:endParaRPr lang="en-US" dirty="0"/>
          </a:p>
        </p:txBody>
      </p:sp>
      <p:pic>
        <p:nvPicPr>
          <p:cNvPr id="5" name="Picture 4" descr="A close-up of a rock wall&#10;&#10;Description automatically generated">
            <a:extLst>
              <a:ext uri="{FF2B5EF4-FFF2-40B4-BE49-F238E27FC236}">
                <a16:creationId xmlns:a16="http://schemas.microsoft.com/office/drawing/2014/main" id="{4110160D-99F4-CB4A-82F9-D5304F7CA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8161" y="2043861"/>
            <a:ext cx="4357569" cy="2934539"/>
          </a:xfrm>
          <a:prstGeom prst="rect">
            <a:avLst/>
          </a:prstGeom>
        </p:spPr>
      </p:pic>
      <p:sp>
        <p:nvSpPr>
          <p:cNvPr id="6" name="Rectangle 5">
            <a:extLst>
              <a:ext uri="{FF2B5EF4-FFF2-40B4-BE49-F238E27FC236}">
                <a16:creationId xmlns:a16="http://schemas.microsoft.com/office/drawing/2014/main" id="{AFFAAE02-E9ED-6640-948C-921AA9B87FF5}"/>
              </a:ext>
            </a:extLst>
          </p:cNvPr>
          <p:cNvSpPr/>
          <p:nvPr/>
        </p:nvSpPr>
        <p:spPr>
          <a:xfrm>
            <a:off x="8875643" y="3588196"/>
            <a:ext cx="884583" cy="5266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831186B-BE2F-ED46-BD6B-113E3A77D7C4}"/>
              </a:ext>
            </a:extLst>
          </p:cNvPr>
          <p:cNvPicPr>
            <a:picLocks noChangeAspect="1"/>
          </p:cNvPicPr>
          <p:nvPr/>
        </p:nvPicPr>
        <p:blipFill>
          <a:blip r:embed="rId3"/>
          <a:stretch>
            <a:fillRect/>
          </a:stretch>
        </p:blipFill>
        <p:spPr>
          <a:xfrm>
            <a:off x="723452" y="5809580"/>
            <a:ext cx="9719283" cy="734597"/>
          </a:xfrm>
          <a:prstGeom prst="rect">
            <a:avLst/>
          </a:prstGeom>
        </p:spPr>
      </p:pic>
      <p:pic>
        <p:nvPicPr>
          <p:cNvPr id="11" name="Picture 10" descr="A black letter on a white background&#10;&#10;Description automatically generated">
            <a:extLst>
              <a:ext uri="{FF2B5EF4-FFF2-40B4-BE49-F238E27FC236}">
                <a16:creationId xmlns:a16="http://schemas.microsoft.com/office/drawing/2014/main" id="{354B03B5-CA36-BFB5-3D39-A371EC28FFCC}"/>
              </a:ext>
            </a:extLst>
          </p:cNvPr>
          <p:cNvPicPr>
            <a:picLocks noChangeAspect="1"/>
          </p:cNvPicPr>
          <p:nvPr/>
        </p:nvPicPr>
        <p:blipFill>
          <a:blip r:embed="rId4"/>
          <a:stretch>
            <a:fillRect/>
          </a:stretch>
        </p:blipFill>
        <p:spPr>
          <a:xfrm>
            <a:off x="3389243" y="5928161"/>
            <a:ext cx="2087834" cy="651333"/>
          </a:xfrm>
          <a:prstGeom prst="rect">
            <a:avLst/>
          </a:prstGeom>
        </p:spPr>
      </p:pic>
    </p:spTree>
    <p:extLst>
      <p:ext uri="{BB962C8B-B14F-4D97-AF65-F5344CB8AC3E}">
        <p14:creationId xmlns:p14="http://schemas.microsoft.com/office/powerpoint/2010/main" val="191077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additive="base">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6"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AE9D-062F-D84A-A072-FFDB16B53B37}"/>
              </a:ext>
            </a:extLst>
          </p:cNvPr>
          <p:cNvSpPr>
            <a:spLocks noGrp="1"/>
          </p:cNvSpPr>
          <p:nvPr>
            <p:ph type="title"/>
          </p:nvPr>
        </p:nvSpPr>
        <p:spPr>
          <a:xfrm>
            <a:off x="726210" y="120390"/>
            <a:ext cx="8125690" cy="589502"/>
          </a:xfrm>
        </p:spPr>
        <p:txBody>
          <a:bodyPr>
            <a:normAutofit fontScale="90000"/>
          </a:bodyPr>
          <a:lstStyle/>
          <a:p>
            <a:r>
              <a:rPr lang="en-US" b="1" dirty="0">
                <a:solidFill>
                  <a:schemeClr val="bg1"/>
                </a:solidFill>
              </a:rPr>
              <a:t>Synopsis:</a:t>
            </a:r>
          </a:p>
        </p:txBody>
      </p:sp>
      <p:sp>
        <p:nvSpPr>
          <p:cNvPr id="4" name="Content Placeholder 3">
            <a:extLst>
              <a:ext uri="{FF2B5EF4-FFF2-40B4-BE49-F238E27FC236}">
                <a16:creationId xmlns:a16="http://schemas.microsoft.com/office/drawing/2014/main" id="{7911DEDC-C9AE-3443-9B02-491DFD93FE7C}"/>
              </a:ext>
            </a:extLst>
          </p:cNvPr>
          <p:cNvSpPr>
            <a:spLocks noGrp="1"/>
          </p:cNvSpPr>
          <p:nvPr>
            <p:ph sz="quarter" idx="12"/>
          </p:nvPr>
        </p:nvSpPr>
        <p:spPr>
          <a:xfrm>
            <a:off x="239630" y="1539744"/>
            <a:ext cx="11545970" cy="3946656"/>
          </a:xfrm>
        </p:spPr>
        <p:txBody>
          <a:bodyPr/>
          <a:lstStyle/>
          <a:p>
            <a:r>
              <a:rPr lang="en-US" sz="2000" b="1" dirty="0">
                <a:solidFill>
                  <a:srgbClr val="0070C0"/>
                </a:solidFill>
              </a:rPr>
              <a:t>MHMD</a:t>
            </a:r>
            <a:r>
              <a:rPr lang="en-US" sz="2000" dirty="0"/>
              <a:t> means “</a:t>
            </a:r>
            <a:r>
              <a:rPr lang="en-US" sz="2000" u="sng" dirty="0"/>
              <a:t>the praised one</a:t>
            </a:r>
            <a:r>
              <a:rPr lang="en-US" sz="2000" dirty="0"/>
              <a:t>”, or “</a:t>
            </a:r>
            <a:r>
              <a:rPr lang="en-US" sz="2000" u="sng" dirty="0"/>
              <a:t>the blessed one</a:t>
            </a:r>
            <a:r>
              <a:rPr lang="en-US" sz="2000" dirty="0"/>
              <a:t>”, or “</a:t>
            </a:r>
            <a:r>
              <a:rPr lang="en-US" sz="2000" u="sng" dirty="0"/>
              <a:t>the anointed one</a:t>
            </a:r>
            <a:r>
              <a:rPr lang="en-US" sz="2000" dirty="0"/>
              <a:t>”</a:t>
            </a:r>
          </a:p>
          <a:p>
            <a:pPr marL="342900" indent="-342900">
              <a:buFont typeface="Arial" panose="020B0604020202020204" pitchFamily="34" charset="0"/>
              <a:buChar char="•"/>
            </a:pPr>
            <a:r>
              <a:rPr lang="en-US" sz="2000" dirty="0"/>
              <a:t>Or even “</a:t>
            </a:r>
            <a:r>
              <a:rPr lang="en-US" sz="2000" u="sng" dirty="0"/>
              <a:t>the Messiah</a:t>
            </a:r>
            <a:r>
              <a:rPr lang="en-US" sz="2000" dirty="0"/>
              <a:t>” later on..</a:t>
            </a:r>
          </a:p>
          <a:p>
            <a:pPr marL="944018" lvl="1" indent="-342900">
              <a:buFont typeface="Arial" panose="020B0604020202020204" pitchFamily="34" charset="0"/>
              <a:buChar char="•"/>
            </a:pPr>
            <a:r>
              <a:rPr lang="en-US" sz="2000" dirty="0"/>
              <a:t>So, it’s not a name but a </a:t>
            </a:r>
            <a:r>
              <a:rPr lang="en-US" sz="2000" b="1" u="sng" dirty="0">
                <a:solidFill>
                  <a:srgbClr val="0070C0"/>
                </a:solidFill>
              </a:rPr>
              <a:t>title</a:t>
            </a:r>
          </a:p>
          <a:p>
            <a:pPr marL="342900" indent="-342900">
              <a:buFont typeface="Arial" panose="020B0604020202020204" pitchFamily="34" charset="0"/>
              <a:buChar char="•"/>
            </a:pPr>
            <a:r>
              <a:rPr lang="en-US" sz="2000" dirty="0"/>
              <a:t>It was first used in </a:t>
            </a:r>
            <a:r>
              <a:rPr lang="en-US" sz="2000" b="1" dirty="0">
                <a:solidFill>
                  <a:srgbClr val="0070C0"/>
                </a:solidFill>
              </a:rPr>
              <a:t>Ugaritic</a:t>
            </a:r>
            <a:r>
              <a:rPr lang="en-US" sz="2000" dirty="0"/>
              <a:t> in 1400 BC</a:t>
            </a:r>
          </a:p>
          <a:p>
            <a:pPr marL="342900" indent="-342900">
              <a:buFont typeface="Arial" panose="020B0604020202020204" pitchFamily="34" charset="0"/>
              <a:buChar char="•"/>
            </a:pPr>
            <a:r>
              <a:rPr lang="en-US" sz="2000" dirty="0"/>
              <a:t>Then it was used in </a:t>
            </a:r>
            <a:r>
              <a:rPr lang="en-US" sz="2000" b="1" dirty="0">
                <a:solidFill>
                  <a:srgbClr val="0070C0"/>
                </a:solidFill>
              </a:rPr>
              <a:t>Hebrew</a:t>
            </a:r>
            <a:r>
              <a:rPr lang="en-US" sz="2000" dirty="0"/>
              <a:t>, in 1000 BC, and is found </a:t>
            </a:r>
            <a:r>
              <a:rPr lang="en-US" sz="2000" u="sng" dirty="0"/>
              <a:t>in the Bible 11 times</a:t>
            </a:r>
            <a:r>
              <a:rPr lang="en-US" sz="2000" dirty="0"/>
              <a:t> </a:t>
            </a:r>
          </a:p>
          <a:p>
            <a:pPr marL="944018" lvl="1" indent="-342900">
              <a:buFont typeface="Arial" panose="020B0604020202020204" pitchFamily="34" charset="0"/>
              <a:buChar char="•"/>
            </a:pPr>
            <a:r>
              <a:rPr lang="en-US" sz="2000" dirty="0"/>
              <a:t>i.e. Song of Solomon 5:16 = ‘</a:t>
            </a:r>
            <a:r>
              <a:rPr lang="en-US" sz="2000" dirty="0" err="1"/>
              <a:t>Machmad</a:t>
            </a:r>
            <a:r>
              <a:rPr lang="en-US" sz="2000" dirty="0"/>
              <a:t>’ = “Altogether Lovely”, referring to Solomon</a:t>
            </a:r>
          </a:p>
          <a:p>
            <a:pPr marL="342900" indent="-342900">
              <a:buFont typeface="Arial" panose="020B0604020202020204" pitchFamily="34" charset="0"/>
              <a:buChar char="•"/>
            </a:pPr>
            <a:r>
              <a:rPr lang="en-US" sz="2000" dirty="0"/>
              <a:t>It was subsequently employed by </a:t>
            </a:r>
            <a:r>
              <a:rPr lang="en-US" sz="2000" b="1" dirty="0">
                <a:solidFill>
                  <a:srgbClr val="0070C0"/>
                </a:solidFill>
              </a:rPr>
              <a:t>Saint Ambrose</a:t>
            </a:r>
            <a:r>
              <a:rPr lang="en-US" sz="2000" dirty="0"/>
              <a:t> in the 4</a:t>
            </a:r>
            <a:r>
              <a:rPr lang="en-US" sz="2000" baseline="30000" dirty="0"/>
              <a:t>th</a:t>
            </a:r>
            <a:r>
              <a:rPr lang="en-US" sz="2000" dirty="0"/>
              <a:t> c. AD as a </a:t>
            </a:r>
            <a:r>
              <a:rPr lang="en-US" sz="2000" u="sng" dirty="0"/>
              <a:t>title for Jesus Christ, the Messiah</a:t>
            </a:r>
          </a:p>
          <a:p>
            <a:pPr marL="342900" indent="-342900">
              <a:buFont typeface="Arial" panose="020B0604020202020204" pitchFamily="34" charset="0"/>
              <a:buChar char="•"/>
            </a:pPr>
            <a:r>
              <a:rPr lang="en-US" sz="2000" dirty="0"/>
              <a:t>Then by the “</a:t>
            </a:r>
            <a:r>
              <a:rPr lang="en-US" sz="2000" b="1" u="sng" dirty="0">
                <a:solidFill>
                  <a:srgbClr val="0070C0"/>
                </a:solidFill>
              </a:rPr>
              <a:t>Jews</a:t>
            </a:r>
            <a:r>
              <a:rPr lang="en-US" sz="2000" u="sng" dirty="0"/>
              <a:t>” from a 523 AD</a:t>
            </a:r>
            <a:r>
              <a:rPr lang="en-US" sz="2000" dirty="0"/>
              <a:t> inscription; so that we can find 7-8 inscriptions with this title</a:t>
            </a:r>
          </a:p>
          <a:p>
            <a:pPr marL="342900" indent="-342900">
              <a:buFont typeface="Arial" panose="020B0604020202020204" pitchFamily="34" charset="0"/>
              <a:buChar char="•"/>
            </a:pPr>
            <a:r>
              <a:rPr lang="en-US" sz="2000" dirty="0"/>
              <a:t>Thus, by the 7</a:t>
            </a:r>
            <a:r>
              <a:rPr lang="en-US" sz="2000" baseline="30000" dirty="0"/>
              <a:t>th</a:t>
            </a:r>
            <a:r>
              <a:rPr lang="en-US" sz="2000" dirty="0"/>
              <a:t> century, the </a:t>
            </a:r>
            <a:r>
              <a:rPr lang="en-US" sz="2000" u="sng" dirty="0"/>
              <a:t>Christians used MHMD to refer to the returning ‘Messiah’</a:t>
            </a:r>
            <a:r>
              <a:rPr lang="en-US" sz="2000" dirty="0"/>
              <a:t>, while the </a:t>
            </a:r>
            <a:r>
              <a:rPr lang="en-US" sz="2000" u="sng" dirty="0"/>
              <a:t>Jews used MHMD to refer to the Messiah yet to come</a:t>
            </a:r>
            <a:r>
              <a:rPr lang="en-US" sz="2000" dirty="0"/>
              <a:t> (and at times interchanging it with ‘Messiah’)</a:t>
            </a:r>
          </a:p>
        </p:txBody>
      </p:sp>
      <p:sp>
        <p:nvSpPr>
          <p:cNvPr id="5" name="Rectangle 4">
            <a:extLst>
              <a:ext uri="{FF2B5EF4-FFF2-40B4-BE49-F238E27FC236}">
                <a16:creationId xmlns:a16="http://schemas.microsoft.com/office/drawing/2014/main" id="{CA6E98F4-ABD5-1C4E-9DB0-D71B6AD6CF14}"/>
              </a:ext>
            </a:extLst>
          </p:cNvPr>
          <p:cNvSpPr/>
          <p:nvPr/>
        </p:nvSpPr>
        <p:spPr>
          <a:xfrm>
            <a:off x="216861" y="5613007"/>
            <a:ext cx="11060738" cy="71745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2DAEAA-79D3-404C-A9C3-3028E84A6D63}"/>
              </a:ext>
            </a:extLst>
          </p:cNvPr>
          <p:cNvSpPr txBox="1"/>
          <p:nvPr/>
        </p:nvSpPr>
        <p:spPr>
          <a:xfrm>
            <a:off x="295758" y="5669921"/>
            <a:ext cx="109818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Conclusion: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Therefore, the term “MHMD” was well known in that part of the world, and at that time, but it was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not</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pronounced as “Muhammad”…that is how we now pronounce it today, and there lies the confusion for </a:t>
            </a:r>
            <a:r>
              <a:rPr lang="en-US" dirty="0">
                <a:solidFill>
                  <a:srgbClr val="000000"/>
                </a:solidFill>
                <a:latin typeface="Calibri" panose="020F0502020204030204"/>
              </a:rPr>
              <a:t>Raymond</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615AB13-5C57-1F4B-B019-A209A9E06C0D}"/>
              </a:ext>
            </a:extLst>
          </p:cNvPr>
          <p:cNvSpPr txBox="1"/>
          <p:nvPr/>
        </p:nvSpPr>
        <p:spPr>
          <a:xfrm>
            <a:off x="216860" y="6368278"/>
            <a:ext cx="96795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Knowing that, let’s now look to see exactly when </a:t>
            </a:r>
            <a:r>
              <a:rPr lang="en-US" dirty="0">
                <a:solidFill>
                  <a:srgbClr val="000000"/>
                </a:solidFill>
                <a:latin typeface="Calibri" panose="020F0502020204030204"/>
              </a:rPr>
              <a:t>“Muhammad’s”</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story was created within Islam itself</a:t>
            </a:r>
          </a:p>
        </p:txBody>
      </p:sp>
      <p:grpSp>
        <p:nvGrpSpPr>
          <p:cNvPr id="8" name="Group 7">
            <a:extLst>
              <a:ext uri="{FF2B5EF4-FFF2-40B4-BE49-F238E27FC236}">
                <a16:creationId xmlns:a16="http://schemas.microsoft.com/office/drawing/2014/main" id="{4074864F-13C5-6540-B644-A27E4930A764}"/>
              </a:ext>
            </a:extLst>
          </p:cNvPr>
          <p:cNvGrpSpPr/>
          <p:nvPr/>
        </p:nvGrpSpPr>
        <p:grpSpPr>
          <a:xfrm>
            <a:off x="8937549" y="1684638"/>
            <a:ext cx="2729206" cy="1648717"/>
            <a:chOff x="5812548" y="-429420"/>
            <a:chExt cx="5159510" cy="3474594"/>
          </a:xfrm>
        </p:grpSpPr>
        <p:pic>
          <p:nvPicPr>
            <p:cNvPr id="10" name="Picture 9" descr="A close-up of a rock wall&#10;&#10;Description automatically generated">
              <a:extLst>
                <a:ext uri="{FF2B5EF4-FFF2-40B4-BE49-F238E27FC236}">
                  <a16:creationId xmlns:a16="http://schemas.microsoft.com/office/drawing/2014/main" id="{14E6C8A1-B976-BD43-AF07-8E022B233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2548" y="-429420"/>
              <a:ext cx="5159510" cy="3474594"/>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E1302179-8DC6-444F-83F1-F511AAFD7EEA}"/>
                </a:ext>
              </a:extLst>
            </p:cNvPr>
            <p:cNvSpPr/>
            <p:nvPr/>
          </p:nvSpPr>
          <p:spPr>
            <a:xfrm>
              <a:off x="7224990" y="1354596"/>
              <a:ext cx="1218121" cy="8099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85335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 calcmode="lin" valueType="num">
                                      <p:cBhvr additive="base">
                                        <p:cTn id="3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 calcmode="lin" valueType="num">
                                      <p:cBhvr additive="base">
                                        <p:cTn id="4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 calcmode="lin" valueType="num">
                                      <p:cBhvr additive="base">
                                        <p:cTn id="46"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ppt_x"/>
                                          </p:val>
                                        </p:tav>
                                        <p:tav tm="100000">
                                          <p:val>
                                            <p:strVal val="#ppt_x"/>
                                          </p:val>
                                        </p:tav>
                                      </p:tavLst>
                                    </p:anim>
                                    <p:anim calcmode="lin" valueType="num">
                                      <p:cBhvr additive="base">
                                        <p:cTn id="5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4">
                                            <p:txEl>
                                              <p:pRg st="8" end="8"/>
                                            </p:txEl>
                                          </p:spTgt>
                                        </p:tgtEl>
                                        <p:attrNameLst>
                                          <p:attrName>style.visibility</p:attrName>
                                        </p:attrNameLst>
                                      </p:cBhvr>
                                      <p:to>
                                        <p:strVal val="visible"/>
                                      </p:to>
                                    </p:set>
                                    <p:anim calcmode="lin" valueType="num">
                                      <p:cBhvr additive="base">
                                        <p:cTn id="56"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3">
                                            <p:txEl>
                                              <p:pRg st="0" end="0"/>
                                            </p:txEl>
                                          </p:spTgt>
                                        </p:tgtEl>
                                        <p:attrNameLst>
                                          <p:attrName>style.visibility</p:attrName>
                                        </p:attrNameLst>
                                      </p:cBhvr>
                                      <p:to>
                                        <p:strVal val="visible"/>
                                      </p:to>
                                    </p:set>
                                    <p:anim calcmode="lin" valueType="num">
                                      <p:cBhvr>
                                        <p:cTn id="6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6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6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65" dur="1000"/>
                                        <p:tgtEl>
                                          <p:spTgt spid="3">
                                            <p:txEl>
                                              <p:pRg st="0" end="0"/>
                                            </p:txEl>
                                          </p:spTgt>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1000" fill="hold"/>
                                        <p:tgtEl>
                                          <p:spTgt spid="5"/>
                                        </p:tgtEl>
                                        <p:attrNameLst>
                                          <p:attrName>ppt_w</p:attrName>
                                        </p:attrNameLst>
                                      </p:cBhvr>
                                      <p:tavLst>
                                        <p:tav tm="0">
                                          <p:val>
                                            <p:fltVal val="0"/>
                                          </p:val>
                                        </p:tav>
                                        <p:tav tm="100000">
                                          <p:val>
                                            <p:strVal val="#ppt_w"/>
                                          </p:val>
                                        </p:tav>
                                      </p:tavLst>
                                    </p:anim>
                                    <p:anim calcmode="lin" valueType="num">
                                      <p:cBhvr>
                                        <p:cTn id="69" dur="1000" fill="hold"/>
                                        <p:tgtEl>
                                          <p:spTgt spid="5"/>
                                        </p:tgtEl>
                                        <p:attrNameLst>
                                          <p:attrName>ppt_h</p:attrName>
                                        </p:attrNameLst>
                                      </p:cBhvr>
                                      <p:tavLst>
                                        <p:tav tm="0">
                                          <p:val>
                                            <p:fltVal val="0"/>
                                          </p:val>
                                        </p:tav>
                                        <p:tav tm="100000">
                                          <p:val>
                                            <p:strVal val="#ppt_h"/>
                                          </p:val>
                                        </p:tav>
                                      </p:tavLst>
                                    </p:anim>
                                    <p:anim calcmode="lin" valueType="num">
                                      <p:cBhvr>
                                        <p:cTn id="70" dur="1000" fill="hold"/>
                                        <p:tgtEl>
                                          <p:spTgt spid="5"/>
                                        </p:tgtEl>
                                        <p:attrNameLst>
                                          <p:attrName>style.rotation</p:attrName>
                                        </p:attrNameLst>
                                      </p:cBhvr>
                                      <p:tavLst>
                                        <p:tav tm="0">
                                          <p:val>
                                            <p:fltVal val="90"/>
                                          </p:val>
                                        </p:tav>
                                        <p:tav tm="100000">
                                          <p:val>
                                            <p:fltVal val="0"/>
                                          </p:val>
                                        </p:tav>
                                      </p:tavLst>
                                    </p:anim>
                                    <p:animEffect transition="in" filter="fade">
                                      <p:cBhvr>
                                        <p:cTn id="71" dur="10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down)">
                                      <p:cBhvr>
                                        <p:cTn id="76" dur="580">
                                          <p:stCondLst>
                                            <p:cond delay="0"/>
                                          </p:stCondLst>
                                        </p:cTn>
                                        <p:tgtEl>
                                          <p:spTgt spid="7"/>
                                        </p:tgtEl>
                                      </p:cBhvr>
                                    </p:animEffect>
                                    <p:anim calcmode="lin" valueType="num">
                                      <p:cBhvr>
                                        <p:cTn id="7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2" dur="26">
                                          <p:stCondLst>
                                            <p:cond delay="650"/>
                                          </p:stCondLst>
                                        </p:cTn>
                                        <p:tgtEl>
                                          <p:spTgt spid="7"/>
                                        </p:tgtEl>
                                      </p:cBhvr>
                                      <p:to x="100000" y="60000"/>
                                    </p:animScale>
                                    <p:animScale>
                                      <p:cBhvr>
                                        <p:cTn id="83" dur="166" decel="50000">
                                          <p:stCondLst>
                                            <p:cond delay="676"/>
                                          </p:stCondLst>
                                        </p:cTn>
                                        <p:tgtEl>
                                          <p:spTgt spid="7"/>
                                        </p:tgtEl>
                                      </p:cBhvr>
                                      <p:to x="100000" y="100000"/>
                                    </p:animScale>
                                    <p:animScale>
                                      <p:cBhvr>
                                        <p:cTn id="84" dur="26">
                                          <p:stCondLst>
                                            <p:cond delay="1312"/>
                                          </p:stCondLst>
                                        </p:cTn>
                                        <p:tgtEl>
                                          <p:spTgt spid="7"/>
                                        </p:tgtEl>
                                      </p:cBhvr>
                                      <p:to x="100000" y="80000"/>
                                    </p:animScale>
                                    <p:animScale>
                                      <p:cBhvr>
                                        <p:cTn id="85" dur="166" decel="50000">
                                          <p:stCondLst>
                                            <p:cond delay="1338"/>
                                          </p:stCondLst>
                                        </p:cTn>
                                        <p:tgtEl>
                                          <p:spTgt spid="7"/>
                                        </p:tgtEl>
                                      </p:cBhvr>
                                      <p:to x="100000" y="100000"/>
                                    </p:animScale>
                                    <p:animScale>
                                      <p:cBhvr>
                                        <p:cTn id="86" dur="26">
                                          <p:stCondLst>
                                            <p:cond delay="1642"/>
                                          </p:stCondLst>
                                        </p:cTn>
                                        <p:tgtEl>
                                          <p:spTgt spid="7"/>
                                        </p:tgtEl>
                                      </p:cBhvr>
                                      <p:to x="100000" y="90000"/>
                                    </p:animScale>
                                    <p:animScale>
                                      <p:cBhvr>
                                        <p:cTn id="87" dur="166" decel="50000">
                                          <p:stCondLst>
                                            <p:cond delay="1668"/>
                                          </p:stCondLst>
                                        </p:cTn>
                                        <p:tgtEl>
                                          <p:spTgt spid="7"/>
                                        </p:tgtEl>
                                      </p:cBhvr>
                                      <p:to x="100000" y="100000"/>
                                    </p:animScale>
                                    <p:animScale>
                                      <p:cBhvr>
                                        <p:cTn id="88" dur="26">
                                          <p:stCondLst>
                                            <p:cond delay="1808"/>
                                          </p:stCondLst>
                                        </p:cTn>
                                        <p:tgtEl>
                                          <p:spTgt spid="7"/>
                                        </p:tgtEl>
                                      </p:cBhvr>
                                      <p:to x="100000" y="95000"/>
                                    </p:animScale>
                                    <p:animScale>
                                      <p:cBhvr>
                                        <p:cTn id="89"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873E0-BF32-7B7A-0ECF-207CDE80B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31408-6771-E927-4981-D073675D83CA}"/>
              </a:ext>
            </a:extLst>
          </p:cNvPr>
          <p:cNvSpPr>
            <a:spLocks noGrp="1"/>
          </p:cNvSpPr>
          <p:nvPr>
            <p:ph type="ctrTitle"/>
          </p:nvPr>
        </p:nvSpPr>
        <p:spPr/>
        <p:txBody>
          <a:bodyPr/>
          <a:lstStyle/>
          <a:p>
            <a:r>
              <a:rPr lang="en-US" dirty="0"/>
              <a:t>HOW WELL DID THE MUSLIMS PRESERVE MUHAMMAD’S STORY?</a:t>
            </a:r>
            <a:endParaRPr lang="en-GB" dirty="0"/>
          </a:p>
        </p:txBody>
      </p:sp>
      <p:sp>
        <p:nvSpPr>
          <p:cNvPr id="3" name="Subtitle 2">
            <a:extLst>
              <a:ext uri="{FF2B5EF4-FFF2-40B4-BE49-F238E27FC236}">
                <a16:creationId xmlns:a16="http://schemas.microsoft.com/office/drawing/2014/main" id="{34EA158D-E7A6-2E77-CC39-4012FD46A2CF}"/>
              </a:ext>
            </a:extLst>
          </p:cNvPr>
          <p:cNvSpPr>
            <a:spLocks noGrp="1"/>
          </p:cNvSpPr>
          <p:nvPr>
            <p:ph type="subTitle" idx="1"/>
          </p:nvPr>
        </p:nvSpPr>
        <p:spPr/>
        <p:txBody>
          <a:bodyPr/>
          <a:lstStyle/>
          <a:p>
            <a:r>
              <a:rPr lang="en-US" dirty="0"/>
              <a:t>Are there any eye-witnesses to what Muhammad did or what he said?</a:t>
            </a:r>
            <a:endParaRPr lang="en-GB" dirty="0"/>
          </a:p>
        </p:txBody>
      </p:sp>
    </p:spTree>
    <p:extLst>
      <p:ext uri="{BB962C8B-B14F-4D97-AF65-F5344CB8AC3E}">
        <p14:creationId xmlns:p14="http://schemas.microsoft.com/office/powerpoint/2010/main" val="1750467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65C06-B22B-2546-97C5-E024BBAC62E0}"/>
              </a:ext>
            </a:extLst>
          </p:cNvPr>
          <p:cNvSpPr>
            <a:spLocks noGrp="1"/>
          </p:cNvSpPr>
          <p:nvPr>
            <p:ph type="title"/>
          </p:nvPr>
        </p:nvSpPr>
        <p:spPr>
          <a:xfrm>
            <a:off x="670036" y="30988"/>
            <a:ext cx="9421904" cy="742779"/>
          </a:xfrm>
        </p:spPr>
        <p:txBody>
          <a:bodyPr>
            <a:normAutofit/>
          </a:bodyPr>
          <a:lstStyle/>
          <a:p>
            <a:r>
              <a:rPr lang="en-US" sz="3200" dirty="0">
                <a:highlight>
                  <a:srgbClr val="F3F5FF"/>
                </a:highlight>
              </a:rPr>
              <a:t>The Problem with Extant Manuscripts</a:t>
            </a:r>
          </a:p>
        </p:txBody>
      </p:sp>
      <p:sp>
        <p:nvSpPr>
          <p:cNvPr id="4" name="Content Placeholder 3">
            <a:extLst>
              <a:ext uri="{FF2B5EF4-FFF2-40B4-BE49-F238E27FC236}">
                <a16:creationId xmlns:a16="http://schemas.microsoft.com/office/drawing/2014/main" id="{A2444948-1960-F148-BEF4-99FE2C35A7A1}"/>
              </a:ext>
            </a:extLst>
          </p:cNvPr>
          <p:cNvSpPr>
            <a:spLocks noGrp="1"/>
          </p:cNvSpPr>
          <p:nvPr>
            <p:ph sz="quarter" idx="12"/>
          </p:nvPr>
        </p:nvSpPr>
        <p:spPr>
          <a:xfrm>
            <a:off x="382980" y="1562765"/>
            <a:ext cx="11089789" cy="4820826"/>
          </a:xfrm>
        </p:spPr>
        <p:txBody>
          <a:bodyPr/>
          <a:lstStyle/>
          <a:p>
            <a:pPr marL="457200" indent="-457200">
              <a:buFont typeface="Arial" panose="020B0604020202020204" pitchFamily="34" charset="0"/>
              <a:buChar char="•"/>
            </a:pPr>
            <a:r>
              <a:rPr lang="en-US" sz="2000" b="1" dirty="0">
                <a:solidFill>
                  <a:srgbClr val="0070C0"/>
                </a:solidFill>
              </a:rPr>
              <a:t>Problem: </a:t>
            </a:r>
            <a:r>
              <a:rPr lang="en-US" sz="2000" dirty="0"/>
              <a:t>When anyone asks </a:t>
            </a:r>
            <a:r>
              <a:rPr lang="en-US" sz="2000" u="sng" dirty="0"/>
              <a:t>Muslims</a:t>
            </a:r>
            <a:r>
              <a:rPr lang="en-US" sz="2000" dirty="0"/>
              <a:t> how they can be sure that the story they have of Muhammad is true, they point to numerous books on their bookshelves and </a:t>
            </a:r>
            <a:r>
              <a:rPr lang="en-US" sz="2000" u="sng" dirty="0"/>
              <a:t>claim that they were written by those who knew Muhammad; that they saw what he did and heard what he said</a:t>
            </a:r>
            <a:r>
              <a:rPr lang="en-US" sz="2000" dirty="0"/>
              <a:t>. But they </a:t>
            </a:r>
            <a:r>
              <a:rPr lang="en-US" sz="2000" u="sng" dirty="0"/>
              <a:t>never show us their original “extant” codices or manuscripts</a:t>
            </a:r>
            <a:r>
              <a:rPr lang="en-US" sz="2000" dirty="0"/>
              <a:t>, nor do they ever give us any </a:t>
            </a:r>
            <a:r>
              <a:rPr lang="en-US" sz="2000" u="sng" dirty="0"/>
              <a:t>forensically tested dates</a:t>
            </a:r>
            <a:r>
              <a:rPr lang="en-US" sz="2000" dirty="0"/>
              <a:t> concerning when exactly those books were originally written</a:t>
            </a:r>
          </a:p>
          <a:p>
            <a:pPr marL="457200" indent="-457200">
              <a:buFont typeface="Arial" panose="020B0604020202020204" pitchFamily="34" charset="0"/>
              <a:buChar char="•"/>
            </a:pPr>
            <a:r>
              <a:rPr lang="en-US" sz="2000" dirty="0"/>
              <a:t>To be valid witnesses for Muhammad we must have these traditional writer’s original </a:t>
            </a:r>
            <a:r>
              <a:rPr lang="en-US" b="1" dirty="0">
                <a:solidFill>
                  <a:srgbClr val="0070C0"/>
                </a:solidFill>
              </a:rPr>
              <a:t>“extant” manuscripts</a:t>
            </a:r>
            <a:r>
              <a:rPr lang="en-US" sz="2000" dirty="0"/>
              <a:t> to look at, in order to know whether they really wrote what they are purported to have written</a:t>
            </a:r>
          </a:p>
          <a:p>
            <a:pPr marL="457200" indent="-457200">
              <a:buFont typeface="Arial" panose="020B0604020202020204" pitchFamily="34" charset="0"/>
              <a:buChar char="•"/>
            </a:pPr>
            <a:r>
              <a:rPr lang="en-US" sz="2000" dirty="0"/>
              <a:t>Remember, the compilers of the prophet’s life and sayings all worked under the authority of the Muslim Caliphs. So, they would have had access to durable writing material, such as </a:t>
            </a:r>
            <a:r>
              <a:rPr lang="en-US" sz="2000" b="1" dirty="0">
                <a:solidFill>
                  <a:srgbClr val="0070C0"/>
                </a:solidFill>
              </a:rPr>
              <a:t>Parchments and Vellum</a:t>
            </a:r>
            <a:r>
              <a:rPr lang="en-US" sz="2000" dirty="0"/>
              <a:t> (i.e. using animal skins), unlike our earliest Christian writings, which were all written on </a:t>
            </a:r>
            <a:r>
              <a:rPr lang="en-US" sz="2000" b="1" dirty="0">
                <a:solidFill>
                  <a:srgbClr val="0070C0"/>
                </a:solidFill>
              </a:rPr>
              <a:t>Papyrus</a:t>
            </a:r>
            <a:r>
              <a:rPr lang="en-US" sz="2000" dirty="0"/>
              <a:t> (non-durable leaves). So, the Muslim written texts should still be in existence even today, a mere 1400 years later. Consequently, there is no excuse not to have the original manuscripts</a:t>
            </a:r>
          </a:p>
          <a:p>
            <a:pPr marL="457200" indent="-457200">
              <a:buFont typeface="Arial" panose="020B0604020202020204" pitchFamily="34" charset="0"/>
              <a:buChar char="•"/>
            </a:pPr>
            <a:r>
              <a:rPr lang="en-US" sz="2000" dirty="0"/>
              <a:t>Let’s find out what we now know about the </a:t>
            </a:r>
            <a:r>
              <a:rPr lang="en-US" sz="2000" b="1" u="sng" dirty="0"/>
              <a:t>“extant” manuscripts</a:t>
            </a:r>
            <a:r>
              <a:rPr lang="en-US" sz="2000" b="1" dirty="0"/>
              <a:t> </a:t>
            </a:r>
            <a:r>
              <a:rPr lang="en-US" sz="2000" dirty="0"/>
              <a:t>of the </a:t>
            </a:r>
            <a:r>
              <a:rPr lang="en-US" sz="2000" b="1" dirty="0">
                <a:solidFill>
                  <a:srgbClr val="0070C0"/>
                </a:solidFill>
              </a:rPr>
              <a:t>Sira</a:t>
            </a:r>
            <a:r>
              <a:rPr lang="en-US" sz="2000" dirty="0"/>
              <a:t> (his biography), the </a:t>
            </a:r>
            <a:r>
              <a:rPr lang="en-US" sz="2000" b="1" dirty="0">
                <a:solidFill>
                  <a:srgbClr val="0070C0"/>
                </a:solidFill>
              </a:rPr>
              <a:t>Hadith</a:t>
            </a:r>
            <a:r>
              <a:rPr lang="en-US" sz="2000" dirty="0"/>
              <a:t> (his sayings), the </a:t>
            </a:r>
            <a:r>
              <a:rPr lang="en-US" sz="2000" b="1" dirty="0">
                <a:solidFill>
                  <a:srgbClr val="0070C0"/>
                </a:solidFill>
              </a:rPr>
              <a:t>Sahaba’s codices</a:t>
            </a:r>
            <a:r>
              <a:rPr lang="en-US" sz="2000" dirty="0"/>
              <a:t> (his companions) and the </a:t>
            </a:r>
            <a:r>
              <a:rPr lang="en-US" sz="2000" b="1" dirty="0" err="1">
                <a:solidFill>
                  <a:srgbClr val="0070C0"/>
                </a:solidFill>
              </a:rPr>
              <a:t>Tabi’un’s</a:t>
            </a:r>
            <a:r>
              <a:rPr lang="en-US" sz="2000" b="1" dirty="0">
                <a:solidFill>
                  <a:srgbClr val="0070C0"/>
                </a:solidFill>
              </a:rPr>
              <a:t> codices </a:t>
            </a:r>
            <a:r>
              <a:rPr lang="en-US" sz="2000" dirty="0"/>
              <a:t>(the 2nd generation), as well as the  </a:t>
            </a:r>
            <a:r>
              <a:rPr lang="en-US" sz="2000" b="1" dirty="0">
                <a:solidFill>
                  <a:srgbClr val="0070C0"/>
                </a:solidFill>
              </a:rPr>
              <a:t>Ta’rikh</a:t>
            </a:r>
            <a:r>
              <a:rPr lang="en-US" sz="2000" dirty="0"/>
              <a:t> (his history) and the </a:t>
            </a:r>
            <a:r>
              <a:rPr lang="en-US" sz="2000" b="1" dirty="0">
                <a:solidFill>
                  <a:srgbClr val="0070C0"/>
                </a:solidFill>
              </a:rPr>
              <a:t>Tafsir</a:t>
            </a:r>
            <a:r>
              <a:rPr lang="en-US" sz="2000" dirty="0"/>
              <a:t> (his commentaries)</a:t>
            </a:r>
          </a:p>
        </p:txBody>
      </p:sp>
    </p:spTree>
    <p:extLst>
      <p:ext uri="{BB962C8B-B14F-4D97-AF65-F5344CB8AC3E}">
        <p14:creationId xmlns:p14="http://schemas.microsoft.com/office/powerpoint/2010/main" val="2203623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F0DEF-D6AA-304B-B959-DBEF4699AC76}"/>
              </a:ext>
            </a:extLst>
          </p:cNvPr>
          <p:cNvSpPr>
            <a:spLocks noGrp="1"/>
          </p:cNvSpPr>
          <p:nvPr>
            <p:ph type="title"/>
          </p:nvPr>
        </p:nvSpPr>
        <p:spPr>
          <a:xfrm>
            <a:off x="310068" y="1619592"/>
            <a:ext cx="11450833" cy="906163"/>
          </a:xfrm>
        </p:spPr>
        <p:txBody>
          <a:bodyPr>
            <a:normAutofit fontScale="90000"/>
          </a:bodyPr>
          <a:lstStyle/>
          <a:p>
            <a:r>
              <a:rPr lang="en-US" sz="3200" dirty="0"/>
              <a:t>The Sahaba = The eye-witness, or the “Companions of the Prophet”</a:t>
            </a:r>
            <a:br>
              <a:rPr lang="en-US" sz="3200" dirty="0"/>
            </a:br>
            <a:r>
              <a:rPr lang="en-US" sz="3200" dirty="0"/>
              <a:t>The Tabi’un = Those who received what they knew from the Sahaba</a:t>
            </a:r>
          </a:p>
        </p:txBody>
      </p:sp>
      <p:sp>
        <p:nvSpPr>
          <p:cNvPr id="4" name="TextBox 3">
            <a:extLst>
              <a:ext uri="{FF2B5EF4-FFF2-40B4-BE49-F238E27FC236}">
                <a16:creationId xmlns:a16="http://schemas.microsoft.com/office/drawing/2014/main" id="{F0C936FE-87F9-B5DB-27EF-BF605CD4412E}"/>
              </a:ext>
            </a:extLst>
          </p:cNvPr>
          <p:cNvSpPr txBox="1"/>
          <p:nvPr/>
        </p:nvSpPr>
        <p:spPr>
          <a:xfrm>
            <a:off x="386881" y="5140429"/>
            <a:ext cx="1081075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70C0"/>
                </a:solidFill>
                <a:effectLst/>
                <a:uLnTx/>
                <a:uFillTx/>
                <a:latin typeface="Calibri" panose="020F0502020204030204"/>
                <a:ea typeface="+mn-ea"/>
                <a:cs typeface="+mn-cs"/>
              </a:rPr>
              <a:t>Conclusion:</a:t>
            </a: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These documents were all supposedly created in the 7th century; yet they don’t begin to appear until the 9th – 13th centuries; thus, from 200 – 600 years too late!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This suggests that they were all written by others 100s of years later…Consequently, they are All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REDACTED ATTRIBUTIONS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000" b="1"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831C932-0143-40EE-E250-0C52E3A36052}"/>
              </a:ext>
            </a:extLst>
          </p:cNvPr>
          <p:cNvSpPr/>
          <p:nvPr/>
        </p:nvSpPr>
        <p:spPr>
          <a:xfrm>
            <a:off x="310068" y="5140429"/>
            <a:ext cx="10964380" cy="66171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A72C41B-94F6-EF45-9FD0-C07A00C13903}"/>
              </a:ext>
            </a:extLst>
          </p:cNvPr>
          <p:cNvSpPr txBox="1"/>
          <p:nvPr/>
        </p:nvSpPr>
        <p:spPr>
          <a:xfrm>
            <a:off x="917552" y="2524328"/>
            <a:ext cx="10964380"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D9A746">
                    <a:lumMod val="50000"/>
                  </a:srgbClr>
                </a:solidFill>
                <a:effectLst/>
                <a:uLnTx/>
                <a:uFillTx/>
                <a:latin typeface="Calibri" panose="020F0502020204030204"/>
                <a:ea typeface="+mn-ea"/>
                <a:cs typeface="+mn-cs"/>
              </a:rPr>
              <a:t>Claim: The Sahaba/Tabi’un of Muhammad</a:t>
            </a:r>
            <a:r>
              <a:rPr kumimoji="0" lang="en-US" sz="2200" b="1" i="0" u="none" strike="noStrike" kern="1200" cap="none" spc="0" normalizeH="0" baseline="0" noProof="0" dirty="0">
                <a:ln>
                  <a:noFill/>
                </a:ln>
                <a:solidFill>
                  <a:srgbClr val="D9A746">
                    <a:lumMod val="50000"/>
                  </a:srgbClr>
                </a:solidFill>
                <a:effectLst/>
                <a:uLnTx/>
                <a:uFillTx/>
                <a:latin typeface="Calibri" panose="020F0502020204030204"/>
                <a:ea typeface="+mn-ea"/>
                <a:cs typeface="+mn-cs"/>
                <a:sym typeface="Wingdings" pitchFamily="2" charset="2"/>
              </a:rPr>
              <a:t> (7</a:t>
            </a:r>
            <a:r>
              <a:rPr kumimoji="0" lang="en-US" sz="2200" b="1" i="0" u="none" strike="noStrike" kern="1200" cap="none" spc="0" normalizeH="0" baseline="30000" noProof="0" dirty="0">
                <a:ln>
                  <a:noFill/>
                </a:ln>
                <a:solidFill>
                  <a:srgbClr val="D9A746">
                    <a:lumMod val="50000"/>
                  </a:srgbClr>
                </a:solidFill>
                <a:effectLst/>
                <a:uLnTx/>
                <a:uFillTx/>
                <a:latin typeface="Calibri" panose="020F0502020204030204"/>
                <a:ea typeface="+mn-ea"/>
                <a:cs typeface="+mn-cs"/>
                <a:sym typeface="Wingdings" pitchFamily="2" charset="2"/>
              </a:rPr>
              <a:t>th</a:t>
            </a:r>
            <a:r>
              <a:rPr kumimoji="0" lang="en-US" sz="2200" b="1" i="0" u="none" strike="noStrike" kern="1200" cap="none" spc="0" normalizeH="0" baseline="0" noProof="0" dirty="0">
                <a:ln>
                  <a:noFill/>
                </a:ln>
                <a:solidFill>
                  <a:srgbClr val="D9A746">
                    <a:lumMod val="50000"/>
                  </a:srgbClr>
                </a:solidFill>
                <a:effectLst/>
                <a:uLnTx/>
                <a:uFillTx/>
                <a:latin typeface="Calibri" panose="020F0502020204030204"/>
                <a:ea typeface="+mn-ea"/>
                <a:cs typeface="+mn-cs"/>
                <a:sym typeface="Wingdings" pitchFamily="2" charset="2"/>
              </a:rPr>
              <a:t> - 8</a:t>
            </a:r>
            <a:r>
              <a:rPr kumimoji="0" lang="en-US" sz="2200" b="1" i="0" u="none" strike="noStrike" kern="1200" cap="none" spc="0" normalizeH="0" baseline="30000" noProof="0" dirty="0">
                <a:ln>
                  <a:noFill/>
                </a:ln>
                <a:solidFill>
                  <a:srgbClr val="D9A746">
                    <a:lumMod val="50000"/>
                  </a:srgbClr>
                </a:solidFill>
                <a:effectLst/>
                <a:uLnTx/>
                <a:uFillTx/>
                <a:latin typeface="Calibri" panose="020F0502020204030204"/>
                <a:ea typeface="+mn-ea"/>
                <a:cs typeface="+mn-cs"/>
                <a:sym typeface="Wingdings" pitchFamily="2" charset="2"/>
              </a:rPr>
              <a:t>th</a:t>
            </a:r>
            <a:r>
              <a:rPr kumimoji="0" lang="en-US" sz="2200" b="1" i="0" u="none" strike="noStrike" kern="1200" cap="none" spc="0" normalizeH="0" baseline="0" noProof="0" dirty="0">
                <a:ln>
                  <a:noFill/>
                </a:ln>
                <a:solidFill>
                  <a:srgbClr val="D9A746">
                    <a:lumMod val="50000"/>
                  </a:srgbClr>
                </a:solidFill>
                <a:effectLst/>
                <a:uLnTx/>
                <a:uFillTx/>
                <a:latin typeface="Calibri" panose="020F0502020204030204"/>
                <a:ea typeface="+mn-ea"/>
                <a:cs typeface="+mn-cs"/>
                <a:sym typeface="Wingdings" pitchFamily="2" charset="2"/>
              </a:rPr>
              <a:t> centuries) – This is a lie!...take a look…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srgbClr val="D9A746">
                    <a:lumMod val="50000"/>
                  </a:srgbClr>
                </a:solidFill>
                <a:effectLst/>
                <a:uLnTx/>
                <a:uFillTx/>
                <a:latin typeface="Calibri" panose="020F0502020204030204"/>
                <a:ea typeface="+mn-ea"/>
                <a:cs typeface="+mn-cs"/>
              </a:rPr>
              <a:t>Muwatta</a:t>
            </a:r>
            <a:r>
              <a:rPr kumimoji="0" lang="en-US" sz="2000" b="1" i="0" u="none" strike="noStrike" kern="1200" cap="none" spc="0" normalizeH="0" baseline="0" noProof="0" dirty="0">
                <a:ln>
                  <a:noFill/>
                </a:ln>
                <a:solidFill>
                  <a:srgbClr val="D9A746">
                    <a:lumMod val="50000"/>
                  </a:srgbClr>
                </a:solidFill>
                <a:effectLst/>
                <a:uLnTx/>
                <a:uFillTx/>
                <a:latin typeface="Calibri" panose="020F0502020204030204"/>
                <a:ea typeface="+mn-ea"/>
                <a:cs typeface="+mn-cs"/>
              </a:rPr>
              <a:t> ibn Malik: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9th century (200 years later)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srgbClr val="D9A746">
                    <a:lumMod val="50000"/>
                  </a:srgbClr>
                </a:solidFill>
                <a:effectLst/>
                <a:uLnTx/>
                <a:uFillTx/>
                <a:latin typeface="Calibri" panose="020F0502020204030204"/>
                <a:ea typeface="+mn-ea"/>
                <a:cs typeface="+mn-cs"/>
              </a:rPr>
              <a:t>Sahifa</a:t>
            </a:r>
            <a:r>
              <a:rPr kumimoji="0" lang="en-US" sz="2000" b="1" i="0" u="none" strike="noStrike" kern="1200" cap="none" spc="0" normalizeH="0" baseline="0" noProof="0" dirty="0">
                <a:ln>
                  <a:noFill/>
                </a:ln>
                <a:solidFill>
                  <a:srgbClr val="D9A746">
                    <a:lumMod val="50000"/>
                  </a:srgbClr>
                </a:solidFill>
                <a:effectLst/>
                <a:uLnTx/>
                <a:uFillTx/>
                <a:latin typeface="Calibri" panose="020F0502020204030204"/>
                <a:ea typeface="+mn-ea"/>
                <a:cs typeface="+mn-cs"/>
              </a:rPr>
              <a:t> Hamman B. Munabbih: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12th century (500 years later)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srgbClr val="D9A746">
                    <a:lumMod val="50000"/>
                  </a:srgbClr>
                </a:solidFill>
                <a:effectLst/>
                <a:uLnTx/>
                <a:uFillTx/>
                <a:latin typeface="Calibri" panose="020F0502020204030204"/>
                <a:ea typeface="+mn-ea"/>
                <a:cs typeface="+mn-cs"/>
              </a:rPr>
              <a:t>Musnad</a:t>
            </a:r>
            <a:r>
              <a:rPr kumimoji="0" lang="en-US" sz="2000" b="1" i="0" u="none" strike="noStrike" kern="1200" cap="none" spc="0" normalizeH="0" baseline="0" noProof="0" dirty="0">
                <a:ln>
                  <a:noFill/>
                </a:ln>
                <a:solidFill>
                  <a:srgbClr val="D9A746">
                    <a:lumMod val="50000"/>
                  </a:srgbClr>
                </a:solidFill>
                <a:effectLst/>
                <a:uLnTx/>
                <a:uFillTx/>
                <a:latin typeface="Calibri" panose="020F0502020204030204"/>
                <a:ea typeface="+mn-ea"/>
                <a:cs typeface="+mn-cs"/>
              </a:rPr>
              <a:t> ibn </a:t>
            </a:r>
            <a:r>
              <a:rPr kumimoji="0" lang="en-US" sz="2000" b="1" i="0" u="none" strike="noStrike" kern="1200" cap="none" spc="0" normalizeH="0" baseline="0" noProof="0" dirty="0" err="1">
                <a:ln>
                  <a:noFill/>
                </a:ln>
                <a:solidFill>
                  <a:srgbClr val="D9A746">
                    <a:lumMod val="50000"/>
                  </a:srgbClr>
                </a:solidFill>
                <a:effectLst/>
                <a:uLnTx/>
                <a:uFillTx/>
                <a:latin typeface="Calibri" panose="020F0502020204030204"/>
                <a:ea typeface="+mn-ea"/>
                <a:cs typeface="+mn-cs"/>
              </a:rPr>
              <a:t>Hanbal</a:t>
            </a:r>
            <a:r>
              <a:rPr kumimoji="0" lang="en-US" sz="2000" b="1" i="0" u="none" strike="noStrike" kern="1200" cap="none" spc="0" normalizeH="0" baseline="0" noProof="0" dirty="0">
                <a:ln>
                  <a:noFill/>
                </a:ln>
                <a:solidFill>
                  <a:srgbClr val="D9A746">
                    <a:lumMod val="50000"/>
                  </a:srgbClr>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13th century (600 years later)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D9A746">
                    <a:lumMod val="50000"/>
                  </a:srgbClr>
                </a:solidFill>
                <a:effectLst/>
                <a:uLnTx/>
                <a:uFillTx/>
                <a:latin typeface="Calibri" panose="020F0502020204030204"/>
                <a:ea typeface="+mn-ea"/>
                <a:cs typeface="+mn-cs"/>
              </a:rPr>
              <a:t>Musanaf Abdul Razzaq: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13th century (600 years later)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srgbClr val="D9A746">
                    <a:lumMod val="50000"/>
                  </a:srgbClr>
                </a:solidFill>
                <a:effectLst/>
                <a:uLnTx/>
                <a:uFillTx/>
                <a:latin typeface="Calibri" panose="020F0502020204030204"/>
                <a:ea typeface="+mn-ea"/>
                <a:cs typeface="+mn-cs"/>
              </a:rPr>
              <a:t>Musnad</a:t>
            </a:r>
            <a:r>
              <a:rPr kumimoji="0" lang="en-US" sz="2000" b="1" i="0" u="none" strike="noStrike" kern="1200" cap="none" spc="0" normalizeH="0" baseline="0" noProof="0" dirty="0">
                <a:ln>
                  <a:noFill/>
                </a:ln>
                <a:solidFill>
                  <a:srgbClr val="D9A746">
                    <a:lumMod val="50000"/>
                  </a:srgbClr>
                </a:solidFill>
                <a:effectLst/>
                <a:uLnTx/>
                <a:uFillTx/>
                <a:latin typeface="Calibri" panose="020F0502020204030204"/>
                <a:ea typeface="+mn-ea"/>
                <a:cs typeface="+mn-cs"/>
              </a:rPr>
              <a:t> al-</a:t>
            </a:r>
            <a:r>
              <a:rPr kumimoji="0" lang="en-US" sz="2000" b="1" i="0" u="none" strike="noStrike" kern="1200" cap="none" spc="0" normalizeH="0" baseline="0" noProof="0" dirty="0" err="1">
                <a:ln>
                  <a:noFill/>
                </a:ln>
                <a:solidFill>
                  <a:srgbClr val="D9A746">
                    <a:lumMod val="50000"/>
                  </a:srgbClr>
                </a:solidFill>
                <a:effectLst/>
                <a:uLnTx/>
                <a:uFillTx/>
                <a:latin typeface="Calibri" panose="020F0502020204030204"/>
                <a:ea typeface="+mn-ea"/>
                <a:cs typeface="+mn-cs"/>
              </a:rPr>
              <a:t>Tayalisi</a:t>
            </a:r>
            <a:r>
              <a:rPr kumimoji="0" lang="en-US" sz="2000" b="1" i="0" u="none" strike="noStrike" kern="1200" cap="none" spc="0" normalizeH="0" baseline="0" noProof="0" dirty="0">
                <a:ln>
                  <a:noFill/>
                </a:ln>
                <a:solidFill>
                  <a:srgbClr val="D9A746">
                    <a:lumMod val="50000"/>
                  </a:srgbClr>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13th century (600 years later)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D9A746">
                    <a:lumMod val="50000"/>
                  </a:srgbClr>
                </a:solidFill>
                <a:effectLst/>
                <a:uLnTx/>
                <a:uFillTx/>
                <a:latin typeface="Calibri" panose="020F0502020204030204"/>
                <a:ea typeface="+mn-ea"/>
                <a:cs typeface="+mn-cs"/>
              </a:rPr>
              <a:t>Abi </a:t>
            </a:r>
            <a:r>
              <a:rPr kumimoji="0" lang="en-US" sz="2000" b="1" i="0" u="none" strike="noStrike" kern="1200" cap="none" spc="0" normalizeH="0" baseline="0" noProof="0" dirty="0" err="1">
                <a:ln>
                  <a:noFill/>
                </a:ln>
                <a:solidFill>
                  <a:srgbClr val="D9A746">
                    <a:lumMod val="50000"/>
                  </a:srgbClr>
                </a:solidFill>
                <a:effectLst/>
                <a:uLnTx/>
                <a:uFillTx/>
                <a:latin typeface="Calibri" panose="020F0502020204030204"/>
                <a:ea typeface="+mn-ea"/>
                <a:cs typeface="+mn-cs"/>
              </a:rPr>
              <a:t>Shaybah</a:t>
            </a:r>
            <a:r>
              <a:rPr kumimoji="0" lang="en-US" sz="2000" b="1" i="0" u="none" strike="noStrike" kern="1200" cap="none" spc="0" normalizeH="0" baseline="0" noProof="0" dirty="0">
                <a:ln>
                  <a:noFill/>
                </a:ln>
                <a:solidFill>
                  <a:srgbClr val="D9A746">
                    <a:lumMod val="50000"/>
                  </a:srgbClr>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13th century (600 years later)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BEB2588-F8F2-795F-887B-65A243578C06}"/>
              </a:ext>
            </a:extLst>
          </p:cNvPr>
          <p:cNvSpPr/>
          <p:nvPr/>
        </p:nvSpPr>
        <p:spPr>
          <a:xfrm>
            <a:off x="310069" y="5802148"/>
            <a:ext cx="10964380" cy="75540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EE0CFFDB-E7FD-B24E-927F-2B12C5CD5274}"/>
              </a:ext>
            </a:extLst>
          </p:cNvPr>
          <p:cNvSpPr txBox="1">
            <a:spLocks/>
          </p:cNvSpPr>
          <p:nvPr/>
        </p:nvSpPr>
        <p:spPr>
          <a:xfrm>
            <a:off x="670036" y="30988"/>
            <a:ext cx="9421904" cy="742779"/>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4289"/>
                </a:solidFill>
                <a:effectLst/>
                <a:highlight>
                  <a:srgbClr val="F3F5FF"/>
                </a:highlight>
                <a:uLnTx/>
                <a:uFillTx/>
                <a:latin typeface="Cambria" charset="0"/>
              </a:rPr>
              <a:t>The ”Sahaba” and the  “Tabi’un”</a:t>
            </a:r>
          </a:p>
        </p:txBody>
      </p:sp>
    </p:spTree>
    <p:extLst>
      <p:ext uri="{BB962C8B-B14F-4D97-AF65-F5344CB8AC3E}">
        <p14:creationId xmlns:p14="http://schemas.microsoft.com/office/powerpoint/2010/main" val="3333352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 calcmode="lin" valueType="num">
                                      <p:cBhvr additive="base">
                                        <p:cTn id="3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 calcmode="lin" valueType="num">
                                      <p:cBhvr additive="base">
                                        <p:cTn id="4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 calcmode="lin" valueType="num">
                                      <p:cBhvr>
                                        <p:cTn id="49"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50"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51"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52" dur="1000"/>
                                        <p:tgtEl>
                                          <p:spTgt spid="4">
                                            <p:txEl>
                                              <p:pRg st="0" end="0"/>
                                            </p:txEl>
                                          </p:spTgt>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1000" fill="hold"/>
                                        <p:tgtEl>
                                          <p:spTgt spid="5"/>
                                        </p:tgtEl>
                                        <p:attrNameLst>
                                          <p:attrName>ppt_w</p:attrName>
                                        </p:attrNameLst>
                                      </p:cBhvr>
                                      <p:tavLst>
                                        <p:tav tm="0">
                                          <p:val>
                                            <p:fltVal val="0"/>
                                          </p:val>
                                        </p:tav>
                                        <p:tav tm="100000">
                                          <p:val>
                                            <p:strVal val="#ppt_w"/>
                                          </p:val>
                                        </p:tav>
                                      </p:tavLst>
                                    </p:anim>
                                    <p:anim calcmode="lin" valueType="num">
                                      <p:cBhvr>
                                        <p:cTn id="56" dur="1000" fill="hold"/>
                                        <p:tgtEl>
                                          <p:spTgt spid="5"/>
                                        </p:tgtEl>
                                        <p:attrNameLst>
                                          <p:attrName>ppt_h</p:attrName>
                                        </p:attrNameLst>
                                      </p:cBhvr>
                                      <p:tavLst>
                                        <p:tav tm="0">
                                          <p:val>
                                            <p:fltVal val="0"/>
                                          </p:val>
                                        </p:tav>
                                        <p:tav tm="100000">
                                          <p:val>
                                            <p:strVal val="#ppt_h"/>
                                          </p:val>
                                        </p:tav>
                                      </p:tavLst>
                                    </p:anim>
                                    <p:anim calcmode="lin" valueType="num">
                                      <p:cBhvr>
                                        <p:cTn id="57" dur="1000" fill="hold"/>
                                        <p:tgtEl>
                                          <p:spTgt spid="5"/>
                                        </p:tgtEl>
                                        <p:attrNameLst>
                                          <p:attrName>style.rotation</p:attrName>
                                        </p:attrNameLst>
                                      </p:cBhvr>
                                      <p:tavLst>
                                        <p:tav tm="0">
                                          <p:val>
                                            <p:fltVal val="90"/>
                                          </p:val>
                                        </p:tav>
                                        <p:tav tm="100000">
                                          <p:val>
                                            <p:fltVal val="0"/>
                                          </p:val>
                                        </p:tav>
                                      </p:tavLst>
                                    </p:anim>
                                    <p:animEffect transition="in" filter="fade">
                                      <p:cBhvr>
                                        <p:cTn id="58" dur="10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4">
                                            <p:txEl>
                                              <p:pRg st="1" end="1"/>
                                            </p:txEl>
                                          </p:spTgt>
                                        </p:tgtEl>
                                        <p:attrNameLst>
                                          <p:attrName>style.visibility</p:attrName>
                                        </p:attrNameLst>
                                      </p:cBhvr>
                                      <p:to>
                                        <p:strVal val="visible"/>
                                      </p:to>
                                    </p:set>
                                    <p:anim calcmode="lin" valueType="num">
                                      <p:cBhvr>
                                        <p:cTn id="6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6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6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66" dur="1000"/>
                                        <p:tgtEl>
                                          <p:spTgt spid="4">
                                            <p:txEl>
                                              <p:pRg st="1" end="1"/>
                                            </p:txEl>
                                          </p:spTgt>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p:cTn id="69" dur="1000" fill="hold"/>
                                        <p:tgtEl>
                                          <p:spTgt spid="6"/>
                                        </p:tgtEl>
                                        <p:attrNameLst>
                                          <p:attrName>ppt_w</p:attrName>
                                        </p:attrNameLst>
                                      </p:cBhvr>
                                      <p:tavLst>
                                        <p:tav tm="0">
                                          <p:val>
                                            <p:fltVal val="0"/>
                                          </p:val>
                                        </p:tav>
                                        <p:tav tm="100000">
                                          <p:val>
                                            <p:strVal val="#ppt_w"/>
                                          </p:val>
                                        </p:tav>
                                      </p:tavLst>
                                    </p:anim>
                                    <p:anim calcmode="lin" valueType="num">
                                      <p:cBhvr>
                                        <p:cTn id="70" dur="1000" fill="hold"/>
                                        <p:tgtEl>
                                          <p:spTgt spid="6"/>
                                        </p:tgtEl>
                                        <p:attrNameLst>
                                          <p:attrName>ppt_h</p:attrName>
                                        </p:attrNameLst>
                                      </p:cBhvr>
                                      <p:tavLst>
                                        <p:tav tm="0">
                                          <p:val>
                                            <p:fltVal val="0"/>
                                          </p:val>
                                        </p:tav>
                                        <p:tav tm="100000">
                                          <p:val>
                                            <p:strVal val="#ppt_h"/>
                                          </p:val>
                                        </p:tav>
                                      </p:tavLst>
                                    </p:anim>
                                    <p:anim calcmode="lin" valueType="num">
                                      <p:cBhvr>
                                        <p:cTn id="71" dur="1000" fill="hold"/>
                                        <p:tgtEl>
                                          <p:spTgt spid="6"/>
                                        </p:tgtEl>
                                        <p:attrNameLst>
                                          <p:attrName>style.rotation</p:attrName>
                                        </p:attrNameLst>
                                      </p:cBhvr>
                                      <p:tavLst>
                                        <p:tav tm="0">
                                          <p:val>
                                            <p:fltVal val="90"/>
                                          </p:val>
                                        </p:tav>
                                        <p:tav tm="100000">
                                          <p:val>
                                            <p:fltVal val="0"/>
                                          </p:val>
                                        </p:tav>
                                      </p:tavLst>
                                    </p:anim>
                                    <p:animEffect transition="in" filter="fade">
                                      <p:cBhvr>
                                        <p:cTn id="7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BF36D1E9-6108-4034-BB57-95AC65F3D90F}"/>
              </a:ext>
            </a:extLst>
          </p:cNvPr>
          <p:cNvSpPr/>
          <p:nvPr/>
        </p:nvSpPr>
        <p:spPr>
          <a:xfrm>
            <a:off x="44136" y="4951575"/>
            <a:ext cx="525433" cy="37892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600</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picture containing drawing&#10;&#10;Description automatically generated">
            <a:extLst>
              <a:ext uri="{FF2B5EF4-FFF2-40B4-BE49-F238E27FC236}">
                <a16:creationId xmlns:a16="http://schemas.microsoft.com/office/drawing/2014/main" id="{75436B83-0AA6-3E4D-9EC4-29B180CC4469}"/>
              </a:ext>
            </a:extLst>
          </p:cNvPr>
          <p:cNvPicPr>
            <a:picLocks noChangeAspect="1"/>
          </p:cNvPicPr>
          <p:nvPr/>
        </p:nvPicPr>
        <p:blipFill>
          <a:blip r:embed="rId2"/>
          <a:stretch>
            <a:fillRect/>
          </a:stretch>
        </p:blipFill>
        <p:spPr>
          <a:xfrm>
            <a:off x="10717929" y="6053099"/>
            <a:ext cx="1350759" cy="646331"/>
          </a:xfrm>
          <a:prstGeom prst="rect">
            <a:avLst/>
          </a:prstGeom>
        </p:spPr>
      </p:pic>
      <p:sp>
        <p:nvSpPr>
          <p:cNvPr id="39" name="TextBox 38">
            <a:extLst>
              <a:ext uri="{FF2B5EF4-FFF2-40B4-BE49-F238E27FC236}">
                <a16:creationId xmlns:a16="http://schemas.microsoft.com/office/drawing/2014/main" id="{6F27A0EF-B601-45C7-AE65-51EE197AC85D}"/>
              </a:ext>
            </a:extLst>
          </p:cNvPr>
          <p:cNvSpPr txBox="1"/>
          <p:nvPr/>
        </p:nvSpPr>
        <p:spPr>
          <a:xfrm>
            <a:off x="142014" y="83963"/>
            <a:ext cx="119266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ED7D31">
                    <a:lumMod val="50000"/>
                  </a:srgbClr>
                </a:solidFill>
                <a:effectLst/>
                <a:uLnTx/>
                <a:uFillTx/>
                <a:latin typeface="Calibri" panose="020F0502020204030204"/>
                <a:ea typeface="+mn-ea"/>
                <a:cs typeface="+mn-cs"/>
              </a:rPr>
              <a:t>Sahaba</a:t>
            </a:r>
            <a:r>
              <a:rPr kumimoji="0" lang="en-US" sz="2400" b="1"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(Companions of Muhammad = 7</a:t>
            </a:r>
            <a:r>
              <a:rPr kumimoji="0" lang="en-US" sz="24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c.), &amp; the </a:t>
            </a:r>
            <a:r>
              <a:rPr kumimoji="0" lang="en-US" sz="2400" b="1" i="0" u="sng"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Tabi’un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(the 2</a:t>
            </a:r>
            <a:r>
              <a:rPr kumimoji="0" lang="en-US" sz="2400" b="1" i="0" u="none" strike="noStrike" kern="1200" cap="none" spc="0" normalizeH="0" baseline="30000" noProof="0" dirty="0">
                <a:ln>
                  <a:noFill/>
                </a:ln>
                <a:solidFill>
                  <a:prstClr val="black"/>
                </a:solidFill>
                <a:effectLst/>
                <a:uLnTx/>
                <a:uFillTx/>
                <a:latin typeface="Calibri" panose="020F0502020204030204"/>
                <a:ea typeface="+mn-ea"/>
                <a:cs typeface="+mn-cs"/>
                <a:sym typeface="Wingdings" pitchFamily="2" charset="2"/>
              </a:rPr>
              <a:t>nd</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generation = 8</a:t>
            </a:r>
            <a:r>
              <a:rPr kumimoji="0" lang="en-US" sz="2400" b="1" i="0" u="none" strike="noStrike" kern="1200" cap="none" spc="0" normalizeH="0" baseline="30000" noProof="0" dirty="0">
                <a:ln>
                  <a:noFill/>
                </a:ln>
                <a:solidFill>
                  <a:prstClr val="black"/>
                </a:solidFill>
                <a:effectLst/>
                <a:uLnTx/>
                <a:uFillTx/>
                <a:latin typeface="Calibri" panose="020F0502020204030204"/>
                <a:ea typeface="+mn-ea"/>
                <a:cs typeface="+mn-cs"/>
                <a:sym typeface="Wingdings" pitchFamily="2" charset="2"/>
              </a:rPr>
              <a:t>th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century)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Let’s put their compilations on to a TIMELINE:</a:t>
            </a:r>
          </a:p>
        </p:txBody>
      </p:sp>
      <p:sp>
        <p:nvSpPr>
          <p:cNvPr id="48" name="TextBox 47">
            <a:extLst>
              <a:ext uri="{FF2B5EF4-FFF2-40B4-BE49-F238E27FC236}">
                <a16:creationId xmlns:a16="http://schemas.microsoft.com/office/drawing/2014/main" id="{43E02866-645D-4AA3-B87E-521D6A49A477}"/>
              </a:ext>
            </a:extLst>
          </p:cNvPr>
          <p:cNvSpPr txBox="1"/>
          <p:nvPr/>
        </p:nvSpPr>
        <p:spPr>
          <a:xfrm>
            <a:off x="90266" y="5433599"/>
            <a:ext cx="1110293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CONCLUSIONS: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Muslim scholars believe that the stories surrounding Muhammad’s life were written by the </a:t>
            </a:r>
            <a:r>
              <a:rPr kumimoji="0" lang="en-US" sz="2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‘Sahaba’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or the </a:t>
            </a:r>
            <a:r>
              <a:rPr kumimoji="0" lang="en-US" sz="2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‘Tabi’un’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and 2</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generations from the prophet); thus, by eyewitnesses (our equivalent would be John and Matthew). Yet, they were all written by others over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200 – 600 years later</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and simply redacted back to the 7</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&amp; 8</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centuries! Thus, they are all probably fraudulent!</a:t>
            </a:r>
            <a:endParaRPr kumimoji="0" lang="en-US" sz="2000" b="1"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F2023DF-86BA-3CDC-82AC-E8E621CA3DF3}"/>
              </a:ext>
            </a:extLst>
          </p:cNvPr>
          <p:cNvSpPr/>
          <p:nvPr/>
        </p:nvSpPr>
        <p:spPr>
          <a:xfrm>
            <a:off x="90266" y="5414179"/>
            <a:ext cx="11055398" cy="133280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0" name="Arrow: Chevron 79">
            <a:extLst>
              <a:ext uri="{FF2B5EF4-FFF2-40B4-BE49-F238E27FC236}">
                <a16:creationId xmlns:a16="http://schemas.microsoft.com/office/drawing/2014/main" id="{CC107526-A213-C126-8C19-4ED81191FC56}"/>
              </a:ext>
            </a:extLst>
          </p:cNvPr>
          <p:cNvSpPr/>
          <p:nvPr/>
        </p:nvSpPr>
        <p:spPr>
          <a:xfrm>
            <a:off x="434574" y="496364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FA90B2D4-F73C-0267-385F-1E55A6833FFA}"/>
              </a:ext>
            </a:extLst>
          </p:cNvPr>
          <p:cNvSpPr txBox="1"/>
          <p:nvPr/>
        </p:nvSpPr>
        <p:spPr>
          <a:xfrm>
            <a:off x="514590" y="501938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650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Arrow: Chevron 83">
            <a:extLst>
              <a:ext uri="{FF2B5EF4-FFF2-40B4-BE49-F238E27FC236}">
                <a16:creationId xmlns:a16="http://schemas.microsoft.com/office/drawing/2014/main" id="{CBF36B1A-A13B-DDA8-0FFD-53B6A161F57D}"/>
              </a:ext>
            </a:extLst>
          </p:cNvPr>
          <p:cNvSpPr/>
          <p:nvPr/>
        </p:nvSpPr>
        <p:spPr>
          <a:xfrm>
            <a:off x="879991" y="496490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703B29F4-F7C9-C992-BFDB-C5E3EF444BAE}"/>
              </a:ext>
            </a:extLst>
          </p:cNvPr>
          <p:cNvSpPr txBox="1"/>
          <p:nvPr/>
        </p:nvSpPr>
        <p:spPr>
          <a:xfrm>
            <a:off x="960007" y="502065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700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Arrow: Chevron 94">
            <a:extLst>
              <a:ext uri="{FF2B5EF4-FFF2-40B4-BE49-F238E27FC236}">
                <a16:creationId xmlns:a16="http://schemas.microsoft.com/office/drawing/2014/main" id="{153965CE-0F3D-EB01-4A95-E488165098E8}"/>
              </a:ext>
            </a:extLst>
          </p:cNvPr>
          <p:cNvSpPr/>
          <p:nvPr/>
        </p:nvSpPr>
        <p:spPr>
          <a:xfrm>
            <a:off x="1322637" y="496364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65C3410D-8AA7-B3AD-DCBE-380513FD2FBB}"/>
              </a:ext>
            </a:extLst>
          </p:cNvPr>
          <p:cNvSpPr txBox="1"/>
          <p:nvPr/>
        </p:nvSpPr>
        <p:spPr>
          <a:xfrm>
            <a:off x="1402653" y="501938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Arrow: Chevron 96">
            <a:extLst>
              <a:ext uri="{FF2B5EF4-FFF2-40B4-BE49-F238E27FC236}">
                <a16:creationId xmlns:a16="http://schemas.microsoft.com/office/drawing/2014/main" id="{197308FA-06A7-2A3E-DB65-A0070F68FBBD}"/>
              </a:ext>
            </a:extLst>
          </p:cNvPr>
          <p:cNvSpPr/>
          <p:nvPr/>
        </p:nvSpPr>
        <p:spPr>
          <a:xfrm>
            <a:off x="1772325" y="496528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589D1D40-8CFE-F875-50D2-F579A788913A}"/>
              </a:ext>
            </a:extLst>
          </p:cNvPr>
          <p:cNvSpPr txBox="1"/>
          <p:nvPr/>
        </p:nvSpPr>
        <p:spPr>
          <a:xfrm>
            <a:off x="1852341" y="502103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800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Arrow: Chevron 98">
            <a:extLst>
              <a:ext uri="{FF2B5EF4-FFF2-40B4-BE49-F238E27FC236}">
                <a16:creationId xmlns:a16="http://schemas.microsoft.com/office/drawing/2014/main" id="{17F5A3D5-71C1-19F3-3538-9CC8F24C0BAC}"/>
              </a:ext>
            </a:extLst>
          </p:cNvPr>
          <p:cNvSpPr/>
          <p:nvPr/>
        </p:nvSpPr>
        <p:spPr>
          <a:xfrm>
            <a:off x="2211731" y="496194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F5E2CE7F-3A00-AE13-5675-C39AB847C945}"/>
              </a:ext>
            </a:extLst>
          </p:cNvPr>
          <p:cNvSpPr txBox="1"/>
          <p:nvPr/>
        </p:nvSpPr>
        <p:spPr>
          <a:xfrm>
            <a:off x="2291747" y="501769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Arrow: Chevron 100">
            <a:extLst>
              <a:ext uri="{FF2B5EF4-FFF2-40B4-BE49-F238E27FC236}">
                <a16:creationId xmlns:a16="http://schemas.microsoft.com/office/drawing/2014/main" id="{26911790-B03B-95FA-276A-311B8FEBFA95}"/>
              </a:ext>
            </a:extLst>
          </p:cNvPr>
          <p:cNvSpPr/>
          <p:nvPr/>
        </p:nvSpPr>
        <p:spPr>
          <a:xfrm>
            <a:off x="2654009" y="495859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ED2F3C1F-B423-44E5-B269-F76315319D53}"/>
              </a:ext>
            </a:extLst>
          </p:cNvPr>
          <p:cNvSpPr txBox="1"/>
          <p:nvPr/>
        </p:nvSpPr>
        <p:spPr>
          <a:xfrm>
            <a:off x="2734025" y="501434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900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Arrow: Chevron 102">
            <a:extLst>
              <a:ext uri="{FF2B5EF4-FFF2-40B4-BE49-F238E27FC236}">
                <a16:creationId xmlns:a16="http://schemas.microsoft.com/office/drawing/2014/main" id="{869610F4-7763-B4E3-80B6-15961313F492}"/>
              </a:ext>
            </a:extLst>
          </p:cNvPr>
          <p:cNvSpPr/>
          <p:nvPr/>
        </p:nvSpPr>
        <p:spPr>
          <a:xfrm>
            <a:off x="3099426" y="495986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834704D8-9B0D-CFCE-4B92-57E8230D2A90}"/>
              </a:ext>
            </a:extLst>
          </p:cNvPr>
          <p:cNvSpPr txBox="1"/>
          <p:nvPr/>
        </p:nvSpPr>
        <p:spPr>
          <a:xfrm>
            <a:off x="3179442" y="501561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950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Arrow: Chevron 104">
            <a:extLst>
              <a:ext uri="{FF2B5EF4-FFF2-40B4-BE49-F238E27FC236}">
                <a16:creationId xmlns:a16="http://schemas.microsoft.com/office/drawing/2014/main" id="{89CFDE8F-6507-70CF-7C45-436CC0BE037D}"/>
              </a:ext>
            </a:extLst>
          </p:cNvPr>
          <p:cNvSpPr/>
          <p:nvPr/>
        </p:nvSpPr>
        <p:spPr>
          <a:xfrm>
            <a:off x="3542072" y="495859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AAF8B98A-429F-90CF-3CAD-D7484139436C}"/>
              </a:ext>
            </a:extLst>
          </p:cNvPr>
          <p:cNvSpPr txBox="1"/>
          <p:nvPr/>
        </p:nvSpPr>
        <p:spPr>
          <a:xfrm>
            <a:off x="3622088" y="501434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Arrow: Chevron 106">
            <a:extLst>
              <a:ext uri="{FF2B5EF4-FFF2-40B4-BE49-F238E27FC236}">
                <a16:creationId xmlns:a16="http://schemas.microsoft.com/office/drawing/2014/main" id="{2A392D2F-8B36-F344-BD9A-0E61ECDB051B}"/>
              </a:ext>
            </a:extLst>
          </p:cNvPr>
          <p:cNvSpPr/>
          <p:nvPr/>
        </p:nvSpPr>
        <p:spPr>
          <a:xfrm>
            <a:off x="3991760" y="4960246"/>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TextBox 107">
            <a:extLst>
              <a:ext uri="{FF2B5EF4-FFF2-40B4-BE49-F238E27FC236}">
                <a16:creationId xmlns:a16="http://schemas.microsoft.com/office/drawing/2014/main" id="{9B59CDB7-0D04-2B85-F139-948DE1285EE2}"/>
              </a:ext>
            </a:extLst>
          </p:cNvPr>
          <p:cNvSpPr txBox="1"/>
          <p:nvPr/>
        </p:nvSpPr>
        <p:spPr>
          <a:xfrm>
            <a:off x="4071776" y="5015993"/>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Arrow: Chevron 108">
            <a:extLst>
              <a:ext uri="{FF2B5EF4-FFF2-40B4-BE49-F238E27FC236}">
                <a16:creationId xmlns:a16="http://schemas.microsoft.com/office/drawing/2014/main" id="{C9341A6E-CC81-2980-0DB1-017457C599C0}"/>
              </a:ext>
            </a:extLst>
          </p:cNvPr>
          <p:cNvSpPr/>
          <p:nvPr/>
        </p:nvSpPr>
        <p:spPr>
          <a:xfrm>
            <a:off x="4431166" y="495690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4EEF1DF3-CF76-048C-3B3F-4B1FF30D900F}"/>
              </a:ext>
            </a:extLst>
          </p:cNvPr>
          <p:cNvSpPr txBox="1"/>
          <p:nvPr/>
        </p:nvSpPr>
        <p:spPr>
          <a:xfrm>
            <a:off x="4511182" y="501264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1100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Arrow: Chevron 110">
            <a:extLst>
              <a:ext uri="{FF2B5EF4-FFF2-40B4-BE49-F238E27FC236}">
                <a16:creationId xmlns:a16="http://schemas.microsoft.com/office/drawing/2014/main" id="{BB7FC2E4-354E-B9AE-4320-756FC56797DA}"/>
              </a:ext>
            </a:extLst>
          </p:cNvPr>
          <p:cNvSpPr/>
          <p:nvPr/>
        </p:nvSpPr>
        <p:spPr>
          <a:xfrm>
            <a:off x="4865621" y="495779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395E9796-91A5-81B6-770A-A639472EBC47}"/>
              </a:ext>
            </a:extLst>
          </p:cNvPr>
          <p:cNvSpPr txBox="1"/>
          <p:nvPr/>
        </p:nvSpPr>
        <p:spPr>
          <a:xfrm>
            <a:off x="4945637" y="501353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1150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Arrow: Chevron 112">
            <a:extLst>
              <a:ext uri="{FF2B5EF4-FFF2-40B4-BE49-F238E27FC236}">
                <a16:creationId xmlns:a16="http://schemas.microsoft.com/office/drawing/2014/main" id="{85C0D771-CB2F-F491-3F63-FFDDD9FC05B9}"/>
              </a:ext>
            </a:extLst>
          </p:cNvPr>
          <p:cNvSpPr/>
          <p:nvPr/>
        </p:nvSpPr>
        <p:spPr>
          <a:xfrm>
            <a:off x="5311038" y="495905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65F44618-5276-D26B-7B8E-AA59651C1602}"/>
              </a:ext>
            </a:extLst>
          </p:cNvPr>
          <p:cNvSpPr txBox="1"/>
          <p:nvPr/>
        </p:nvSpPr>
        <p:spPr>
          <a:xfrm>
            <a:off x="5391054" y="501480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1200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Arrow: Chevron 114">
            <a:extLst>
              <a:ext uri="{FF2B5EF4-FFF2-40B4-BE49-F238E27FC236}">
                <a16:creationId xmlns:a16="http://schemas.microsoft.com/office/drawing/2014/main" id="{1C76654E-A05E-7483-092F-CF5B9510E1F8}"/>
              </a:ext>
            </a:extLst>
          </p:cNvPr>
          <p:cNvSpPr/>
          <p:nvPr/>
        </p:nvSpPr>
        <p:spPr>
          <a:xfrm>
            <a:off x="5753684" y="495779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TextBox 115">
            <a:extLst>
              <a:ext uri="{FF2B5EF4-FFF2-40B4-BE49-F238E27FC236}">
                <a16:creationId xmlns:a16="http://schemas.microsoft.com/office/drawing/2014/main" id="{46482032-B584-FB63-C77D-C7114A48E554}"/>
              </a:ext>
            </a:extLst>
          </p:cNvPr>
          <p:cNvSpPr txBox="1"/>
          <p:nvPr/>
        </p:nvSpPr>
        <p:spPr>
          <a:xfrm>
            <a:off x="5833700" y="501353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1250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Arrow: Chevron 116">
            <a:extLst>
              <a:ext uri="{FF2B5EF4-FFF2-40B4-BE49-F238E27FC236}">
                <a16:creationId xmlns:a16="http://schemas.microsoft.com/office/drawing/2014/main" id="{365F8E3B-4CCA-E448-8F90-CC411037AC7F}"/>
              </a:ext>
            </a:extLst>
          </p:cNvPr>
          <p:cNvSpPr/>
          <p:nvPr/>
        </p:nvSpPr>
        <p:spPr>
          <a:xfrm>
            <a:off x="6203372" y="495943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A3171E67-CC9A-3BB6-CBCE-0D461F03B5AD}"/>
              </a:ext>
            </a:extLst>
          </p:cNvPr>
          <p:cNvSpPr txBox="1"/>
          <p:nvPr/>
        </p:nvSpPr>
        <p:spPr>
          <a:xfrm>
            <a:off x="6283388" y="501518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9" name="Arrow: Chevron 118">
            <a:extLst>
              <a:ext uri="{FF2B5EF4-FFF2-40B4-BE49-F238E27FC236}">
                <a16:creationId xmlns:a16="http://schemas.microsoft.com/office/drawing/2014/main" id="{1543C843-87CB-80EE-3243-1FE0F3EA3383}"/>
              </a:ext>
            </a:extLst>
          </p:cNvPr>
          <p:cNvSpPr/>
          <p:nvPr/>
        </p:nvSpPr>
        <p:spPr>
          <a:xfrm>
            <a:off x="6642778" y="495609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B6827816-4408-A002-00DB-896748DDFB77}"/>
              </a:ext>
            </a:extLst>
          </p:cNvPr>
          <p:cNvSpPr txBox="1"/>
          <p:nvPr/>
        </p:nvSpPr>
        <p:spPr>
          <a:xfrm>
            <a:off x="6722794" y="501184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Arrow: Chevron 120">
            <a:extLst>
              <a:ext uri="{FF2B5EF4-FFF2-40B4-BE49-F238E27FC236}">
                <a16:creationId xmlns:a16="http://schemas.microsoft.com/office/drawing/2014/main" id="{213DB2D9-DC4D-2BBC-D1A4-137A095367DE}"/>
              </a:ext>
            </a:extLst>
          </p:cNvPr>
          <p:cNvSpPr/>
          <p:nvPr/>
        </p:nvSpPr>
        <p:spPr>
          <a:xfrm>
            <a:off x="7080438" y="496146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57BF53D9-6A7E-8BE3-8B34-0CA0047C90E2}"/>
              </a:ext>
            </a:extLst>
          </p:cNvPr>
          <p:cNvSpPr txBox="1"/>
          <p:nvPr/>
        </p:nvSpPr>
        <p:spPr>
          <a:xfrm>
            <a:off x="7160454" y="501721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Arrow: Chevron 122">
            <a:extLst>
              <a:ext uri="{FF2B5EF4-FFF2-40B4-BE49-F238E27FC236}">
                <a16:creationId xmlns:a16="http://schemas.microsoft.com/office/drawing/2014/main" id="{2DE673C8-F452-6C85-E4F0-223B8267409F}"/>
              </a:ext>
            </a:extLst>
          </p:cNvPr>
          <p:cNvSpPr/>
          <p:nvPr/>
        </p:nvSpPr>
        <p:spPr>
          <a:xfrm>
            <a:off x="7530126" y="496311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436FCDFE-122E-DC11-0F1E-65591D8CDB45}"/>
              </a:ext>
            </a:extLst>
          </p:cNvPr>
          <p:cNvSpPr txBox="1"/>
          <p:nvPr/>
        </p:nvSpPr>
        <p:spPr>
          <a:xfrm>
            <a:off x="7610142" y="501886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Arrow: Chevron 124">
            <a:extLst>
              <a:ext uri="{FF2B5EF4-FFF2-40B4-BE49-F238E27FC236}">
                <a16:creationId xmlns:a16="http://schemas.microsoft.com/office/drawing/2014/main" id="{B47F7BAE-EEC8-6C67-32CE-513757EE1048}"/>
              </a:ext>
            </a:extLst>
          </p:cNvPr>
          <p:cNvSpPr/>
          <p:nvPr/>
        </p:nvSpPr>
        <p:spPr>
          <a:xfrm>
            <a:off x="7969532" y="495977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9A21D5DD-D690-F09A-BBA8-FF9209969659}"/>
              </a:ext>
            </a:extLst>
          </p:cNvPr>
          <p:cNvSpPr txBox="1"/>
          <p:nvPr/>
        </p:nvSpPr>
        <p:spPr>
          <a:xfrm>
            <a:off x="8049548" y="501551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1500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7" name="Arrow: Chevron 126">
            <a:extLst>
              <a:ext uri="{FF2B5EF4-FFF2-40B4-BE49-F238E27FC236}">
                <a16:creationId xmlns:a16="http://schemas.microsoft.com/office/drawing/2014/main" id="{A7C97693-1BF5-7178-89F2-F93034AF82E2}"/>
              </a:ext>
            </a:extLst>
          </p:cNvPr>
          <p:cNvSpPr/>
          <p:nvPr/>
        </p:nvSpPr>
        <p:spPr>
          <a:xfrm>
            <a:off x="8403987" y="496066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AC941187-E3B5-4261-5152-7E732F4EC955}"/>
              </a:ext>
            </a:extLst>
          </p:cNvPr>
          <p:cNvSpPr txBox="1"/>
          <p:nvPr/>
        </p:nvSpPr>
        <p:spPr>
          <a:xfrm>
            <a:off x="8484003" y="501640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1550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9" name="Arrow: Chevron 128">
            <a:extLst>
              <a:ext uri="{FF2B5EF4-FFF2-40B4-BE49-F238E27FC236}">
                <a16:creationId xmlns:a16="http://schemas.microsoft.com/office/drawing/2014/main" id="{6943DB5C-AA23-2FA6-E328-DC8B03985F28}"/>
              </a:ext>
            </a:extLst>
          </p:cNvPr>
          <p:cNvSpPr/>
          <p:nvPr/>
        </p:nvSpPr>
        <p:spPr>
          <a:xfrm>
            <a:off x="8849404" y="496192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0" name="TextBox 129">
            <a:extLst>
              <a:ext uri="{FF2B5EF4-FFF2-40B4-BE49-F238E27FC236}">
                <a16:creationId xmlns:a16="http://schemas.microsoft.com/office/drawing/2014/main" id="{C05E8BA0-3E37-50A4-D807-B3D8F6A52EDD}"/>
              </a:ext>
            </a:extLst>
          </p:cNvPr>
          <p:cNvSpPr txBox="1"/>
          <p:nvPr/>
        </p:nvSpPr>
        <p:spPr>
          <a:xfrm>
            <a:off x="8929420" y="501767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1600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Arrow: Chevron 130">
            <a:extLst>
              <a:ext uri="{FF2B5EF4-FFF2-40B4-BE49-F238E27FC236}">
                <a16:creationId xmlns:a16="http://schemas.microsoft.com/office/drawing/2014/main" id="{DA706239-2253-55EA-E6F4-956E66D69D3A}"/>
              </a:ext>
            </a:extLst>
          </p:cNvPr>
          <p:cNvSpPr/>
          <p:nvPr/>
        </p:nvSpPr>
        <p:spPr>
          <a:xfrm>
            <a:off x="9292050" y="496066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1C2919E6-A2BE-1E58-CD21-144E2B8C0986}"/>
              </a:ext>
            </a:extLst>
          </p:cNvPr>
          <p:cNvSpPr txBox="1"/>
          <p:nvPr/>
        </p:nvSpPr>
        <p:spPr>
          <a:xfrm>
            <a:off x="9372066" y="501640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1650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Arrow: Chevron 132">
            <a:extLst>
              <a:ext uri="{FF2B5EF4-FFF2-40B4-BE49-F238E27FC236}">
                <a16:creationId xmlns:a16="http://schemas.microsoft.com/office/drawing/2014/main" id="{0AF865AE-88E8-97C9-F403-E37D3975AB7D}"/>
              </a:ext>
            </a:extLst>
          </p:cNvPr>
          <p:cNvSpPr/>
          <p:nvPr/>
        </p:nvSpPr>
        <p:spPr>
          <a:xfrm>
            <a:off x="9743130" y="496582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9D2F50B2-D1AE-8F4E-5655-E2F54135E539}"/>
              </a:ext>
            </a:extLst>
          </p:cNvPr>
          <p:cNvSpPr txBox="1"/>
          <p:nvPr/>
        </p:nvSpPr>
        <p:spPr>
          <a:xfrm>
            <a:off x="9823146" y="502157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1700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Arrow: Chevron 134">
            <a:extLst>
              <a:ext uri="{FF2B5EF4-FFF2-40B4-BE49-F238E27FC236}">
                <a16:creationId xmlns:a16="http://schemas.microsoft.com/office/drawing/2014/main" id="{6FE0C47F-7CE5-3507-6216-ED4771334F7A}"/>
              </a:ext>
            </a:extLst>
          </p:cNvPr>
          <p:cNvSpPr/>
          <p:nvPr/>
        </p:nvSpPr>
        <p:spPr>
          <a:xfrm>
            <a:off x="10177585" y="496671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E3AE0A15-46BB-9DAF-6571-B1A5E304ACA5}"/>
              </a:ext>
            </a:extLst>
          </p:cNvPr>
          <p:cNvSpPr txBox="1"/>
          <p:nvPr/>
        </p:nvSpPr>
        <p:spPr>
          <a:xfrm>
            <a:off x="10257601" y="502246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Arrow: Chevron 136">
            <a:extLst>
              <a:ext uri="{FF2B5EF4-FFF2-40B4-BE49-F238E27FC236}">
                <a16:creationId xmlns:a16="http://schemas.microsoft.com/office/drawing/2014/main" id="{BB95DCDA-A5AC-20F8-C26B-6BF37733A9F1}"/>
              </a:ext>
            </a:extLst>
          </p:cNvPr>
          <p:cNvSpPr/>
          <p:nvPr/>
        </p:nvSpPr>
        <p:spPr>
          <a:xfrm>
            <a:off x="10623002" y="496798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8" name="TextBox 137">
            <a:extLst>
              <a:ext uri="{FF2B5EF4-FFF2-40B4-BE49-F238E27FC236}">
                <a16:creationId xmlns:a16="http://schemas.microsoft.com/office/drawing/2014/main" id="{154C1920-D6E2-0F8C-676B-E25A7A395A20}"/>
              </a:ext>
            </a:extLst>
          </p:cNvPr>
          <p:cNvSpPr txBox="1"/>
          <p:nvPr/>
        </p:nvSpPr>
        <p:spPr>
          <a:xfrm>
            <a:off x="10703018" y="502373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1800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Arrow: Chevron 138">
            <a:extLst>
              <a:ext uri="{FF2B5EF4-FFF2-40B4-BE49-F238E27FC236}">
                <a16:creationId xmlns:a16="http://schemas.microsoft.com/office/drawing/2014/main" id="{D69914F2-CF3F-B7D2-3306-0E985DD32FF1}"/>
              </a:ext>
            </a:extLst>
          </p:cNvPr>
          <p:cNvSpPr/>
          <p:nvPr/>
        </p:nvSpPr>
        <p:spPr>
          <a:xfrm>
            <a:off x="11065648" y="496671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66FDB6A6-2B4F-6AE6-3534-9A48A648ACBC}"/>
              </a:ext>
            </a:extLst>
          </p:cNvPr>
          <p:cNvSpPr txBox="1"/>
          <p:nvPr/>
        </p:nvSpPr>
        <p:spPr>
          <a:xfrm>
            <a:off x="11145664" y="502246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05718FF6-F5CA-9F51-4211-136A6843025B}"/>
              </a:ext>
            </a:extLst>
          </p:cNvPr>
          <p:cNvSpPr txBox="1"/>
          <p:nvPr/>
        </p:nvSpPr>
        <p:spPr>
          <a:xfrm rot="17335528">
            <a:off x="446196" y="2237760"/>
            <a:ext cx="18483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Musanaf</a:t>
            </a: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Abdul Razzaq</a:t>
            </a:r>
            <a:endParaRPr kumimoji="0" lang="en-GB"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91487D8E-797E-03E7-1EBA-166FCD389E42}"/>
              </a:ext>
            </a:extLst>
          </p:cNvPr>
          <p:cNvSpPr txBox="1"/>
          <p:nvPr/>
        </p:nvSpPr>
        <p:spPr>
          <a:xfrm rot="17335528">
            <a:off x="-222189" y="1776996"/>
            <a:ext cx="23710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Muwatta</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ibn </a:t>
            </a: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Malick</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(7</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52" name="TextBox 151">
            <a:extLst>
              <a:ext uri="{FF2B5EF4-FFF2-40B4-BE49-F238E27FC236}">
                <a16:creationId xmlns:a16="http://schemas.microsoft.com/office/drawing/2014/main" id="{6D53CA47-4CC1-D301-B2B6-09D2535EC708}"/>
              </a:ext>
            </a:extLst>
          </p:cNvPr>
          <p:cNvSpPr txBox="1"/>
          <p:nvPr/>
        </p:nvSpPr>
        <p:spPr>
          <a:xfrm rot="17335528">
            <a:off x="650580" y="2241301"/>
            <a:ext cx="21233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Abi </a:t>
            </a:r>
            <a:r>
              <a:rPr kumimoji="0" lang="en-US" sz="1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Shaybah</a:t>
            </a: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rPr>
              <a:t>(8</a:t>
            </a:r>
            <a:r>
              <a:rPr kumimoji="0" lang="en-US"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a:ea typeface="+mn-ea"/>
                <a:cs typeface="+mn-cs"/>
              </a:rPr>
              <a:t>th</a:t>
            </a:r>
            <a:r>
              <a:rPr kumimoji="0" lang="en-US"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rPr>
              <a:t> century)</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53" name="TextBox 152">
            <a:extLst>
              <a:ext uri="{FF2B5EF4-FFF2-40B4-BE49-F238E27FC236}">
                <a16:creationId xmlns:a16="http://schemas.microsoft.com/office/drawing/2014/main" id="{F202DF3C-8C33-FC49-47FC-ED8B428E53B1}"/>
              </a:ext>
            </a:extLst>
          </p:cNvPr>
          <p:cNvSpPr txBox="1"/>
          <p:nvPr/>
        </p:nvSpPr>
        <p:spPr>
          <a:xfrm rot="17335528">
            <a:off x="4460" y="1914116"/>
            <a:ext cx="22107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Sahifa</a:t>
            </a: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Hamman B. </a:t>
            </a:r>
            <a:r>
              <a:rPr kumimoji="0" lang="en-US" sz="1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Munabbih</a:t>
            </a:r>
            <a:endParaRPr kumimoji="0" lang="en-GB"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6A211AD6-1556-9CCD-3E37-FA8D77C3C91D}"/>
              </a:ext>
            </a:extLst>
          </p:cNvPr>
          <p:cNvSpPr txBox="1"/>
          <p:nvPr/>
        </p:nvSpPr>
        <p:spPr>
          <a:xfrm rot="17335528">
            <a:off x="417956" y="2275077"/>
            <a:ext cx="15098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Musnad</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ibn </a:t>
            </a: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Hanbal</a:t>
            </a:r>
            <a:endParaRPr kumimoji="0" lang="en-GB"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55" name="TextBox 154">
            <a:extLst>
              <a:ext uri="{FF2B5EF4-FFF2-40B4-BE49-F238E27FC236}">
                <a16:creationId xmlns:a16="http://schemas.microsoft.com/office/drawing/2014/main" id="{DE241EE9-76DF-1AEB-1FF0-20D22CEC3488}"/>
              </a:ext>
            </a:extLst>
          </p:cNvPr>
          <p:cNvSpPr txBox="1"/>
          <p:nvPr/>
        </p:nvSpPr>
        <p:spPr>
          <a:xfrm rot="17335528">
            <a:off x="689429" y="2421054"/>
            <a:ext cx="15751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Musnad</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al-</a:t>
            </a: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Tayalisi</a:t>
            </a:r>
            <a:endParaRPr kumimoji="0" lang="en-GB"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64" name="Arrow: Right 163">
            <a:extLst>
              <a:ext uri="{FF2B5EF4-FFF2-40B4-BE49-F238E27FC236}">
                <a16:creationId xmlns:a16="http://schemas.microsoft.com/office/drawing/2014/main" id="{72ACD093-28E0-7844-2889-A0D985356DA2}"/>
              </a:ext>
            </a:extLst>
          </p:cNvPr>
          <p:cNvSpPr/>
          <p:nvPr/>
        </p:nvSpPr>
        <p:spPr>
          <a:xfrm rot="5643991">
            <a:off x="-366715" y="3936151"/>
            <a:ext cx="1842904" cy="4573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9223EC23-5E97-9CD1-DB98-763A0F496A13}"/>
              </a:ext>
            </a:extLst>
          </p:cNvPr>
          <p:cNvSpPr txBox="1"/>
          <p:nvPr/>
        </p:nvSpPr>
        <p:spPr>
          <a:xfrm rot="16200000">
            <a:off x="-811124" y="3045792"/>
            <a:ext cx="249139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Muhammad dies 632 AD</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Arrow: Right 168">
            <a:extLst>
              <a:ext uri="{FF2B5EF4-FFF2-40B4-BE49-F238E27FC236}">
                <a16:creationId xmlns:a16="http://schemas.microsoft.com/office/drawing/2014/main" id="{097CAFF4-DFE5-1073-3ACC-CBFBA94D81EB}"/>
              </a:ext>
            </a:extLst>
          </p:cNvPr>
          <p:cNvSpPr/>
          <p:nvPr/>
        </p:nvSpPr>
        <p:spPr>
          <a:xfrm rot="5400000">
            <a:off x="188884" y="4602826"/>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0" name="TextBox 169">
            <a:extLst>
              <a:ext uri="{FF2B5EF4-FFF2-40B4-BE49-F238E27FC236}">
                <a16:creationId xmlns:a16="http://schemas.microsoft.com/office/drawing/2014/main" id="{8C1D5DF3-7FF7-D451-3245-B2ECDDFA6B6F}"/>
              </a:ext>
            </a:extLst>
          </p:cNvPr>
          <p:cNvSpPr txBox="1"/>
          <p:nvPr/>
        </p:nvSpPr>
        <p:spPr>
          <a:xfrm rot="16200000">
            <a:off x="4736117" y="2890866"/>
            <a:ext cx="27604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Abi </a:t>
            </a: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Shaybah</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BAE448CF-AE0D-2595-C003-D96FC2740442}"/>
              </a:ext>
            </a:extLst>
          </p:cNvPr>
          <p:cNvSpPr txBox="1"/>
          <p:nvPr/>
        </p:nvSpPr>
        <p:spPr>
          <a:xfrm rot="16200000">
            <a:off x="4640303" y="2963960"/>
            <a:ext cx="261421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Musnad</a:t>
            </a:r>
            <a:r>
              <a:rPr kumimoji="0" lang="en-GB" sz="12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al-</a:t>
            </a: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Tayalisi</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A32F5230-C911-B534-781E-7724E5191927}"/>
              </a:ext>
            </a:extLst>
          </p:cNvPr>
          <p:cNvSpPr txBox="1"/>
          <p:nvPr/>
        </p:nvSpPr>
        <p:spPr>
          <a:xfrm rot="16200000">
            <a:off x="965462" y="2742296"/>
            <a:ext cx="30361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Muwatta</a:t>
            </a:r>
            <a:r>
              <a:rPr kumimoji="0" lang="en-GB" sz="12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ibn Malik</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(9</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73" name="TextBox 172">
            <a:extLst>
              <a:ext uri="{FF2B5EF4-FFF2-40B4-BE49-F238E27FC236}">
                <a16:creationId xmlns:a16="http://schemas.microsoft.com/office/drawing/2014/main" id="{312C66C8-8A23-1C7A-4A05-D7B6BB3B6A25}"/>
              </a:ext>
            </a:extLst>
          </p:cNvPr>
          <p:cNvSpPr txBox="1"/>
          <p:nvPr/>
        </p:nvSpPr>
        <p:spPr>
          <a:xfrm rot="16200000">
            <a:off x="4285821" y="2780642"/>
            <a:ext cx="29808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Musanaf</a:t>
            </a:r>
            <a:r>
              <a:rPr kumimoji="0" lang="en-GB" sz="12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Abdul Razzaq</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74" name="TextBox 173">
            <a:extLst>
              <a:ext uri="{FF2B5EF4-FFF2-40B4-BE49-F238E27FC236}">
                <a16:creationId xmlns:a16="http://schemas.microsoft.com/office/drawing/2014/main" id="{CF455CAF-5F2D-392F-9788-C15ED11F8F59}"/>
              </a:ext>
            </a:extLst>
          </p:cNvPr>
          <p:cNvSpPr txBox="1"/>
          <p:nvPr/>
        </p:nvSpPr>
        <p:spPr>
          <a:xfrm rot="16200000">
            <a:off x="3337265" y="2654641"/>
            <a:ext cx="32477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Sahifa</a:t>
            </a:r>
            <a:r>
              <a:rPr kumimoji="0" lang="en-GB" sz="12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Hamman B. </a:t>
            </a: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Munabbih</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(12</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75" name="TextBox 174">
            <a:extLst>
              <a:ext uri="{FF2B5EF4-FFF2-40B4-BE49-F238E27FC236}">
                <a16:creationId xmlns:a16="http://schemas.microsoft.com/office/drawing/2014/main" id="{FF557E2D-EB2A-B9EC-E19F-4263C0A2A5F1}"/>
              </a:ext>
            </a:extLst>
          </p:cNvPr>
          <p:cNvSpPr txBox="1"/>
          <p:nvPr/>
        </p:nvSpPr>
        <p:spPr>
          <a:xfrm rot="16200000">
            <a:off x="4232037" y="2873834"/>
            <a:ext cx="2766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Musnad</a:t>
            </a:r>
            <a:r>
              <a:rPr kumimoji="0" lang="en-GB" sz="12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Ibn </a:t>
            </a: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Hanbal</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76" name="Arrow: Right 175">
            <a:extLst>
              <a:ext uri="{FF2B5EF4-FFF2-40B4-BE49-F238E27FC236}">
                <a16:creationId xmlns:a16="http://schemas.microsoft.com/office/drawing/2014/main" id="{E2AA7636-FA4F-8B6D-8E44-829CEBE9B50D}"/>
              </a:ext>
            </a:extLst>
          </p:cNvPr>
          <p:cNvSpPr/>
          <p:nvPr/>
        </p:nvSpPr>
        <p:spPr>
          <a:xfrm rot="5400000">
            <a:off x="2240041" y="4584654"/>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7" name="Arrow: Right 176">
            <a:extLst>
              <a:ext uri="{FF2B5EF4-FFF2-40B4-BE49-F238E27FC236}">
                <a16:creationId xmlns:a16="http://schemas.microsoft.com/office/drawing/2014/main" id="{2A8B93A9-1C15-AF69-0DB9-FBF93AFCE9F3}"/>
              </a:ext>
            </a:extLst>
          </p:cNvPr>
          <p:cNvSpPr/>
          <p:nvPr/>
        </p:nvSpPr>
        <p:spPr>
          <a:xfrm rot="5400000">
            <a:off x="5690688" y="4582405"/>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8" name="Arrow: Right 177">
            <a:extLst>
              <a:ext uri="{FF2B5EF4-FFF2-40B4-BE49-F238E27FC236}">
                <a16:creationId xmlns:a16="http://schemas.microsoft.com/office/drawing/2014/main" id="{5BD9BA12-592E-026F-E70B-6474F2F66980}"/>
              </a:ext>
            </a:extLst>
          </p:cNvPr>
          <p:cNvSpPr/>
          <p:nvPr/>
        </p:nvSpPr>
        <p:spPr>
          <a:xfrm rot="5400000">
            <a:off x="5357272" y="4589878"/>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9" name="Arrow: Right 178">
            <a:extLst>
              <a:ext uri="{FF2B5EF4-FFF2-40B4-BE49-F238E27FC236}">
                <a16:creationId xmlns:a16="http://schemas.microsoft.com/office/drawing/2014/main" id="{5917488F-F1ED-9BEF-801E-C1429E02C262}"/>
              </a:ext>
            </a:extLst>
          </p:cNvPr>
          <p:cNvSpPr/>
          <p:nvPr/>
        </p:nvSpPr>
        <p:spPr>
          <a:xfrm rot="5400000">
            <a:off x="4724242" y="4597351"/>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0" name="Arrow: Right 179">
            <a:extLst>
              <a:ext uri="{FF2B5EF4-FFF2-40B4-BE49-F238E27FC236}">
                <a16:creationId xmlns:a16="http://schemas.microsoft.com/office/drawing/2014/main" id="{F529215C-98F6-FF18-CE98-680405A85EBC}"/>
              </a:ext>
            </a:extLst>
          </p:cNvPr>
          <p:cNvSpPr/>
          <p:nvPr/>
        </p:nvSpPr>
        <p:spPr>
          <a:xfrm rot="5400000">
            <a:off x="5531160" y="4587883"/>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9" name="TextBox 198">
            <a:extLst>
              <a:ext uri="{FF2B5EF4-FFF2-40B4-BE49-F238E27FC236}">
                <a16:creationId xmlns:a16="http://schemas.microsoft.com/office/drawing/2014/main" id="{8BD7DFEA-4652-4992-BC93-654236FFE763}"/>
              </a:ext>
            </a:extLst>
          </p:cNvPr>
          <p:cNvSpPr txBox="1"/>
          <p:nvPr/>
        </p:nvSpPr>
        <p:spPr>
          <a:xfrm>
            <a:off x="740952" y="3442163"/>
            <a:ext cx="13673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Between the 9</a:t>
            </a:r>
            <a:r>
              <a:rPr kumimoji="0" lang="en-GB" sz="1000" b="1" i="0" u="none" strike="noStrike" kern="1200" cap="none" spc="0" normalizeH="0" baseline="30000" noProof="0" dirty="0" err="1">
                <a:ln>
                  <a:noFill/>
                </a:ln>
                <a:solidFill>
                  <a:srgbClr val="C00000"/>
                </a:solidFill>
                <a:effectLst/>
                <a:uLnTx/>
                <a:uFillTx/>
                <a:latin typeface="Calibri" panose="020F0502020204030204" pitchFamily="34" charset="0"/>
                <a:ea typeface="+mn-ea"/>
                <a:cs typeface="Times New Roman" panose="02020603050405020304" pitchFamily="18" charset="0"/>
              </a:rPr>
              <a:t>th</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 13</a:t>
            </a:r>
            <a:r>
              <a:rPr kumimoji="0" lang="en-GB" sz="1000" b="1" i="0" u="none" strike="noStrike" kern="1200" cap="none" spc="0" normalizeH="0" baseline="30000" noProof="0" dirty="0">
                <a:ln>
                  <a:noFill/>
                </a:ln>
                <a:solidFill>
                  <a:srgbClr val="C00000"/>
                </a:solidFill>
                <a:effectLst/>
                <a:uLnTx/>
                <a:uFillTx/>
                <a:latin typeface="Calibri" panose="020F0502020204030204" pitchFamily="34" charset="0"/>
                <a:ea typeface="+mn-ea"/>
                <a:cs typeface="Times New Roman" panose="02020603050405020304" pitchFamily="18" charset="0"/>
              </a:rPr>
              <a:t>th</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centuries. Thus </a:t>
            </a: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200 – 600</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YEARS TOO 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200" name="Straight Arrow Connector 199">
            <a:extLst>
              <a:ext uri="{FF2B5EF4-FFF2-40B4-BE49-F238E27FC236}">
                <a16:creationId xmlns:a16="http://schemas.microsoft.com/office/drawing/2014/main" id="{2C330786-EB7D-799A-E325-7080D735C4B4}"/>
              </a:ext>
            </a:extLst>
          </p:cNvPr>
          <p:cNvCxnSpPr>
            <a:cxnSpLocks/>
            <a:stCxn id="199" idx="1"/>
          </p:cNvCxnSpPr>
          <p:nvPr/>
        </p:nvCxnSpPr>
        <p:spPr>
          <a:xfrm flipH="1" flipV="1">
            <a:off x="517409" y="3790713"/>
            <a:ext cx="223543" cy="539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3B5F0628-9AAC-458D-F99D-48544622FE51}"/>
              </a:ext>
            </a:extLst>
          </p:cNvPr>
          <p:cNvCxnSpPr>
            <a:cxnSpLocks/>
            <a:stCxn id="199" idx="3"/>
          </p:cNvCxnSpPr>
          <p:nvPr/>
        </p:nvCxnSpPr>
        <p:spPr>
          <a:xfrm>
            <a:off x="2108260" y="3796106"/>
            <a:ext cx="294591"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Arrow: Right 2">
            <a:extLst>
              <a:ext uri="{FF2B5EF4-FFF2-40B4-BE49-F238E27FC236}">
                <a16:creationId xmlns:a16="http://schemas.microsoft.com/office/drawing/2014/main" id="{C5E073C1-13C9-C6F9-529E-85A0A83895D0}"/>
              </a:ext>
            </a:extLst>
          </p:cNvPr>
          <p:cNvSpPr/>
          <p:nvPr/>
        </p:nvSpPr>
        <p:spPr>
          <a:xfrm rot="5800115">
            <a:off x="-247638" y="3955314"/>
            <a:ext cx="1842904" cy="4573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8CF79400-0866-18DA-FBA8-116D5CDF623F}"/>
              </a:ext>
            </a:extLst>
          </p:cNvPr>
          <p:cNvSpPr/>
          <p:nvPr/>
        </p:nvSpPr>
        <p:spPr>
          <a:xfrm rot="5963219">
            <a:off x="-76695" y="3995265"/>
            <a:ext cx="1743767"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09D81A52-1A76-0FC4-2FFC-CE03AD28B44B}"/>
              </a:ext>
            </a:extLst>
          </p:cNvPr>
          <p:cNvSpPr/>
          <p:nvPr/>
        </p:nvSpPr>
        <p:spPr>
          <a:xfrm rot="6080120">
            <a:off x="63698" y="4019948"/>
            <a:ext cx="1699361"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EE69A337-8A9D-61AE-880D-F12E80AC1DC3}"/>
              </a:ext>
            </a:extLst>
          </p:cNvPr>
          <p:cNvSpPr/>
          <p:nvPr/>
        </p:nvSpPr>
        <p:spPr>
          <a:xfrm rot="6311527">
            <a:off x="192793" y="4056546"/>
            <a:ext cx="1669359"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612CC329-6A1B-C1DE-D2E7-688C1B7A4C95}"/>
              </a:ext>
            </a:extLst>
          </p:cNvPr>
          <p:cNvSpPr/>
          <p:nvPr/>
        </p:nvSpPr>
        <p:spPr>
          <a:xfrm rot="6500361">
            <a:off x="307702" y="4081986"/>
            <a:ext cx="1651741" cy="4918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E3EC17F3-1597-EC4E-0B72-97DFE25F9353}"/>
              </a:ext>
            </a:extLst>
          </p:cNvPr>
          <p:cNvSpPr/>
          <p:nvPr/>
        </p:nvSpPr>
        <p:spPr>
          <a:xfrm rot="5400000">
            <a:off x="5835830" y="4582405"/>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A8CB1902-BFB7-549D-5383-9A41239E828F}"/>
              </a:ext>
            </a:extLst>
          </p:cNvPr>
          <p:cNvCxnSpPr>
            <a:cxnSpLocks/>
          </p:cNvCxnSpPr>
          <p:nvPr/>
        </p:nvCxnSpPr>
        <p:spPr>
          <a:xfrm flipV="1">
            <a:off x="2654009" y="3790713"/>
            <a:ext cx="2222763" cy="539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163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8"/>
                                        </p:tgtEl>
                                        <p:attrNameLst>
                                          <p:attrName>style.visibility</p:attrName>
                                        </p:attrNameLst>
                                      </p:cBhvr>
                                      <p:to>
                                        <p:strVal val="visible"/>
                                      </p:to>
                                    </p:set>
                                    <p:anim calcmode="lin" valueType="num">
                                      <p:cBhvr additive="base">
                                        <p:cTn id="7" dur="500" fill="hold"/>
                                        <p:tgtEl>
                                          <p:spTgt spid="168"/>
                                        </p:tgtEl>
                                        <p:attrNameLst>
                                          <p:attrName>ppt_x</p:attrName>
                                        </p:attrNameLst>
                                      </p:cBhvr>
                                      <p:tavLst>
                                        <p:tav tm="0">
                                          <p:val>
                                            <p:strVal val="#ppt_x"/>
                                          </p:val>
                                        </p:tav>
                                        <p:tav tm="100000">
                                          <p:val>
                                            <p:strVal val="#ppt_x"/>
                                          </p:val>
                                        </p:tav>
                                      </p:tavLst>
                                    </p:anim>
                                    <p:anim calcmode="lin" valueType="num">
                                      <p:cBhvr additive="base">
                                        <p:cTn id="8" dur="500" fill="hold"/>
                                        <p:tgtEl>
                                          <p:spTgt spid="16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9"/>
                                        </p:tgtEl>
                                        <p:attrNameLst>
                                          <p:attrName>style.visibility</p:attrName>
                                        </p:attrNameLst>
                                      </p:cBhvr>
                                      <p:to>
                                        <p:strVal val="visible"/>
                                      </p:to>
                                    </p:set>
                                    <p:anim calcmode="lin" valueType="num">
                                      <p:cBhvr additive="base">
                                        <p:cTn id="11" dur="500" fill="hold"/>
                                        <p:tgtEl>
                                          <p:spTgt spid="169"/>
                                        </p:tgtEl>
                                        <p:attrNameLst>
                                          <p:attrName>ppt_x</p:attrName>
                                        </p:attrNameLst>
                                      </p:cBhvr>
                                      <p:tavLst>
                                        <p:tav tm="0">
                                          <p:val>
                                            <p:strVal val="#ppt_x"/>
                                          </p:val>
                                        </p:tav>
                                        <p:tav tm="100000">
                                          <p:val>
                                            <p:strVal val="#ppt_x"/>
                                          </p:val>
                                        </p:tav>
                                      </p:tavLst>
                                    </p:anim>
                                    <p:anim calcmode="lin" valueType="num">
                                      <p:cBhvr additive="base">
                                        <p:cTn id="12" dur="500" fill="hold"/>
                                        <p:tgtEl>
                                          <p:spTgt spid="16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1"/>
                                        </p:tgtEl>
                                        <p:attrNameLst>
                                          <p:attrName>style.visibility</p:attrName>
                                        </p:attrNameLst>
                                      </p:cBhvr>
                                      <p:to>
                                        <p:strVal val="visible"/>
                                      </p:to>
                                    </p:set>
                                    <p:anim calcmode="lin" valueType="num">
                                      <p:cBhvr additive="base">
                                        <p:cTn id="17" dur="500" fill="hold"/>
                                        <p:tgtEl>
                                          <p:spTgt spid="151"/>
                                        </p:tgtEl>
                                        <p:attrNameLst>
                                          <p:attrName>ppt_x</p:attrName>
                                        </p:attrNameLst>
                                      </p:cBhvr>
                                      <p:tavLst>
                                        <p:tav tm="0">
                                          <p:val>
                                            <p:strVal val="#ppt_x"/>
                                          </p:val>
                                        </p:tav>
                                        <p:tav tm="100000">
                                          <p:val>
                                            <p:strVal val="#ppt_x"/>
                                          </p:val>
                                        </p:tav>
                                      </p:tavLst>
                                    </p:anim>
                                    <p:anim calcmode="lin" valueType="num">
                                      <p:cBhvr additive="base">
                                        <p:cTn id="18" dur="500" fill="hold"/>
                                        <p:tgtEl>
                                          <p:spTgt spid="15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4"/>
                                        </p:tgtEl>
                                        <p:attrNameLst>
                                          <p:attrName>style.visibility</p:attrName>
                                        </p:attrNameLst>
                                      </p:cBhvr>
                                      <p:to>
                                        <p:strVal val="visible"/>
                                      </p:to>
                                    </p:set>
                                    <p:anim calcmode="lin" valueType="num">
                                      <p:cBhvr additive="base">
                                        <p:cTn id="21" dur="500" fill="hold"/>
                                        <p:tgtEl>
                                          <p:spTgt spid="164"/>
                                        </p:tgtEl>
                                        <p:attrNameLst>
                                          <p:attrName>ppt_x</p:attrName>
                                        </p:attrNameLst>
                                      </p:cBhvr>
                                      <p:tavLst>
                                        <p:tav tm="0">
                                          <p:val>
                                            <p:strVal val="#ppt_x"/>
                                          </p:val>
                                        </p:tav>
                                        <p:tav tm="100000">
                                          <p:val>
                                            <p:strVal val="#ppt_x"/>
                                          </p:val>
                                        </p:tav>
                                      </p:tavLst>
                                    </p:anim>
                                    <p:anim calcmode="lin" valueType="num">
                                      <p:cBhvr additive="base">
                                        <p:cTn id="22" dur="500" fill="hold"/>
                                        <p:tgtEl>
                                          <p:spTgt spid="16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53"/>
                                        </p:tgtEl>
                                        <p:attrNameLst>
                                          <p:attrName>style.visibility</p:attrName>
                                        </p:attrNameLst>
                                      </p:cBhvr>
                                      <p:to>
                                        <p:strVal val="visible"/>
                                      </p:to>
                                    </p:set>
                                    <p:anim calcmode="lin" valueType="num">
                                      <p:cBhvr additive="base">
                                        <p:cTn id="26" dur="500" fill="hold"/>
                                        <p:tgtEl>
                                          <p:spTgt spid="153"/>
                                        </p:tgtEl>
                                        <p:attrNameLst>
                                          <p:attrName>ppt_x</p:attrName>
                                        </p:attrNameLst>
                                      </p:cBhvr>
                                      <p:tavLst>
                                        <p:tav tm="0">
                                          <p:val>
                                            <p:strVal val="#ppt_x"/>
                                          </p:val>
                                        </p:tav>
                                        <p:tav tm="100000">
                                          <p:val>
                                            <p:strVal val="#ppt_x"/>
                                          </p:val>
                                        </p:tav>
                                      </p:tavLst>
                                    </p:anim>
                                    <p:anim calcmode="lin" valueType="num">
                                      <p:cBhvr additive="base">
                                        <p:cTn id="27" dur="500" fill="hold"/>
                                        <p:tgtEl>
                                          <p:spTgt spid="15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154"/>
                                        </p:tgtEl>
                                        <p:attrNameLst>
                                          <p:attrName>style.visibility</p:attrName>
                                        </p:attrNameLst>
                                      </p:cBhvr>
                                      <p:to>
                                        <p:strVal val="visible"/>
                                      </p:to>
                                    </p:set>
                                    <p:anim calcmode="lin" valueType="num">
                                      <p:cBhvr additive="base">
                                        <p:cTn id="35" dur="500" fill="hold"/>
                                        <p:tgtEl>
                                          <p:spTgt spid="154"/>
                                        </p:tgtEl>
                                        <p:attrNameLst>
                                          <p:attrName>ppt_x</p:attrName>
                                        </p:attrNameLst>
                                      </p:cBhvr>
                                      <p:tavLst>
                                        <p:tav tm="0">
                                          <p:val>
                                            <p:strVal val="#ppt_x"/>
                                          </p:val>
                                        </p:tav>
                                        <p:tav tm="100000">
                                          <p:val>
                                            <p:strVal val="#ppt_x"/>
                                          </p:val>
                                        </p:tav>
                                      </p:tavLst>
                                    </p:anim>
                                    <p:anim calcmode="lin" valueType="num">
                                      <p:cBhvr additive="base">
                                        <p:cTn id="36" dur="500" fill="hold"/>
                                        <p:tgtEl>
                                          <p:spTgt spid="15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 presetClass="entr" presetSubtype="4" fill="hold" grpId="0" nodeType="afterEffect">
                                  <p:stCondLst>
                                    <p:cond delay="0"/>
                                  </p:stCondLst>
                                  <p:childTnLst>
                                    <p:set>
                                      <p:cBhvr>
                                        <p:cTn id="43" dur="1" fill="hold">
                                          <p:stCondLst>
                                            <p:cond delay="0"/>
                                          </p:stCondLst>
                                        </p:cTn>
                                        <p:tgtEl>
                                          <p:spTgt spid="150"/>
                                        </p:tgtEl>
                                        <p:attrNameLst>
                                          <p:attrName>style.visibility</p:attrName>
                                        </p:attrNameLst>
                                      </p:cBhvr>
                                      <p:to>
                                        <p:strVal val="visible"/>
                                      </p:to>
                                    </p:set>
                                    <p:anim calcmode="lin" valueType="num">
                                      <p:cBhvr additive="base">
                                        <p:cTn id="44" dur="500" fill="hold"/>
                                        <p:tgtEl>
                                          <p:spTgt spid="150"/>
                                        </p:tgtEl>
                                        <p:attrNameLst>
                                          <p:attrName>ppt_x</p:attrName>
                                        </p:attrNameLst>
                                      </p:cBhvr>
                                      <p:tavLst>
                                        <p:tav tm="0">
                                          <p:val>
                                            <p:strVal val="#ppt_x"/>
                                          </p:val>
                                        </p:tav>
                                        <p:tav tm="100000">
                                          <p:val>
                                            <p:strVal val="#ppt_x"/>
                                          </p:val>
                                        </p:tav>
                                      </p:tavLst>
                                    </p:anim>
                                    <p:anim calcmode="lin" valueType="num">
                                      <p:cBhvr additive="base">
                                        <p:cTn id="45" dur="500" fill="hold"/>
                                        <p:tgtEl>
                                          <p:spTgt spid="150"/>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grpId="0" nodeType="afterEffect">
                                  <p:stCondLst>
                                    <p:cond delay="0"/>
                                  </p:stCondLst>
                                  <p:childTnLst>
                                    <p:set>
                                      <p:cBhvr>
                                        <p:cTn id="52" dur="1" fill="hold">
                                          <p:stCondLst>
                                            <p:cond delay="0"/>
                                          </p:stCondLst>
                                        </p:cTn>
                                        <p:tgtEl>
                                          <p:spTgt spid="155"/>
                                        </p:tgtEl>
                                        <p:attrNameLst>
                                          <p:attrName>style.visibility</p:attrName>
                                        </p:attrNameLst>
                                      </p:cBhvr>
                                      <p:to>
                                        <p:strVal val="visible"/>
                                      </p:to>
                                    </p:set>
                                    <p:anim calcmode="lin" valueType="num">
                                      <p:cBhvr additive="base">
                                        <p:cTn id="53" dur="500" fill="hold"/>
                                        <p:tgtEl>
                                          <p:spTgt spid="155"/>
                                        </p:tgtEl>
                                        <p:attrNameLst>
                                          <p:attrName>ppt_x</p:attrName>
                                        </p:attrNameLst>
                                      </p:cBhvr>
                                      <p:tavLst>
                                        <p:tav tm="0">
                                          <p:val>
                                            <p:strVal val="#ppt_x"/>
                                          </p:val>
                                        </p:tav>
                                        <p:tav tm="100000">
                                          <p:val>
                                            <p:strVal val="#ppt_x"/>
                                          </p:val>
                                        </p:tav>
                                      </p:tavLst>
                                    </p:anim>
                                    <p:anim calcmode="lin" valueType="num">
                                      <p:cBhvr additive="base">
                                        <p:cTn id="54" dur="500" fill="hold"/>
                                        <p:tgtEl>
                                          <p:spTgt spid="15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par>
                          <p:cTn id="59" fill="hold">
                            <p:stCondLst>
                              <p:cond delay="2500"/>
                            </p:stCondLst>
                            <p:childTnLst>
                              <p:par>
                                <p:cTn id="60" presetID="2" presetClass="entr" presetSubtype="4" fill="hold" grpId="0" nodeType="afterEffect">
                                  <p:stCondLst>
                                    <p:cond delay="0"/>
                                  </p:stCondLst>
                                  <p:childTnLst>
                                    <p:set>
                                      <p:cBhvr>
                                        <p:cTn id="61" dur="1" fill="hold">
                                          <p:stCondLst>
                                            <p:cond delay="0"/>
                                          </p:stCondLst>
                                        </p:cTn>
                                        <p:tgtEl>
                                          <p:spTgt spid="152"/>
                                        </p:tgtEl>
                                        <p:attrNameLst>
                                          <p:attrName>style.visibility</p:attrName>
                                        </p:attrNameLst>
                                      </p:cBhvr>
                                      <p:to>
                                        <p:strVal val="visible"/>
                                      </p:to>
                                    </p:set>
                                    <p:anim calcmode="lin" valueType="num">
                                      <p:cBhvr additive="base">
                                        <p:cTn id="62" dur="500" fill="hold"/>
                                        <p:tgtEl>
                                          <p:spTgt spid="152"/>
                                        </p:tgtEl>
                                        <p:attrNameLst>
                                          <p:attrName>ppt_x</p:attrName>
                                        </p:attrNameLst>
                                      </p:cBhvr>
                                      <p:tavLst>
                                        <p:tav tm="0">
                                          <p:val>
                                            <p:strVal val="#ppt_x"/>
                                          </p:val>
                                        </p:tav>
                                        <p:tav tm="100000">
                                          <p:val>
                                            <p:strVal val="#ppt_x"/>
                                          </p:val>
                                        </p:tav>
                                      </p:tavLst>
                                    </p:anim>
                                    <p:anim calcmode="lin" valueType="num">
                                      <p:cBhvr additive="base">
                                        <p:cTn id="63" dur="500" fill="hold"/>
                                        <p:tgtEl>
                                          <p:spTgt spid="152"/>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ppt_x"/>
                                          </p:val>
                                        </p:tav>
                                        <p:tav tm="100000">
                                          <p:val>
                                            <p:strVal val="#ppt_x"/>
                                          </p:val>
                                        </p:tav>
                                      </p:tavLst>
                                    </p:anim>
                                    <p:anim calcmode="lin" valueType="num">
                                      <p:cBhvr additive="base">
                                        <p:cTn id="6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grpId="0" nodeType="clickEffect">
                                  <p:stCondLst>
                                    <p:cond delay="0"/>
                                  </p:stCondLst>
                                  <p:childTnLst>
                                    <p:set>
                                      <p:cBhvr>
                                        <p:cTn id="71" dur="1" fill="hold">
                                          <p:stCondLst>
                                            <p:cond delay="0"/>
                                          </p:stCondLst>
                                        </p:cTn>
                                        <p:tgtEl>
                                          <p:spTgt spid="172"/>
                                        </p:tgtEl>
                                        <p:attrNameLst>
                                          <p:attrName>style.visibility</p:attrName>
                                        </p:attrNameLst>
                                      </p:cBhvr>
                                      <p:to>
                                        <p:strVal val="visible"/>
                                      </p:to>
                                    </p:set>
                                    <p:animEffect transition="in" filter="wipe(down)">
                                      <p:cBhvr>
                                        <p:cTn id="72" dur="580">
                                          <p:stCondLst>
                                            <p:cond delay="0"/>
                                          </p:stCondLst>
                                        </p:cTn>
                                        <p:tgtEl>
                                          <p:spTgt spid="172"/>
                                        </p:tgtEl>
                                      </p:cBhvr>
                                    </p:animEffect>
                                    <p:anim calcmode="lin" valueType="num">
                                      <p:cBhvr>
                                        <p:cTn id="73" dur="1822" tmFilter="0,0; 0.14,0.36; 0.43,0.73; 0.71,0.91; 1.0,1.0">
                                          <p:stCondLst>
                                            <p:cond delay="0"/>
                                          </p:stCondLst>
                                        </p:cTn>
                                        <p:tgtEl>
                                          <p:spTgt spid="172"/>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72"/>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72"/>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72"/>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72"/>
                                        </p:tgtEl>
                                        <p:attrNameLst>
                                          <p:attrName>ppt_y</p:attrName>
                                        </p:attrNameLst>
                                      </p:cBhvr>
                                      <p:tavLst>
                                        <p:tav tm="0" fmla="#ppt_y-sin(pi*$)/81">
                                          <p:val>
                                            <p:fltVal val="0"/>
                                          </p:val>
                                        </p:tav>
                                        <p:tav tm="100000">
                                          <p:val>
                                            <p:fltVal val="1"/>
                                          </p:val>
                                        </p:tav>
                                      </p:tavLst>
                                    </p:anim>
                                    <p:animScale>
                                      <p:cBhvr>
                                        <p:cTn id="78" dur="26">
                                          <p:stCondLst>
                                            <p:cond delay="650"/>
                                          </p:stCondLst>
                                        </p:cTn>
                                        <p:tgtEl>
                                          <p:spTgt spid="172"/>
                                        </p:tgtEl>
                                      </p:cBhvr>
                                      <p:to x="100000" y="60000"/>
                                    </p:animScale>
                                    <p:animScale>
                                      <p:cBhvr>
                                        <p:cTn id="79" dur="166" decel="50000">
                                          <p:stCondLst>
                                            <p:cond delay="676"/>
                                          </p:stCondLst>
                                        </p:cTn>
                                        <p:tgtEl>
                                          <p:spTgt spid="172"/>
                                        </p:tgtEl>
                                      </p:cBhvr>
                                      <p:to x="100000" y="100000"/>
                                    </p:animScale>
                                    <p:animScale>
                                      <p:cBhvr>
                                        <p:cTn id="80" dur="26">
                                          <p:stCondLst>
                                            <p:cond delay="1312"/>
                                          </p:stCondLst>
                                        </p:cTn>
                                        <p:tgtEl>
                                          <p:spTgt spid="172"/>
                                        </p:tgtEl>
                                      </p:cBhvr>
                                      <p:to x="100000" y="80000"/>
                                    </p:animScale>
                                    <p:animScale>
                                      <p:cBhvr>
                                        <p:cTn id="81" dur="166" decel="50000">
                                          <p:stCondLst>
                                            <p:cond delay="1338"/>
                                          </p:stCondLst>
                                        </p:cTn>
                                        <p:tgtEl>
                                          <p:spTgt spid="172"/>
                                        </p:tgtEl>
                                      </p:cBhvr>
                                      <p:to x="100000" y="100000"/>
                                    </p:animScale>
                                    <p:animScale>
                                      <p:cBhvr>
                                        <p:cTn id="82" dur="26">
                                          <p:stCondLst>
                                            <p:cond delay="1642"/>
                                          </p:stCondLst>
                                        </p:cTn>
                                        <p:tgtEl>
                                          <p:spTgt spid="172"/>
                                        </p:tgtEl>
                                      </p:cBhvr>
                                      <p:to x="100000" y="90000"/>
                                    </p:animScale>
                                    <p:animScale>
                                      <p:cBhvr>
                                        <p:cTn id="83" dur="166" decel="50000">
                                          <p:stCondLst>
                                            <p:cond delay="1668"/>
                                          </p:stCondLst>
                                        </p:cTn>
                                        <p:tgtEl>
                                          <p:spTgt spid="172"/>
                                        </p:tgtEl>
                                      </p:cBhvr>
                                      <p:to x="100000" y="100000"/>
                                    </p:animScale>
                                    <p:animScale>
                                      <p:cBhvr>
                                        <p:cTn id="84" dur="26">
                                          <p:stCondLst>
                                            <p:cond delay="1808"/>
                                          </p:stCondLst>
                                        </p:cTn>
                                        <p:tgtEl>
                                          <p:spTgt spid="172"/>
                                        </p:tgtEl>
                                      </p:cBhvr>
                                      <p:to x="100000" y="95000"/>
                                    </p:animScale>
                                    <p:animScale>
                                      <p:cBhvr>
                                        <p:cTn id="85" dur="166" decel="50000">
                                          <p:stCondLst>
                                            <p:cond delay="1834"/>
                                          </p:stCondLst>
                                        </p:cTn>
                                        <p:tgtEl>
                                          <p:spTgt spid="172"/>
                                        </p:tgtEl>
                                      </p:cBhvr>
                                      <p:to x="100000" y="100000"/>
                                    </p:animScale>
                                  </p:childTnLst>
                                </p:cTn>
                              </p:par>
                              <p:par>
                                <p:cTn id="86" presetID="26" presetClass="entr" presetSubtype="0" fill="hold" grpId="0" nodeType="withEffect">
                                  <p:stCondLst>
                                    <p:cond delay="0"/>
                                  </p:stCondLst>
                                  <p:childTnLst>
                                    <p:set>
                                      <p:cBhvr>
                                        <p:cTn id="87" dur="1" fill="hold">
                                          <p:stCondLst>
                                            <p:cond delay="0"/>
                                          </p:stCondLst>
                                        </p:cTn>
                                        <p:tgtEl>
                                          <p:spTgt spid="176"/>
                                        </p:tgtEl>
                                        <p:attrNameLst>
                                          <p:attrName>style.visibility</p:attrName>
                                        </p:attrNameLst>
                                      </p:cBhvr>
                                      <p:to>
                                        <p:strVal val="visible"/>
                                      </p:to>
                                    </p:set>
                                    <p:animEffect transition="in" filter="wipe(down)">
                                      <p:cBhvr>
                                        <p:cTn id="88" dur="580">
                                          <p:stCondLst>
                                            <p:cond delay="0"/>
                                          </p:stCondLst>
                                        </p:cTn>
                                        <p:tgtEl>
                                          <p:spTgt spid="176"/>
                                        </p:tgtEl>
                                      </p:cBhvr>
                                    </p:animEffect>
                                    <p:anim calcmode="lin" valueType="num">
                                      <p:cBhvr>
                                        <p:cTn id="89" dur="1822" tmFilter="0,0; 0.14,0.36; 0.43,0.73; 0.71,0.91; 1.0,1.0">
                                          <p:stCondLst>
                                            <p:cond delay="0"/>
                                          </p:stCondLst>
                                        </p:cTn>
                                        <p:tgtEl>
                                          <p:spTgt spid="176"/>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176"/>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176"/>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176"/>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176"/>
                                        </p:tgtEl>
                                        <p:attrNameLst>
                                          <p:attrName>ppt_y</p:attrName>
                                        </p:attrNameLst>
                                      </p:cBhvr>
                                      <p:tavLst>
                                        <p:tav tm="0" fmla="#ppt_y-sin(pi*$)/81">
                                          <p:val>
                                            <p:fltVal val="0"/>
                                          </p:val>
                                        </p:tav>
                                        <p:tav tm="100000">
                                          <p:val>
                                            <p:fltVal val="1"/>
                                          </p:val>
                                        </p:tav>
                                      </p:tavLst>
                                    </p:anim>
                                    <p:animScale>
                                      <p:cBhvr>
                                        <p:cTn id="94" dur="26">
                                          <p:stCondLst>
                                            <p:cond delay="650"/>
                                          </p:stCondLst>
                                        </p:cTn>
                                        <p:tgtEl>
                                          <p:spTgt spid="176"/>
                                        </p:tgtEl>
                                      </p:cBhvr>
                                      <p:to x="100000" y="60000"/>
                                    </p:animScale>
                                    <p:animScale>
                                      <p:cBhvr>
                                        <p:cTn id="95" dur="166" decel="50000">
                                          <p:stCondLst>
                                            <p:cond delay="676"/>
                                          </p:stCondLst>
                                        </p:cTn>
                                        <p:tgtEl>
                                          <p:spTgt spid="176"/>
                                        </p:tgtEl>
                                      </p:cBhvr>
                                      <p:to x="100000" y="100000"/>
                                    </p:animScale>
                                    <p:animScale>
                                      <p:cBhvr>
                                        <p:cTn id="96" dur="26">
                                          <p:stCondLst>
                                            <p:cond delay="1312"/>
                                          </p:stCondLst>
                                        </p:cTn>
                                        <p:tgtEl>
                                          <p:spTgt spid="176"/>
                                        </p:tgtEl>
                                      </p:cBhvr>
                                      <p:to x="100000" y="80000"/>
                                    </p:animScale>
                                    <p:animScale>
                                      <p:cBhvr>
                                        <p:cTn id="97" dur="166" decel="50000">
                                          <p:stCondLst>
                                            <p:cond delay="1338"/>
                                          </p:stCondLst>
                                        </p:cTn>
                                        <p:tgtEl>
                                          <p:spTgt spid="176"/>
                                        </p:tgtEl>
                                      </p:cBhvr>
                                      <p:to x="100000" y="100000"/>
                                    </p:animScale>
                                    <p:animScale>
                                      <p:cBhvr>
                                        <p:cTn id="98" dur="26">
                                          <p:stCondLst>
                                            <p:cond delay="1642"/>
                                          </p:stCondLst>
                                        </p:cTn>
                                        <p:tgtEl>
                                          <p:spTgt spid="176"/>
                                        </p:tgtEl>
                                      </p:cBhvr>
                                      <p:to x="100000" y="90000"/>
                                    </p:animScale>
                                    <p:animScale>
                                      <p:cBhvr>
                                        <p:cTn id="99" dur="166" decel="50000">
                                          <p:stCondLst>
                                            <p:cond delay="1668"/>
                                          </p:stCondLst>
                                        </p:cTn>
                                        <p:tgtEl>
                                          <p:spTgt spid="176"/>
                                        </p:tgtEl>
                                      </p:cBhvr>
                                      <p:to x="100000" y="100000"/>
                                    </p:animScale>
                                    <p:animScale>
                                      <p:cBhvr>
                                        <p:cTn id="100" dur="26">
                                          <p:stCondLst>
                                            <p:cond delay="1808"/>
                                          </p:stCondLst>
                                        </p:cTn>
                                        <p:tgtEl>
                                          <p:spTgt spid="176"/>
                                        </p:tgtEl>
                                      </p:cBhvr>
                                      <p:to x="100000" y="95000"/>
                                    </p:animScale>
                                    <p:animScale>
                                      <p:cBhvr>
                                        <p:cTn id="101" dur="166" decel="50000">
                                          <p:stCondLst>
                                            <p:cond delay="1834"/>
                                          </p:stCondLst>
                                        </p:cTn>
                                        <p:tgtEl>
                                          <p:spTgt spid="176"/>
                                        </p:tgtEl>
                                      </p:cBhvr>
                                      <p:to x="100000" y="100000"/>
                                    </p:animScale>
                                  </p:childTnLst>
                                </p:cTn>
                              </p:par>
                            </p:childTnLst>
                          </p:cTn>
                        </p:par>
                        <p:par>
                          <p:cTn id="102" fill="hold">
                            <p:stCondLst>
                              <p:cond delay="2000"/>
                            </p:stCondLst>
                            <p:childTnLst>
                              <p:par>
                                <p:cTn id="103" presetID="26" presetClass="entr" presetSubtype="0" fill="hold" grpId="0" nodeType="afterEffect">
                                  <p:stCondLst>
                                    <p:cond delay="0"/>
                                  </p:stCondLst>
                                  <p:childTnLst>
                                    <p:set>
                                      <p:cBhvr>
                                        <p:cTn id="104" dur="1" fill="hold">
                                          <p:stCondLst>
                                            <p:cond delay="0"/>
                                          </p:stCondLst>
                                        </p:cTn>
                                        <p:tgtEl>
                                          <p:spTgt spid="174"/>
                                        </p:tgtEl>
                                        <p:attrNameLst>
                                          <p:attrName>style.visibility</p:attrName>
                                        </p:attrNameLst>
                                      </p:cBhvr>
                                      <p:to>
                                        <p:strVal val="visible"/>
                                      </p:to>
                                    </p:set>
                                    <p:animEffect transition="in" filter="wipe(down)">
                                      <p:cBhvr>
                                        <p:cTn id="105" dur="580">
                                          <p:stCondLst>
                                            <p:cond delay="0"/>
                                          </p:stCondLst>
                                        </p:cTn>
                                        <p:tgtEl>
                                          <p:spTgt spid="174"/>
                                        </p:tgtEl>
                                      </p:cBhvr>
                                    </p:animEffect>
                                    <p:anim calcmode="lin" valueType="num">
                                      <p:cBhvr>
                                        <p:cTn id="106" dur="1822" tmFilter="0,0; 0.14,0.36; 0.43,0.73; 0.71,0.91; 1.0,1.0">
                                          <p:stCondLst>
                                            <p:cond delay="0"/>
                                          </p:stCondLst>
                                        </p:cTn>
                                        <p:tgtEl>
                                          <p:spTgt spid="174"/>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74"/>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74"/>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74"/>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74"/>
                                        </p:tgtEl>
                                        <p:attrNameLst>
                                          <p:attrName>ppt_y</p:attrName>
                                        </p:attrNameLst>
                                      </p:cBhvr>
                                      <p:tavLst>
                                        <p:tav tm="0" fmla="#ppt_y-sin(pi*$)/81">
                                          <p:val>
                                            <p:fltVal val="0"/>
                                          </p:val>
                                        </p:tav>
                                        <p:tav tm="100000">
                                          <p:val>
                                            <p:fltVal val="1"/>
                                          </p:val>
                                        </p:tav>
                                      </p:tavLst>
                                    </p:anim>
                                    <p:animScale>
                                      <p:cBhvr>
                                        <p:cTn id="111" dur="26">
                                          <p:stCondLst>
                                            <p:cond delay="650"/>
                                          </p:stCondLst>
                                        </p:cTn>
                                        <p:tgtEl>
                                          <p:spTgt spid="174"/>
                                        </p:tgtEl>
                                      </p:cBhvr>
                                      <p:to x="100000" y="60000"/>
                                    </p:animScale>
                                    <p:animScale>
                                      <p:cBhvr>
                                        <p:cTn id="112" dur="166" decel="50000">
                                          <p:stCondLst>
                                            <p:cond delay="676"/>
                                          </p:stCondLst>
                                        </p:cTn>
                                        <p:tgtEl>
                                          <p:spTgt spid="174"/>
                                        </p:tgtEl>
                                      </p:cBhvr>
                                      <p:to x="100000" y="100000"/>
                                    </p:animScale>
                                    <p:animScale>
                                      <p:cBhvr>
                                        <p:cTn id="113" dur="26">
                                          <p:stCondLst>
                                            <p:cond delay="1312"/>
                                          </p:stCondLst>
                                        </p:cTn>
                                        <p:tgtEl>
                                          <p:spTgt spid="174"/>
                                        </p:tgtEl>
                                      </p:cBhvr>
                                      <p:to x="100000" y="80000"/>
                                    </p:animScale>
                                    <p:animScale>
                                      <p:cBhvr>
                                        <p:cTn id="114" dur="166" decel="50000">
                                          <p:stCondLst>
                                            <p:cond delay="1338"/>
                                          </p:stCondLst>
                                        </p:cTn>
                                        <p:tgtEl>
                                          <p:spTgt spid="174"/>
                                        </p:tgtEl>
                                      </p:cBhvr>
                                      <p:to x="100000" y="100000"/>
                                    </p:animScale>
                                    <p:animScale>
                                      <p:cBhvr>
                                        <p:cTn id="115" dur="26">
                                          <p:stCondLst>
                                            <p:cond delay="1642"/>
                                          </p:stCondLst>
                                        </p:cTn>
                                        <p:tgtEl>
                                          <p:spTgt spid="174"/>
                                        </p:tgtEl>
                                      </p:cBhvr>
                                      <p:to x="100000" y="90000"/>
                                    </p:animScale>
                                    <p:animScale>
                                      <p:cBhvr>
                                        <p:cTn id="116" dur="166" decel="50000">
                                          <p:stCondLst>
                                            <p:cond delay="1668"/>
                                          </p:stCondLst>
                                        </p:cTn>
                                        <p:tgtEl>
                                          <p:spTgt spid="174"/>
                                        </p:tgtEl>
                                      </p:cBhvr>
                                      <p:to x="100000" y="100000"/>
                                    </p:animScale>
                                    <p:animScale>
                                      <p:cBhvr>
                                        <p:cTn id="117" dur="26">
                                          <p:stCondLst>
                                            <p:cond delay="1808"/>
                                          </p:stCondLst>
                                        </p:cTn>
                                        <p:tgtEl>
                                          <p:spTgt spid="174"/>
                                        </p:tgtEl>
                                      </p:cBhvr>
                                      <p:to x="100000" y="95000"/>
                                    </p:animScale>
                                    <p:animScale>
                                      <p:cBhvr>
                                        <p:cTn id="118" dur="166" decel="50000">
                                          <p:stCondLst>
                                            <p:cond delay="1834"/>
                                          </p:stCondLst>
                                        </p:cTn>
                                        <p:tgtEl>
                                          <p:spTgt spid="174"/>
                                        </p:tgtEl>
                                      </p:cBhvr>
                                      <p:to x="100000" y="100000"/>
                                    </p:animScale>
                                  </p:childTnLst>
                                </p:cTn>
                              </p:par>
                              <p:par>
                                <p:cTn id="119" presetID="26" presetClass="entr" presetSubtype="0" fill="hold" grpId="0" nodeType="withEffect">
                                  <p:stCondLst>
                                    <p:cond delay="0"/>
                                  </p:stCondLst>
                                  <p:childTnLst>
                                    <p:set>
                                      <p:cBhvr>
                                        <p:cTn id="120" dur="1" fill="hold">
                                          <p:stCondLst>
                                            <p:cond delay="0"/>
                                          </p:stCondLst>
                                        </p:cTn>
                                        <p:tgtEl>
                                          <p:spTgt spid="179"/>
                                        </p:tgtEl>
                                        <p:attrNameLst>
                                          <p:attrName>style.visibility</p:attrName>
                                        </p:attrNameLst>
                                      </p:cBhvr>
                                      <p:to>
                                        <p:strVal val="visible"/>
                                      </p:to>
                                    </p:set>
                                    <p:animEffect transition="in" filter="wipe(down)">
                                      <p:cBhvr>
                                        <p:cTn id="121" dur="580">
                                          <p:stCondLst>
                                            <p:cond delay="0"/>
                                          </p:stCondLst>
                                        </p:cTn>
                                        <p:tgtEl>
                                          <p:spTgt spid="179"/>
                                        </p:tgtEl>
                                      </p:cBhvr>
                                    </p:animEffect>
                                    <p:anim calcmode="lin" valueType="num">
                                      <p:cBhvr>
                                        <p:cTn id="122" dur="1822" tmFilter="0,0; 0.14,0.36; 0.43,0.73; 0.71,0.91; 1.0,1.0">
                                          <p:stCondLst>
                                            <p:cond delay="0"/>
                                          </p:stCondLst>
                                        </p:cTn>
                                        <p:tgtEl>
                                          <p:spTgt spid="17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17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17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17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179"/>
                                        </p:tgtEl>
                                        <p:attrNameLst>
                                          <p:attrName>ppt_y</p:attrName>
                                        </p:attrNameLst>
                                      </p:cBhvr>
                                      <p:tavLst>
                                        <p:tav tm="0" fmla="#ppt_y-sin(pi*$)/81">
                                          <p:val>
                                            <p:fltVal val="0"/>
                                          </p:val>
                                        </p:tav>
                                        <p:tav tm="100000">
                                          <p:val>
                                            <p:fltVal val="1"/>
                                          </p:val>
                                        </p:tav>
                                      </p:tavLst>
                                    </p:anim>
                                    <p:animScale>
                                      <p:cBhvr>
                                        <p:cTn id="127" dur="26">
                                          <p:stCondLst>
                                            <p:cond delay="650"/>
                                          </p:stCondLst>
                                        </p:cTn>
                                        <p:tgtEl>
                                          <p:spTgt spid="179"/>
                                        </p:tgtEl>
                                      </p:cBhvr>
                                      <p:to x="100000" y="60000"/>
                                    </p:animScale>
                                    <p:animScale>
                                      <p:cBhvr>
                                        <p:cTn id="128" dur="166" decel="50000">
                                          <p:stCondLst>
                                            <p:cond delay="676"/>
                                          </p:stCondLst>
                                        </p:cTn>
                                        <p:tgtEl>
                                          <p:spTgt spid="179"/>
                                        </p:tgtEl>
                                      </p:cBhvr>
                                      <p:to x="100000" y="100000"/>
                                    </p:animScale>
                                    <p:animScale>
                                      <p:cBhvr>
                                        <p:cTn id="129" dur="26">
                                          <p:stCondLst>
                                            <p:cond delay="1312"/>
                                          </p:stCondLst>
                                        </p:cTn>
                                        <p:tgtEl>
                                          <p:spTgt spid="179"/>
                                        </p:tgtEl>
                                      </p:cBhvr>
                                      <p:to x="100000" y="80000"/>
                                    </p:animScale>
                                    <p:animScale>
                                      <p:cBhvr>
                                        <p:cTn id="130" dur="166" decel="50000">
                                          <p:stCondLst>
                                            <p:cond delay="1338"/>
                                          </p:stCondLst>
                                        </p:cTn>
                                        <p:tgtEl>
                                          <p:spTgt spid="179"/>
                                        </p:tgtEl>
                                      </p:cBhvr>
                                      <p:to x="100000" y="100000"/>
                                    </p:animScale>
                                    <p:animScale>
                                      <p:cBhvr>
                                        <p:cTn id="131" dur="26">
                                          <p:stCondLst>
                                            <p:cond delay="1642"/>
                                          </p:stCondLst>
                                        </p:cTn>
                                        <p:tgtEl>
                                          <p:spTgt spid="179"/>
                                        </p:tgtEl>
                                      </p:cBhvr>
                                      <p:to x="100000" y="90000"/>
                                    </p:animScale>
                                    <p:animScale>
                                      <p:cBhvr>
                                        <p:cTn id="132" dur="166" decel="50000">
                                          <p:stCondLst>
                                            <p:cond delay="1668"/>
                                          </p:stCondLst>
                                        </p:cTn>
                                        <p:tgtEl>
                                          <p:spTgt spid="179"/>
                                        </p:tgtEl>
                                      </p:cBhvr>
                                      <p:to x="100000" y="100000"/>
                                    </p:animScale>
                                    <p:animScale>
                                      <p:cBhvr>
                                        <p:cTn id="133" dur="26">
                                          <p:stCondLst>
                                            <p:cond delay="1808"/>
                                          </p:stCondLst>
                                        </p:cTn>
                                        <p:tgtEl>
                                          <p:spTgt spid="179"/>
                                        </p:tgtEl>
                                      </p:cBhvr>
                                      <p:to x="100000" y="95000"/>
                                    </p:animScale>
                                    <p:animScale>
                                      <p:cBhvr>
                                        <p:cTn id="134" dur="166" decel="50000">
                                          <p:stCondLst>
                                            <p:cond delay="1834"/>
                                          </p:stCondLst>
                                        </p:cTn>
                                        <p:tgtEl>
                                          <p:spTgt spid="179"/>
                                        </p:tgtEl>
                                      </p:cBhvr>
                                      <p:to x="100000" y="100000"/>
                                    </p:animScale>
                                  </p:childTnLst>
                                </p:cTn>
                              </p:par>
                            </p:childTnLst>
                          </p:cTn>
                        </p:par>
                        <p:par>
                          <p:cTn id="135" fill="hold">
                            <p:stCondLst>
                              <p:cond delay="4000"/>
                            </p:stCondLst>
                            <p:childTnLst>
                              <p:par>
                                <p:cTn id="136" presetID="26" presetClass="entr" presetSubtype="0" fill="hold" grpId="0" nodeType="afterEffect">
                                  <p:stCondLst>
                                    <p:cond delay="0"/>
                                  </p:stCondLst>
                                  <p:childTnLst>
                                    <p:set>
                                      <p:cBhvr>
                                        <p:cTn id="137" dur="1" fill="hold">
                                          <p:stCondLst>
                                            <p:cond delay="0"/>
                                          </p:stCondLst>
                                        </p:cTn>
                                        <p:tgtEl>
                                          <p:spTgt spid="175"/>
                                        </p:tgtEl>
                                        <p:attrNameLst>
                                          <p:attrName>style.visibility</p:attrName>
                                        </p:attrNameLst>
                                      </p:cBhvr>
                                      <p:to>
                                        <p:strVal val="visible"/>
                                      </p:to>
                                    </p:set>
                                    <p:animEffect transition="in" filter="wipe(down)">
                                      <p:cBhvr>
                                        <p:cTn id="138" dur="580">
                                          <p:stCondLst>
                                            <p:cond delay="0"/>
                                          </p:stCondLst>
                                        </p:cTn>
                                        <p:tgtEl>
                                          <p:spTgt spid="175"/>
                                        </p:tgtEl>
                                      </p:cBhvr>
                                    </p:animEffect>
                                    <p:anim calcmode="lin" valueType="num">
                                      <p:cBhvr>
                                        <p:cTn id="139" dur="1822" tmFilter="0,0; 0.14,0.36; 0.43,0.73; 0.71,0.91; 1.0,1.0">
                                          <p:stCondLst>
                                            <p:cond delay="0"/>
                                          </p:stCondLst>
                                        </p:cTn>
                                        <p:tgtEl>
                                          <p:spTgt spid="175"/>
                                        </p:tgtEl>
                                        <p:attrNameLst>
                                          <p:attrName>ppt_x</p:attrName>
                                        </p:attrNameLst>
                                      </p:cBhvr>
                                      <p:tavLst>
                                        <p:tav tm="0">
                                          <p:val>
                                            <p:strVal val="#ppt_x-0.25"/>
                                          </p:val>
                                        </p:tav>
                                        <p:tav tm="100000">
                                          <p:val>
                                            <p:strVal val="#ppt_x"/>
                                          </p:val>
                                        </p:tav>
                                      </p:tavLst>
                                    </p:anim>
                                    <p:anim calcmode="lin" valueType="num">
                                      <p:cBhvr>
                                        <p:cTn id="140" dur="664" tmFilter="0.0,0.0; 0.25,0.07; 0.50,0.2; 0.75,0.467; 1.0,1.0">
                                          <p:stCondLst>
                                            <p:cond delay="0"/>
                                          </p:stCondLst>
                                        </p:cTn>
                                        <p:tgtEl>
                                          <p:spTgt spid="175"/>
                                        </p:tgtEl>
                                        <p:attrNameLst>
                                          <p:attrName>ppt_y</p:attrName>
                                        </p:attrNameLst>
                                      </p:cBhvr>
                                      <p:tavLst>
                                        <p:tav tm="0" fmla="#ppt_y-sin(pi*$)/3">
                                          <p:val>
                                            <p:fltVal val="0.5"/>
                                          </p:val>
                                        </p:tav>
                                        <p:tav tm="100000">
                                          <p:val>
                                            <p:fltVal val="1"/>
                                          </p:val>
                                        </p:tav>
                                      </p:tavLst>
                                    </p:anim>
                                    <p:anim calcmode="lin" valueType="num">
                                      <p:cBhvr>
                                        <p:cTn id="141" dur="664" tmFilter="0, 0; 0.125,0.2665; 0.25,0.4; 0.375,0.465; 0.5,0.5;  0.625,0.535; 0.75,0.6; 0.875,0.7335; 1,1">
                                          <p:stCondLst>
                                            <p:cond delay="664"/>
                                          </p:stCondLst>
                                        </p:cTn>
                                        <p:tgtEl>
                                          <p:spTgt spid="175"/>
                                        </p:tgtEl>
                                        <p:attrNameLst>
                                          <p:attrName>ppt_y</p:attrName>
                                        </p:attrNameLst>
                                      </p:cBhvr>
                                      <p:tavLst>
                                        <p:tav tm="0" fmla="#ppt_y-sin(pi*$)/9">
                                          <p:val>
                                            <p:fltVal val="0"/>
                                          </p:val>
                                        </p:tav>
                                        <p:tav tm="100000">
                                          <p:val>
                                            <p:fltVal val="1"/>
                                          </p:val>
                                        </p:tav>
                                      </p:tavLst>
                                    </p:anim>
                                    <p:anim calcmode="lin" valueType="num">
                                      <p:cBhvr>
                                        <p:cTn id="142" dur="332" tmFilter="0, 0; 0.125,0.2665; 0.25,0.4; 0.375,0.465; 0.5,0.5;  0.625,0.535; 0.75,0.6; 0.875,0.7335; 1,1">
                                          <p:stCondLst>
                                            <p:cond delay="1324"/>
                                          </p:stCondLst>
                                        </p:cTn>
                                        <p:tgtEl>
                                          <p:spTgt spid="175"/>
                                        </p:tgtEl>
                                        <p:attrNameLst>
                                          <p:attrName>ppt_y</p:attrName>
                                        </p:attrNameLst>
                                      </p:cBhvr>
                                      <p:tavLst>
                                        <p:tav tm="0" fmla="#ppt_y-sin(pi*$)/27">
                                          <p:val>
                                            <p:fltVal val="0"/>
                                          </p:val>
                                        </p:tav>
                                        <p:tav tm="100000">
                                          <p:val>
                                            <p:fltVal val="1"/>
                                          </p:val>
                                        </p:tav>
                                      </p:tavLst>
                                    </p:anim>
                                    <p:anim calcmode="lin" valueType="num">
                                      <p:cBhvr>
                                        <p:cTn id="143" dur="164" tmFilter="0, 0; 0.125,0.2665; 0.25,0.4; 0.375,0.465; 0.5,0.5;  0.625,0.535; 0.75,0.6; 0.875,0.7335; 1,1">
                                          <p:stCondLst>
                                            <p:cond delay="1656"/>
                                          </p:stCondLst>
                                        </p:cTn>
                                        <p:tgtEl>
                                          <p:spTgt spid="175"/>
                                        </p:tgtEl>
                                        <p:attrNameLst>
                                          <p:attrName>ppt_y</p:attrName>
                                        </p:attrNameLst>
                                      </p:cBhvr>
                                      <p:tavLst>
                                        <p:tav tm="0" fmla="#ppt_y-sin(pi*$)/81">
                                          <p:val>
                                            <p:fltVal val="0"/>
                                          </p:val>
                                        </p:tav>
                                        <p:tav tm="100000">
                                          <p:val>
                                            <p:fltVal val="1"/>
                                          </p:val>
                                        </p:tav>
                                      </p:tavLst>
                                    </p:anim>
                                    <p:animScale>
                                      <p:cBhvr>
                                        <p:cTn id="144" dur="26">
                                          <p:stCondLst>
                                            <p:cond delay="650"/>
                                          </p:stCondLst>
                                        </p:cTn>
                                        <p:tgtEl>
                                          <p:spTgt spid="175"/>
                                        </p:tgtEl>
                                      </p:cBhvr>
                                      <p:to x="100000" y="60000"/>
                                    </p:animScale>
                                    <p:animScale>
                                      <p:cBhvr>
                                        <p:cTn id="145" dur="166" decel="50000">
                                          <p:stCondLst>
                                            <p:cond delay="676"/>
                                          </p:stCondLst>
                                        </p:cTn>
                                        <p:tgtEl>
                                          <p:spTgt spid="175"/>
                                        </p:tgtEl>
                                      </p:cBhvr>
                                      <p:to x="100000" y="100000"/>
                                    </p:animScale>
                                    <p:animScale>
                                      <p:cBhvr>
                                        <p:cTn id="146" dur="26">
                                          <p:stCondLst>
                                            <p:cond delay="1312"/>
                                          </p:stCondLst>
                                        </p:cTn>
                                        <p:tgtEl>
                                          <p:spTgt spid="175"/>
                                        </p:tgtEl>
                                      </p:cBhvr>
                                      <p:to x="100000" y="80000"/>
                                    </p:animScale>
                                    <p:animScale>
                                      <p:cBhvr>
                                        <p:cTn id="147" dur="166" decel="50000">
                                          <p:stCondLst>
                                            <p:cond delay="1338"/>
                                          </p:stCondLst>
                                        </p:cTn>
                                        <p:tgtEl>
                                          <p:spTgt spid="175"/>
                                        </p:tgtEl>
                                      </p:cBhvr>
                                      <p:to x="100000" y="100000"/>
                                    </p:animScale>
                                    <p:animScale>
                                      <p:cBhvr>
                                        <p:cTn id="148" dur="26">
                                          <p:stCondLst>
                                            <p:cond delay="1642"/>
                                          </p:stCondLst>
                                        </p:cTn>
                                        <p:tgtEl>
                                          <p:spTgt spid="175"/>
                                        </p:tgtEl>
                                      </p:cBhvr>
                                      <p:to x="100000" y="90000"/>
                                    </p:animScale>
                                    <p:animScale>
                                      <p:cBhvr>
                                        <p:cTn id="149" dur="166" decel="50000">
                                          <p:stCondLst>
                                            <p:cond delay="1668"/>
                                          </p:stCondLst>
                                        </p:cTn>
                                        <p:tgtEl>
                                          <p:spTgt spid="175"/>
                                        </p:tgtEl>
                                      </p:cBhvr>
                                      <p:to x="100000" y="100000"/>
                                    </p:animScale>
                                    <p:animScale>
                                      <p:cBhvr>
                                        <p:cTn id="150" dur="26">
                                          <p:stCondLst>
                                            <p:cond delay="1808"/>
                                          </p:stCondLst>
                                        </p:cTn>
                                        <p:tgtEl>
                                          <p:spTgt spid="175"/>
                                        </p:tgtEl>
                                      </p:cBhvr>
                                      <p:to x="100000" y="95000"/>
                                    </p:animScale>
                                    <p:animScale>
                                      <p:cBhvr>
                                        <p:cTn id="151" dur="166" decel="50000">
                                          <p:stCondLst>
                                            <p:cond delay="1834"/>
                                          </p:stCondLst>
                                        </p:cTn>
                                        <p:tgtEl>
                                          <p:spTgt spid="175"/>
                                        </p:tgtEl>
                                      </p:cBhvr>
                                      <p:to x="100000" y="100000"/>
                                    </p:animScale>
                                  </p:childTnLst>
                                </p:cTn>
                              </p:par>
                              <p:par>
                                <p:cTn id="152" presetID="26" presetClass="entr" presetSubtype="0" fill="hold" grpId="0" nodeType="withEffect">
                                  <p:stCondLst>
                                    <p:cond delay="0"/>
                                  </p:stCondLst>
                                  <p:childTnLst>
                                    <p:set>
                                      <p:cBhvr>
                                        <p:cTn id="153" dur="1" fill="hold">
                                          <p:stCondLst>
                                            <p:cond delay="0"/>
                                          </p:stCondLst>
                                        </p:cTn>
                                        <p:tgtEl>
                                          <p:spTgt spid="178"/>
                                        </p:tgtEl>
                                        <p:attrNameLst>
                                          <p:attrName>style.visibility</p:attrName>
                                        </p:attrNameLst>
                                      </p:cBhvr>
                                      <p:to>
                                        <p:strVal val="visible"/>
                                      </p:to>
                                    </p:set>
                                    <p:animEffect transition="in" filter="wipe(down)">
                                      <p:cBhvr>
                                        <p:cTn id="154" dur="580">
                                          <p:stCondLst>
                                            <p:cond delay="0"/>
                                          </p:stCondLst>
                                        </p:cTn>
                                        <p:tgtEl>
                                          <p:spTgt spid="178"/>
                                        </p:tgtEl>
                                      </p:cBhvr>
                                    </p:animEffect>
                                    <p:anim calcmode="lin" valueType="num">
                                      <p:cBhvr>
                                        <p:cTn id="155" dur="1822" tmFilter="0,0; 0.14,0.36; 0.43,0.73; 0.71,0.91; 1.0,1.0">
                                          <p:stCondLst>
                                            <p:cond delay="0"/>
                                          </p:stCondLst>
                                        </p:cTn>
                                        <p:tgtEl>
                                          <p:spTgt spid="178"/>
                                        </p:tgtEl>
                                        <p:attrNameLst>
                                          <p:attrName>ppt_x</p:attrName>
                                        </p:attrNameLst>
                                      </p:cBhvr>
                                      <p:tavLst>
                                        <p:tav tm="0">
                                          <p:val>
                                            <p:strVal val="#ppt_x-0.25"/>
                                          </p:val>
                                        </p:tav>
                                        <p:tav tm="100000">
                                          <p:val>
                                            <p:strVal val="#ppt_x"/>
                                          </p:val>
                                        </p:tav>
                                      </p:tavLst>
                                    </p:anim>
                                    <p:anim calcmode="lin" valueType="num">
                                      <p:cBhvr>
                                        <p:cTn id="156" dur="664" tmFilter="0.0,0.0; 0.25,0.07; 0.50,0.2; 0.75,0.467; 1.0,1.0">
                                          <p:stCondLst>
                                            <p:cond delay="0"/>
                                          </p:stCondLst>
                                        </p:cTn>
                                        <p:tgtEl>
                                          <p:spTgt spid="178"/>
                                        </p:tgtEl>
                                        <p:attrNameLst>
                                          <p:attrName>ppt_y</p:attrName>
                                        </p:attrNameLst>
                                      </p:cBhvr>
                                      <p:tavLst>
                                        <p:tav tm="0" fmla="#ppt_y-sin(pi*$)/3">
                                          <p:val>
                                            <p:fltVal val="0.5"/>
                                          </p:val>
                                        </p:tav>
                                        <p:tav tm="100000">
                                          <p:val>
                                            <p:fltVal val="1"/>
                                          </p:val>
                                        </p:tav>
                                      </p:tavLst>
                                    </p:anim>
                                    <p:anim calcmode="lin" valueType="num">
                                      <p:cBhvr>
                                        <p:cTn id="157" dur="664" tmFilter="0, 0; 0.125,0.2665; 0.25,0.4; 0.375,0.465; 0.5,0.5;  0.625,0.535; 0.75,0.6; 0.875,0.7335; 1,1">
                                          <p:stCondLst>
                                            <p:cond delay="664"/>
                                          </p:stCondLst>
                                        </p:cTn>
                                        <p:tgtEl>
                                          <p:spTgt spid="178"/>
                                        </p:tgtEl>
                                        <p:attrNameLst>
                                          <p:attrName>ppt_y</p:attrName>
                                        </p:attrNameLst>
                                      </p:cBhvr>
                                      <p:tavLst>
                                        <p:tav tm="0" fmla="#ppt_y-sin(pi*$)/9">
                                          <p:val>
                                            <p:fltVal val="0"/>
                                          </p:val>
                                        </p:tav>
                                        <p:tav tm="100000">
                                          <p:val>
                                            <p:fltVal val="1"/>
                                          </p:val>
                                        </p:tav>
                                      </p:tavLst>
                                    </p:anim>
                                    <p:anim calcmode="lin" valueType="num">
                                      <p:cBhvr>
                                        <p:cTn id="158" dur="332" tmFilter="0, 0; 0.125,0.2665; 0.25,0.4; 0.375,0.465; 0.5,0.5;  0.625,0.535; 0.75,0.6; 0.875,0.7335; 1,1">
                                          <p:stCondLst>
                                            <p:cond delay="1324"/>
                                          </p:stCondLst>
                                        </p:cTn>
                                        <p:tgtEl>
                                          <p:spTgt spid="178"/>
                                        </p:tgtEl>
                                        <p:attrNameLst>
                                          <p:attrName>ppt_y</p:attrName>
                                        </p:attrNameLst>
                                      </p:cBhvr>
                                      <p:tavLst>
                                        <p:tav tm="0" fmla="#ppt_y-sin(pi*$)/27">
                                          <p:val>
                                            <p:fltVal val="0"/>
                                          </p:val>
                                        </p:tav>
                                        <p:tav tm="100000">
                                          <p:val>
                                            <p:fltVal val="1"/>
                                          </p:val>
                                        </p:tav>
                                      </p:tavLst>
                                    </p:anim>
                                    <p:anim calcmode="lin" valueType="num">
                                      <p:cBhvr>
                                        <p:cTn id="159" dur="164" tmFilter="0, 0; 0.125,0.2665; 0.25,0.4; 0.375,0.465; 0.5,0.5;  0.625,0.535; 0.75,0.6; 0.875,0.7335; 1,1">
                                          <p:stCondLst>
                                            <p:cond delay="1656"/>
                                          </p:stCondLst>
                                        </p:cTn>
                                        <p:tgtEl>
                                          <p:spTgt spid="178"/>
                                        </p:tgtEl>
                                        <p:attrNameLst>
                                          <p:attrName>ppt_y</p:attrName>
                                        </p:attrNameLst>
                                      </p:cBhvr>
                                      <p:tavLst>
                                        <p:tav tm="0" fmla="#ppt_y-sin(pi*$)/81">
                                          <p:val>
                                            <p:fltVal val="0"/>
                                          </p:val>
                                        </p:tav>
                                        <p:tav tm="100000">
                                          <p:val>
                                            <p:fltVal val="1"/>
                                          </p:val>
                                        </p:tav>
                                      </p:tavLst>
                                    </p:anim>
                                    <p:animScale>
                                      <p:cBhvr>
                                        <p:cTn id="160" dur="26">
                                          <p:stCondLst>
                                            <p:cond delay="650"/>
                                          </p:stCondLst>
                                        </p:cTn>
                                        <p:tgtEl>
                                          <p:spTgt spid="178"/>
                                        </p:tgtEl>
                                      </p:cBhvr>
                                      <p:to x="100000" y="60000"/>
                                    </p:animScale>
                                    <p:animScale>
                                      <p:cBhvr>
                                        <p:cTn id="161" dur="166" decel="50000">
                                          <p:stCondLst>
                                            <p:cond delay="676"/>
                                          </p:stCondLst>
                                        </p:cTn>
                                        <p:tgtEl>
                                          <p:spTgt spid="178"/>
                                        </p:tgtEl>
                                      </p:cBhvr>
                                      <p:to x="100000" y="100000"/>
                                    </p:animScale>
                                    <p:animScale>
                                      <p:cBhvr>
                                        <p:cTn id="162" dur="26">
                                          <p:stCondLst>
                                            <p:cond delay="1312"/>
                                          </p:stCondLst>
                                        </p:cTn>
                                        <p:tgtEl>
                                          <p:spTgt spid="178"/>
                                        </p:tgtEl>
                                      </p:cBhvr>
                                      <p:to x="100000" y="80000"/>
                                    </p:animScale>
                                    <p:animScale>
                                      <p:cBhvr>
                                        <p:cTn id="163" dur="166" decel="50000">
                                          <p:stCondLst>
                                            <p:cond delay="1338"/>
                                          </p:stCondLst>
                                        </p:cTn>
                                        <p:tgtEl>
                                          <p:spTgt spid="178"/>
                                        </p:tgtEl>
                                      </p:cBhvr>
                                      <p:to x="100000" y="100000"/>
                                    </p:animScale>
                                    <p:animScale>
                                      <p:cBhvr>
                                        <p:cTn id="164" dur="26">
                                          <p:stCondLst>
                                            <p:cond delay="1642"/>
                                          </p:stCondLst>
                                        </p:cTn>
                                        <p:tgtEl>
                                          <p:spTgt spid="178"/>
                                        </p:tgtEl>
                                      </p:cBhvr>
                                      <p:to x="100000" y="90000"/>
                                    </p:animScale>
                                    <p:animScale>
                                      <p:cBhvr>
                                        <p:cTn id="165" dur="166" decel="50000">
                                          <p:stCondLst>
                                            <p:cond delay="1668"/>
                                          </p:stCondLst>
                                        </p:cTn>
                                        <p:tgtEl>
                                          <p:spTgt spid="178"/>
                                        </p:tgtEl>
                                      </p:cBhvr>
                                      <p:to x="100000" y="100000"/>
                                    </p:animScale>
                                    <p:animScale>
                                      <p:cBhvr>
                                        <p:cTn id="166" dur="26">
                                          <p:stCondLst>
                                            <p:cond delay="1808"/>
                                          </p:stCondLst>
                                        </p:cTn>
                                        <p:tgtEl>
                                          <p:spTgt spid="178"/>
                                        </p:tgtEl>
                                      </p:cBhvr>
                                      <p:to x="100000" y="95000"/>
                                    </p:animScale>
                                    <p:animScale>
                                      <p:cBhvr>
                                        <p:cTn id="167" dur="166" decel="50000">
                                          <p:stCondLst>
                                            <p:cond delay="1834"/>
                                          </p:stCondLst>
                                        </p:cTn>
                                        <p:tgtEl>
                                          <p:spTgt spid="178"/>
                                        </p:tgtEl>
                                      </p:cBhvr>
                                      <p:to x="100000" y="100000"/>
                                    </p:animScale>
                                  </p:childTnLst>
                                </p:cTn>
                              </p:par>
                            </p:childTnLst>
                          </p:cTn>
                        </p:par>
                        <p:par>
                          <p:cTn id="168" fill="hold">
                            <p:stCondLst>
                              <p:cond delay="6000"/>
                            </p:stCondLst>
                            <p:childTnLst>
                              <p:par>
                                <p:cTn id="169" presetID="26" presetClass="entr" presetSubtype="0" fill="hold" grpId="0" nodeType="afterEffect">
                                  <p:stCondLst>
                                    <p:cond delay="0"/>
                                  </p:stCondLst>
                                  <p:childTnLst>
                                    <p:set>
                                      <p:cBhvr>
                                        <p:cTn id="170" dur="1" fill="hold">
                                          <p:stCondLst>
                                            <p:cond delay="0"/>
                                          </p:stCondLst>
                                        </p:cTn>
                                        <p:tgtEl>
                                          <p:spTgt spid="173"/>
                                        </p:tgtEl>
                                        <p:attrNameLst>
                                          <p:attrName>style.visibility</p:attrName>
                                        </p:attrNameLst>
                                      </p:cBhvr>
                                      <p:to>
                                        <p:strVal val="visible"/>
                                      </p:to>
                                    </p:set>
                                    <p:animEffect transition="in" filter="wipe(down)">
                                      <p:cBhvr>
                                        <p:cTn id="171" dur="580">
                                          <p:stCondLst>
                                            <p:cond delay="0"/>
                                          </p:stCondLst>
                                        </p:cTn>
                                        <p:tgtEl>
                                          <p:spTgt spid="173"/>
                                        </p:tgtEl>
                                      </p:cBhvr>
                                    </p:animEffect>
                                    <p:anim calcmode="lin" valueType="num">
                                      <p:cBhvr>
                                        <p:cTn id="172" dur="1822" tmFilter="0,0; 0.14,0.36; 0.43,0.73; 0.71,0.91; 1.0,1.0">
                                          <p:stCondLst>
                                            <p:cond delay="0"/>
                                          </p:stCondLst>
                                        </p:cTn>
                                        <p:tgtEl>
                                          <p:spTgt spid="173"/>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173"/>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173"/>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173"/>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173"/>
                                        </p:tgtEl>
                                        <p:attrNameLst>
                                          <p:attrName>ppt_y</p:attrName>
                                        </p:attrNameLst>
                                      </p:cBhvr>
                                      <p:tavLst>
                                        <p:tav tm="0" fmla="#ppt_y-sin(pi*$)/81">
                                          <p:val>
                                            <p:fltVal val="0"/>
                                          </p:val>
                                        </p:tav>
                                        <p:tav tm="100000">
                                          <p:val>
                                            <p:fltVal val="1"/>
                                          </p:val>
                                        </p:tav>
                                      </p:tavLst>
                                    </p:anim>
                                    <p:animScale>
                                      <p:cBhvr>
                                        <p:cTn id="177" dur="26">
                                          <p:stCondLst>
                                            <p:cond delay="650"/>
                                          </p:stCondLst>
                                        </p:cTn>
                                        <p:tgtEl>
                                          <p:spTgt spid="173"/>
                                        </p:tgtEl>
                                      </p:cBhvr>
                                      <p:to x="100000" y="60000"/>
                                    </p:animScale>
                                    <p:animScale>
                                      <p:cBhvr>
                                        <p:cTn id="178" dur="166" decel="50000">
                                          <p:stCondLst>
                                            <p:cond delay="676"/>
                                          </p:stCondLst>
                                        </p:cTn>
                                        <p:tgtEl>
                                          <p:spTgt spid="173"/>
                                        </p:tgtEl>
                                      </p:cBhvr>
                                      <p:to x="100000" y="100000"/>
                                    </p:animScale>
                                    <p:animScale>
                                      <p:cBhvr>
                                        <p:cTn id="179" dur="26">
                                          <p:stCondLst>
                                            <p:cond delay="1312"/>
                                          </p:stCondLst>
                                        </p:cTn>
                                        <p:tgtEl>
                                          <p:spTgt spid="173"/>
                                        </p:tgtEl>
                                      </p:cBhvr>
                                      <p:to x="100000" y="80000"/>
                                    </p:animScale>
                                    <p:animScale>
                                      <p:cBhvr>
                                        <p:cTn id="180" dur="166" decel="50000">
                                          <p:stCondLst>
                                            <p:cond delay="1338"/>
                                          </p:stCondLst>
                                        </p:cTn>
                                        <p:tgtEl>
                                          <p:spTgt spid="173"/>
                                        </p:tgtEl>
                                      </p:cBhvr>
                                      <p:to x="100000" y="100000"/>
                                    </p:animScale>
                                    <p:animScale>
                                      <p:cBhvr>
                                        <p:cTn id="181" dur="26">
                                          <p:stCondLst>
                                            <p:cond delay="1642"/>
                                          </p:stCondLst>
                                        </p:cTn>
                                        <p:tgtEl>
                                          <p:spTgt spid="173"/>
                                        </p:tgtEl>
                                      </p:cBhvr>
                                      <p:to x="100000" y="90000"/>
                                    </p:animScale>
                                    <p:animScale>
                                      <p:cBhvr>
                                        <p:cTn id="182" dur="166" decel="50000">
                                          <p:stCondLst>
                                            <p:cond delay="1668"/>
                                          </p:stCondLst>
                                        </p:cTn>
                                        <p:tgtEl>
                                          <p:spTgt spid="173"/>
                                        </p:tgtEl>
                                      </p:cBhvr>
                                      <p:to x="100000" y="100000"/>
                                    </p:animScale>
                                    <p:animScale>
                                      <p:cBhvr>
                                        <p:cTn id="183" dur="26">
                                          <p:stCondLst>
                                            <p:cond delay="1808"/>
                                          </p:stCondLst>
                                        </p:cTn>
                                        <p:tgtEl>
                                          <p:spTgt spid="173"/>
                                        </p:tgtEl>
                                      </p:cBhvr>
                                      <p:to x="100000" y="95000"/>
                                    </p:animScale>
                                    <p:animScale>
                                      <p:cBhvr>
                                        <p:cTn id="184" dur="166" decel="50000">
                                          <p:stCondLst>
                                            <p:cond delay="1834"/>
                                          </p:stCondLst>
                                        </p:cTn>
                                        <p:tgtEl>
                                          <p:spTgt spid="173"/>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80"/>
                                        </p:tgtEl>
                                        <p:attrNameLst>
                                          <p:attrName>style.visibility</p:attrName>
                                        </p:attrNameLst>
                                      </p:cBhvr>
                                      <p:to>
                                        <p:strVal val="visible"/>
                                      </p:to>
                                    </p:set>
                                    <p:animEffect transition="in" filter="wipe(down)">
                                      <p:cBhvr>
                                        <p:cTn id="187" dur="580">
                                          <p:stCondLst>
                                            <p:cond delay="0"/>
                                          </p:stCondLst>
                                        </p:cTn>
                                        <p:tgtEl>
                                          <p:spTgt spid="180"/>
                                        </p:tgtEl>
                                      </p:cBhvr>
                                    </p:animEffect>
                                    <p:anim calcmode="lin" valueType="num">
                                      <p:cBhvr>
                                        <p:cTn id="188" dur="1822" tmFilter="0,0; 0.14,0.36; 0.43,0.73; 0.71,0.91; 1.0,1.0">
                                          <p:stCondLst>
                                            <p:cond delay="0"/>
                                          </p:stCondLst>
                                        </p:cTn>
                                        <p:tgtEl>
                                          <p:spTgt spid="180"/>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80"/>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80"/>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80"/>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80"/>
                                        </p:tgtEl>
                                        <p:attrNameLst>
                                          <p:attrName>ppt_y</p:attrName>
                                        </p:attrNameLst>
                                      </p:cBhvr>
                                      <p:tavLst>
                                        <p:tav tm="0" fmla="#ppt_y-sin(pi*$)/81">
                                          <p:val>
                                            <p:fltVal val="0"/>
                                          </p:val>
                                        </p:tav>
                                        <p:tav tm="100000">
                                          <p:val>
                                            <p:fltVal val="1"/>
                                          </p:val>
                                        </p:tav>
                                      </p:tavLst>
                                    </p:anim>
                                    <p:animScale>
                                      <p:cBhvr>
                                        <p:cTn id="193" dur="26">
                                          <p:stCondLst>
                                            <p:cond delay="650"/>
                                          </p:stCondLst>
                                        </p:cTn>
                                        <p:tgtEl>
                                          <p:spTgt spid="180"/>
                                        </p:tgtEl>
                                      </p:cBhvr>
                                      <p:to x="100000" y="60000"/>
                                    </p:animScale>
                                    <p:animScale>
                                      <p:cBhvr>
                                        <p:cTn id="194" dur="166" decel="50000">
                                          <p:stCondLst>
                                            <p:cond delay="676"/>
                                          </p:stCondLst>
                                        </p:cTn>
                                        <p:tgtEl>
                                          <p:spTgt spid="180"/>
                                        </p:tgtEl>
                                      </p:cBhvr>
                                      <p:to x="100000" y="100000"/>
                                    </p:animScale>
                                    <p:animScale>
                                      <p:cBhvr>
                                        <p:cTn id="195" dur="26">
                                          <p:stCondLst>
                                            <p:cond delay="1312"/>
                                          </p:stCondLst>
                                        </p:cTn>
                                        <p:tgtEl>
                                          <p:spTgt spid="180"/>
                                        </p:tgtEl>
                                      </p:cBhvr>
                                      <p:to x="100000" y="80000"/>
                                    </p:animScale>
                                    <p:animScale>
                                      <p:cBhvr>
                                        <p:cTn id="196" dur="166" decel="50000">
                                          <p:stCondLst>
                                            <p:cond delay="1338"/>
                                          </p:stCondLst>
                                        </p:cTn>
                                        <p:tgtEl>
                                          <p:spTgt spid="180"/>
                                        </p:tgtEl>
                                      </p:cBhvr>
                                      <p:to x="100000" y="100000"/>
                                    </p:animScale>
                                    <p:animScale>
                                      <p:cBhvr>
                                        <p:cTn id="197" dur="26">
                                          <p:stCondLst>
                                            <p:cond delay="1642"/>
                                          </p:stCondLst>
                                        </p:cTn>
                                        <p:tgtEl>
                                          <p:spTgt spid="180"/>
                                        </p:tgtEl>
                                      </p:cBhvr>
                                      <p:to x="100000" y="90000"/>
                                    </p:animScale>
                                    <p:animScale>
                                      <p:cBhvr>
                                        <p:cTn id="198" dur="166" decel="50000">
                                          <p:stCondLst>
                                            <p:cond delay="1668"/>
                                          </p:stCondLst>
                                        </p:cTn>
                                        <p:tgtEl>
                                          <p:spTgt spid="180"/>
                                        </p:tgtEl>
                                      </p:cBhvr>
                                      <p:to x="100000" y="100000"/>
                                    </p:animScale>
                                    <p:animScale>
                                      <p:cBhvr>
                                        <p:cTn id="199" dur="26">
                                          <p:stCondLst>
                                            <p:cond delay="1808"/>
                                          </p:stCondLst>
                                        </p:cTn>
                                        <p:tgtEl>
                                          <p:spTgt spid="180"/>
                                        </p:tgtEl>
                                      </p:cBhvr>
                                      <p:to x="100000" y="95000"/>
                                    </p:animScale>
                                    <p:animScale>
                                      <p:cBhvr>
                                        <p:cTn id="200" dur="166" decel="50000">
                                          <p:stCondLst>
                                            <p:cond delay="1834"/>
                                          </p:stCondLst>
                                        </p:cTn>
                                        <p:tgtEl>
                                          <p:spTgt spid="180"/>
                                        </p:tgtEl>
                                      </p:cBhvr>
                                      <p:to x="100000" y="100000"/>
                                    </p:animScale>
                                  </p:childTnLst>
                                </p:cTn>
                              </p:par>
                            </p:childTnLst>
                          </p:cTn>
                        </p:par>
                        <p:par>
                          <p:cTn id="201" fill="hold">
                            <p:stCondLst>
                              <p:cond delay="8000"/>
                            </p:stCondLst>
                            <p:childTnLst>
                              <p:par>
                                <p:cTn id="202" presetID="26" presetClass="entr" presetSubtype="0" fill="hold" grpId="0" nodeType="afterEffect">
                                  <p:stCondLst>
                                    <p:cond delay="0"/>
                                  </p:stCondLst>
                                  <p:childTnLst>
                                    <p:set>
                                      <p:cBhvr>
                                        <p:cTn id="203" dur="1" fill="hold">
                                          <p:stCondLst>
                                            <p:cond delay="0"/>
                                          </p:stCondLst>
                                        </p:cTn>
                                        <p:tgtEl>
                                          <p:spTgt spid="171"/>
                                        </p:tgtEl>
                                        <p:attrNameLst>
                                          <p:attrName>style.visibility</p:attrName>
                                        </p:attrNameLst>
                                      </p:cBhvr>
                                      <p:to>
                                        <p:strVal val="visible"/>
                                      </p:to>
                                    </p:set>
                                    <p:animEffect transition="in" filter="wipe(down)">
                                      <p:cBhvr>
                                        <p:cTn id="204" dur="580">
                                          <p:stCondLst>
                                            <p:cond delay="0"/>
                                          </p:stCondLst>
                                        </p:cTn>
                                        <p:tgtEl>
                                          <p:spTgt spid="171"/>
                                        </p:tgtEl>
                                      </p:cBhvr>
                                    </p:animEffect>
                                    <p:anim calcmode="lin" valueType="num">
                                      <p:cBhvr>
                                        <p:cTn id="205" dur="1822" tmFilter="0,0; 0.14,0.36; 0.43,0.73; 0.71,0.91; 1.0,1.0">
                                          <p:stCondLst>
                                            <p:cond delay="0"/>
                                          </p:stCondLst>
                                        </p:cTn>
                                        <p:tgtEl>
                                          <p:spTgt spid="171"/>
                                        </p:tgtEl>
                                        <p:attrNameLst>
                                          <p:attrName>ppt_x</p:attrName>
                                        </p:attrNameLst>
                                      </p:cBhvr>
                                      <p:tavLst>
                                        <p:tav tm="0">
                                          <p:val>
                                            <p:strVal val="#ppt_x-0.25"/>
                                          </p:val>
                                        </p:tav>
                                        <p:tav tm="100000">
                                          <p:val>
                                            <p:strVal val="#ppt_x"/>
                                          </p:val>
                                        </p:tav>
                                      </p:tavLst>
                                    </p:anim>
                                    <p:anim calcmode="lin" valueType="num">
                                      <p:cBhvr>
                                        <p:cTn id="206" dur="664" tmFilter="0.0,0.0; 0.25,0.07; 0.50,0.2; 0.75,0.467; 1.0,1.0">
                                          <p:stCondLst>
                                            <p:cond delay="0"/>
                                          </p:stCondLst>
                                        </p:cTn>
                                        <p:tgtEl>
                                          <p:spTgt spid="171"/>
                                        </p:tgtEl>
                                        <p:attrNameLst>
                                          <p:attrName>ppt_y</p:attrName>
                                        </p:attrNameLst>
                                      </p:cBhvr>
                                      <p:tavLst>
                                        <p:tav tm="0" fmla="#ppt_y-sin(pi*$)/3">
                                          <p:val>
                                            <p:fltVal val="0.5"/>
                                          </p:val>
                                        </p:tav>
                                        <p:tav tm="100000">
                                          <p:val>
                                            <p:fltVal val="1"/>
                                          </p:val>
                                        </p:tav>
                                      </p:tavLst>
                                    </p:anim>
                                    <p:anim calcmode="lin" valueType="num">
                                      <p:cBhvr>
                                        <p:cTn id="207" dur="664" tmFilter="0, 0; 0.125,0.2665; 0.25,0.4; 0.375,0.465; 0.5,0.5;  0.625,0.535; 0.75,0.6; 0.875,0.7335; 1,1">
                                          <p:stCondLst>
                                            <p:cond delay="664"/>
                                          </p:stCondLst>
                                        </p:cTn>
                                        <p:tgtEl>
                                          <p:spTgt spid="171"/>
                                        </p:tgtEl>
                                        <p:attrNameLst>
                                          <p:attrName>ppt_y</p:attrName>
                                        </p:attrNameLst>
                                      </p:cBhvr>
                                      <p:tavLst>
                                        <p:tav tm="0" fmla="#ppt_y-sin(pi*$)/9">
                                          <p:val>
                                            <p:fltVal val="0"/>
                                          </p:val>
                                        </p:tav>
                                        <p:tav tm="100000">
                                          <p:val>
                                            <p:fltVal val="1"/>
                                          </p:val>
                                        </p:tav>
                                      </p:tavLst>
                                    </p:anim>
                                    <p:anim calcmode="lin" valueType="num">
                                      <p:cBhvr>
                                        <p:cTn id="208" dur="332" tmFilter="0, 0; 0.125,0.2665; 0.25,0.4; 0.375,0.465; 0.5,0.5;  0.625,0.535; 0.75,0.6; 0.875,0.7335; 1,1">
                                          <p:stCondLst>
                                            <p:cond delay="1324"/>
                                          </p:stCondLst>
                                        </p:cTn>
                                        <p:tgtEl>
                                          <p:spTgt spid="171"/>
                                        </p:tgtEl>
                                        <p:attrNameLst>
                                          <p:attrName>ppt_y</p:attrName>
                                        </p:attrNameLst>
                                      </p:cBhvr>
                                      <p:tavLst>
                                        <p:tav tm="0" fmla="#ppt_y-sin(pi*$)/27">
                                          <p:val>
                                            <p:fltVal val="0"/>
                                          </p:val>
                                        </p:tav>
                                        <p:tav tm="100000">
                                          <p:val>
                                            <p:fltVal val="1"/>
                                          </p:val>
                                        </p:tav>
                                      </p:tavLst>
                                    </p:anim>
                                    <p:anim calcmode="lin" valueType="num">
                                      <p:cBhvr>
                                        <p:cTn id="209" dur="164" tmFilter="0, 0; 0.125,0.2665; 0.25,0.4; 0.375,0.465; 0.5,0.5;  0.625,0.535; 0.75,0.6; 0.875,0.7335; 1,1">
                                          <p:stCondLst>
                                            <p:cond delay="1656"/>
                                          </p:stCondLst>
                                        </p:cTn>
                                        <p:tgtEl>
                                          <p:spTgt spid="171"/>
                                        </p:tgtEl>
                                        <p:attrNameLst>
                                          <p:attrName>ppt_y</p:attrName>
                                        </p:attrNameLst>
                                      </p:cBhvr>
                                      <p:tavLst>
                                        <p:tav tm="0" fmla="#ppt_y-sin(pi*$)/81">
                                          <p:val>
                                            <p:fltVal val="0"/>
                                          </p:val>
                                        </p:tav>
                                        <p:tav tm="100000">
                                          <p:val>
                                            <p:fltVal val="1"/>
                                          </p:val>
                                        </p:tav>
                                      </p:tavLst>
                                    </p:anim>
                                    <p:animScale>
                                      <p:cBhvr>
                                        <p:cTn id="210" dur="26">
                                          <p:stCondLst>
                                            <p:cond delay="650"/>
                                          </p:stCondLst>
                                        </p:cTn>
                                        <p:tgtEl>
                                          <p:spTgt spid="171"/>
                                        </p:tgtEl>
                                      </p:cBhvr>
                                      <p:to x="100000" y="60000"/>
                                    </p:animScale>
                                    <p:animScale>
                                      <p:cBhvr>
                                        <p:cTn id="211" dur="166" decel="50000">
                                          <p:stCondLst>
                                            <p:cond delay="676"/>
                                          </p:stCondLst>
                                        </p:cTn>
                                        <p:tgtEl>
                                          <p:spTgt spid="171"/>
                                        </p:tgtEl>
                                      </p:cBhvr>
                                      <p:to x="100000" y="100000"/>
                                    </p:animScale>
                                    <p:animScale>
                                      <p:cBhvr>
                                        <p:cTn id="212" dur="26">
                                          <p:stCondLst>
                                            <p:cond delay="1312"/>
                                          </p:stCondLst>
                                        </p:cTn>
                                        <p:tgtEl>
                                          <p:spTgt spid="171"/>
                                        </p:tgtEl>
                                      </p:cBhvr>
                                      <p:to x="100000" y="80000"/>
                                    </p:animScale>
                                    <p:animScale>
                                      <p:cBhvr>
                                        <p:cTn id="213" dur="166" decel="50000">
                                          <p:stCondLst>
                                            <p:cond delay="1338"/>
                                          </p:stCondLst>
                                        </p:cTn>
                                        <p:tgtEl>
                                          <p:spTgt spid="171"/>
                                        </p:tgtEl>
                                      </p:cBhvr>
                                      <p:to x="100000" y="100000"/>
                                    </p:animScale>
                                    <p:animScale>
                                      <p:cBhvr>
                                        <p:cTn id="214" dur="26">
                                          <p:stCondLst>
                                            <p:cond delay="1642"/>
                                          </p:stCondLst>
                                        </p:cTn>
                                        <p:tgtEl>
                                          <p:spTgt spid="171"/>
                                        </p:tgtEl>
                                      </p:cBhvr>
                                      <p:to x="100000" y="90000"/>
                                    </p:animScale>
                                    <p:animScale>
                                      <p:cBhvr>
                                        <p:cTn id="215" dur="166" decel="50000">
                                          <p:stCondLst>
                                            <p:cond delay="1668"/>
                                          </p:stCondLst>
                                        </p:cTn>
                                        <p:tgtEl>
                                          <p:spTgt spid="171"/>
                                        </p:tgtEl>
                                      </p:cBhvr>
                                      <p:to x="100000" y="100000"/>
                                    </p:animScale>
                                    <p:animScale>
                                      <p:cBhvr>
                                        <p:cTn id="216" dur="26">
                                          <p:stCondLst>
                                            <p:cond delay="1808"/>
                                          </p:stCondLst>
                                        </p:cTn>
                                        <p:tgtEl>
                                          <p:spTgt spid="171"/>
                                        </p:tgtEl>
                                      </p:cBhvr>
                                      <p:to x="100000" y="95000"/>
                                    </p:animScale>
                                    <p:animScale>
                                      <p:cBhvr>
                                        <p:cTn id="217" dur="166" decel="50000">
                                          <p:stCondLst>
                                            <p:cond delay="1834"/>
                                          </p:stCondLst>
                                        </p:cTn>
                                        <p:tgtEl>
                                          <p:spTgt spid="171"/>
                                        </p:tgtEl>
                                      </p:cBhvr>
                                      <p:to x="100000" y="100000"/>
                                    </p:animScale>
                                  </p:childTnLst>
                                </p:cTn>
                              </p:par>
                              <p:par>
                                <p:cTn id="218" presetID="26" presetClass="entr" presetSubtype="0" fill="hold" grpId="0" nodeType="withEffect">
                                  <p:stCondLst>
                                    <p:cond delay="0"/>
                                  </p:stCondLst>
                                  <p:childTnLst>
                                    <p:set>
                                      <p:cBhvr>
                                        <p:cTn id="219" dur="1" fill="hold">
                                          <p:stCondLst>
                                            <p:cond delay="0"/>
                                          </p:stCondLst>
                                        </p:cTn>
                                        <p:tgtEl>
                                          <p:spTgt spid="177"/>
                                        </p:tgtEl>
                                        <p:attrNameLst>
                                          <p:attrName>style.visibility</p:attrName>
                                        </p:attrNameLst>
                                      </p:cBhvr>
                                      <p:to>
                                        <p:strVal val="visible"/>
                                      </p:to>
                                    </p:set>
                                    <p:animEffect transition="in" filter="wipe(down)">
                                      <p:cBhvr>
                                        <p:cTn id="220" dur="580">
                                          <p:stCondLst>
                                            <p:cond delay="0"/>
                                          </p:stCondLst>
                                        </p:cTn>
                                        <p:tgtEl>
                                          <p:spTgt spid="177"/>
                                        </p:tgtEl>
                                      </p:cBhvr>
                                    </p:animEffect>
                                    <p:anim calcmode="lin" valueType="num">
                                      <p:cBhvr>
                                        <p:cTn id="221" dur="1822" tmFilter="0,0; 0.14,0.36; 0.43,0.73; 0.71,0.91; 1.0,1.0">
                                          <p:stCondLst>
                                            <p:cond delay="0"/>
                                          </p:stCondLst>
                                        </p:cTn>
                                        <p:tgtEl>
                                          <p:spTgt spid="177"/>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177"/>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177"/>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177"/>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177"/>
                                        </p:tgtEl>
                                        <p:attrNameLst>
                                          <p:attrName>ppt_y</p:attrName>
                                        </p:attrNameLst>
                                      </p:cBhvr>
                                      <p:tavLst>
                                        <p:tav tm="0" fmla="#ppt_y-sin(pi*$)/81">
                                          <p:val>
                                            <p:fltVal val="0"/>
                                          </p:val>
                                        </p:tav>
                                        <p:tav tm="100000">
                                          <p:val>
                                            <p:fltVal val="1"/>
                                          </p:val>
                                        </p:tav>
                                      </p:tavLst>
                                    </p:anim>
                                    <p:animScale>
                                      <p:cBhvr>
                                        <p:cTn id="226" dur="26">
                                          <p:stCondLst>
                                            <p:cond delay="650"/>
                                          </p:stCondLst>
                                        </p:cTn>
                                        <p:tgtEl>
                                          <p:spTgt spid="177"/>
                                        </p:tgtEl>
                                      </p:cBhvr>
                                      <p:to x="100000" y="60000"/>
                                    </p:animScale>
                                    <p:animScale>
                                      <p:cBhvr>
                                        <p:cTn id="227" dur="166" decel="50000">
                                          <p:stCondLst>
                                            <p:cond delay="676"/>
                                          </p:stCondLst>
                                        </p:cTn>
                                        <p:tgtEl>
                                          <p:spTgt spid="177"/>
                                        </p:tgtEl>
                                      </p:cBhvr>
                                      <p:to x="100000" y="100000"/>
                                    </p:animScale>
                                    <p:animScale>
                                      <p:cBhvr>
                                        <p:cTn id="228" dur="26">
                                          <p:stCondLst>
                                            <p:cond delay="1312"/>
                                          </p:stCondLst>
                                        </p:cTn>
                                        <p:tgtEl>
                                          <p:spTgt spid="177"/>
                                        </p:tgtEl>
                                      </p:cBhvr>
                                      <p:to x="100000" y="80000"/>
                                    </p:animScale>
                                    <p:animScale>
                                      <p:cBhvr>
                                        <p:cTn id="229" dur="166" decel="50000">
                                          <p:stCondLst>
                                            <p:cond delay="1338"/>
                                          </p:stCondLst>
                                        </p:cTn>
                                        <p:tgtEl>
                                          <p:spTgt spid="177"/>
                                        </p:tgtEl>
                                      </p:cBhvr>
                                      <p:to x="100000" y="100000"/>
                                    </p:animScale>
                                    <p:animScale>
                                      <p:cBhvr>
                                        <p:cTn id="230" dur="26">
                                          <p:stCondLst>
                                            <p:cond delay="1642"/>
                                          </p:stCondLst>
                                        </p:cTn>
                                        <p:tgtEl>
                                          <p:spTgt spid="177"/>
                                        </p:tgtEl>
                                      </p:cBhvr>
                                      <p:to x="100000" y="90000"/>
                                    </p:animScale>
                                    <p:animScale>
                                      <p:cBhvr>
                                        <p:cTn id="231" dur="166" decel="50000">
                                          <p:stCondLst>
                                            <p:cond delay="1668"/>
                                          </p:stCondLst>
                                        </p:cTn>
                                        <p:tgtEl>
                                          <p:spTgt spid="177"/>
                                        </p:tgtEl>
                                      </p:cBhvr>
                                      <p:to x="100000" y="100000"/>
                                    </p:animScale>
                                    <p:animScale>
                                      <p:cBhvr>
                                        <p:cTn id="232" dur="26">
                                          <p:stCondLst>
                                            <p:cond delay="1808"/>
                                          </p:stCondLst>
                                        </p:cTn>
                                        <p:tgtEl>
                                          <p:spTgt spid="177"/>
                                        </p:tgtEl>
                                      </p:cBhvr>
                                      <p:to x="100000" y="95000"/>
                                    </p:animScale>
                                    <p:animScale>
                                      <p:cBhvr>
                                        <p:cTn id="233" dur="166" decel="50000">
                                          <p:stCondLst>
                                            <p:cond delay="1834"/>
                                          </p:stCondLst>
                                        </p:cTn>
                                        <p:tgtEl>
                                          <p:spTgt spid="177"/>
                                        </p:tgtEl>
                                      </p:cBhvr>
                                      <p:to x="100000" y="100000"/>
                                    </p:animScale>
                                  </p:childTnLst>
                                </p:cTn>
                              </p:par>
                            </p:childTnLst>
                          </p:cTn>
                        </p:par>
                        <p:par>
                          <p:cTn id="234" fill="hold">
                            <p:stCondLst>
                              <p:cond delay="10000"/>
                            </p:stCondLst>
                            <p:childTnLst>
                              <p:par>
                                <p:cTn id="235" presetID="26" presetClass="entr" presetSubtype="0" fill="hold" grpId="0" nodeType="afterEffect">
                                  <p:stCondLst>
                                    <p:cond delay="0"/>
                                  </p:stCondLst>
                                  <p:childTnLst>
                                    <p:set>
                                      <p:cBhvr>
                                        <p:cTn id="236" dur="1" fill="hold">
                                          <p:stCondLst>
                                            <p:cond delay="0"/>
                                          </p:stCondLst>
                                        </p:cTn>
                                        <p:tgtEl>
                                          <p:spTgt spid="170"/>
                                        </p:tgtEl>
                                        <p:attrNameLst>
                                          <p:attrName>style.visibility</p:attrName>
                                        </p:attrNameLst>
                                      </p:cBhvr>
                                      <p:to>
                                        <p:strVal val="visible"/>
                                      </p:to>
                                    </p:set>
                                    <p:animEffect transition="in" filter="wipe(down)">
                                      <p:cBhvr>
                                        <p:cTn id="237" dur="580">
                                          <p:stCondLst>
                                            <p:cond delay="0"/>
                                          </p:stCondLst>
                                        </p:cTn>
                                        <p:tgtEl>
                                          <p:spTgt spid="170"/>
                                        </p:tgtEl>
                                      </p:cBhvr>
                                    </p:animEffect>
                                    <p:anim calcmode="lin" valueType="num">
                                      <p:cBhvr>
                                        <p:cTn id="238" dur="1822" tmFilter="0,0; 0.14,0.36; 0.43,0.73; 0.71,0.91; 1.0,1.0">
                                          <p:stCondLst>
                                            <p:cond delay="0"/>
                                          </p:stCondLst>
                                        </p:cTn>
                                        <p:tgtEl>
                                          <p:spTgt spid="170"/>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170"/>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170"/>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170"/>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170"/>
                                        </p:tgtEl>
                                        <p:attrNameLst>
                                          <p:attrName>ppt_y</p:attrName>
                                        </p:attrNameLst>
                                      </p:cBhvr>
                                      <p:tavLst>
                                        <p:tav tm="0" fmla="#ppt_y-sin(pi*$)/81">
                                          <p:val>
                                            <p:fltVal val="0"/>
                                          </p:val>
                                        </p:tav>
                                        <p:tav tm="100000">
                                          <p:val>
                                            <p:fltVal val="1"/>
                                          </p:val>
                                        </p:tav>
                                      </p:tavLst>
                                    </p:anim>
                                    <p:animScale>
                                      <p:cBhvr>
                                        <p:cTn id="243" dur="26">
                                          <p:stCondLst>
                                            <p:cond delay="650"/>
                                          </p:stCondLst>
                                        </p:cTn>
                                        <p:tgtEl>
                                          <p:spTgt spid="170"/>
                                        </p:tgtEl>
                                      </p:cBhvr>
                                      <p:to x="100000" y="60000"/>
                                    </p:animScale>
                                    <p:animScale>
                                      <p:cBhvr>
                                        <p:cTn id="244" dur="166" decel="50000">
                                          <p:stCondLst>
                                            <p:cond delay="676"/>
                                          </p:stCondLst>
                                        </p:cTn>
                                        <p:tgtEl>
                                          <p:spTgt spid="170"/>
                                        </p:tgtEl>
                                      </p:cBhvr>
                                      <p:to x="100000" y="100000"/>
                                    </p:animScale>
                                    <p:animScale>
                                      <p:cBhvr>
                                        <p:cTn id="245" dur="26">
                                          <p:stCondLst>
                                            <p:cond delay="1312"/>
                                          </p:stCondLst>
                                        </p:cTn>
                                        <p:tgtEl>
                                          <p:spTgt spid="170"/>
                                        </p:tgtEl>
                                      </p:cBhvr>
                                      <p:to x="100000" y="80000"/>
                                    </p:animScale>
                                    <p:animScale>
                                      <p:cBhvr>
                                        <p:cTn id="246" dur="166" decel="50000">
                                          <p:stCondLst>
                                            <p:cond delay="1338"/>
                                          </p:stCondLst>
                                        </p:cTn>
                                        <p:tgtEl>
                                          <p:spTgt spid="170"/>
                                        </p:tgtEl>
                                      </p:cBhvr>
                                      <p:to x="100000" y="100000"/>
                                    </p:animScale>
                                    <p:animScale>
                                      <p:cBhvr>
                                        <p:cTn id="247" dur="26">
                                          <p:stCondLst>
                                            <p:cond delay="1642"/>
                                          </p:stCondLst>
                                        </p:cTn>
                                        <p:tgtEl>
                                          <p:spTgt spid="170"/>
                                        </p:tgtEl>
                                      </p:cBhvr>
                                      <p:to x="100000" y="90000"/>
                                    </p:animScale>
                                    <p:animScale>
                                      <p:cBhvr>
                                        <p:cTn id="248" dur="166" decel="50000">
                                          <p:stCondLst>
                                            <p:cond delay="1668"/>
                                          </p:stCondLst>
                                        </p:cTn>
                                        <p:tgtEl>
                                          <p:spTgt spid="170"/>
                                        </p:tgtEl>
                                      </p:cBhvr>
                                      <p:to x="100000" y="100000"/>
                                    </p:animScale>
                                    <p:animScale>
                                      <p:cBhvr>
                                        <p:cTn id="249" dur="26">
                                          <p:stCondLst>
                                            <p:cond delay="1808"/>
                                          </p:stCondLst>
                                        </p:cTn>
                                        <p:tgtEl>
                                          <p:spTgt spid="170"/>
                                        </p:tgtEl>
                                      </p:cBhvr>
                                      <p:to x="100000" y="95000"/>
                                    </p:animScale>
                                    <p:animScale>
                                      <p:cBhvr>
                                        <p:cTn id="250" dur="166" decel="50000">
                                          <p:stCondLst>
                                            <p:cond delay="1834"/>
                                          </p:stCondLst>
                                        </p:cTn>
                                        <p:tgtEl>
                                          <p:spTgt spid="170"/>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5"/>
                                        </p:tgtEl>
                                        <p:attrNameLst>
                                          <p:attrName>style.visibility</p:attrName>
                                        </p:attrNameLst>
                                      </p:cBhvr>
                                      <p:to>
                                        <p:strVal val="visible"/>
                                      </p:to>
                                    </p:set>
                                    <p:animEffect transition="in" filter="wipe(down)">
                                      <p:cBhvr>
                                        <p:cTn id="253" dur="580">
                                          <p:stCondLst>
                                            <p:cond delay="0"/>
                                          </p:stCondLst>
                                        </p:cTn>
                                        <p:tgtEl>
                                          <p:spTgt spid="15"/>
                                        </p:tgtEl>
                                      </p:cBhvr>
                                    </p:animEffect>
                                    <p:anim calcmode="lin" valueType="num">
                                      <p:cBhvr>
                                        <p:cTn id="25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59" dur="26">
                                          <p:stCondLst>
                                            <p:cond delay="650"/>
                                          </p:stCondLst>
                                        </p:cTn>
                                        <p:tgtEl>
                                          <p:spTgt spid="15"/>
                                        </p:tgtEl>
                                      </p:cBhvr>
                                      <p:to x="100000" y="60000"/>
                                    </p:animScale>
                                    <p:animScale>
                                      <p:cBhvr>
                                        <p:cTn id="260" dur="166" decel="50000">
                                          <p:stCondLst>
                                            <p:cond delay="676"/>
                                          </p:stCondLst>
                                        </p:cTn>
                                        <p:tgtEl>
                                          <p:spTgt spid="15"/>
                                        </p:tgtEl>
                                      </p:cBhvr>
                                      <p:to x="100000" y="100000"/>
                                    </p:animScale>
                                    <p:animScale>
                                      <p:cBhvr>
                                        <p:cTn id="261" dur="26">
                                          <p:stCondLst>
                                            <p:cond delay="1312"/>
                                          </p:stCondLst>
                                        </p:cTn>
                                        <p:tgtEl>
                                          <p:spTgt spid="15"/>
                                        </p:tgtEl>
                                      </p:cBhvr>
                                      <p:to x="100000" y="80000"/>
                                    </p:animScale>
                                    <p:animScale>
                                      <p:cBhvr>
                                        <p:cTn id="262" dur="166" decel="50000">
                                          <p:stCondLst>
                                            <p:cond delay="1338"/>
                                          </p:stCondLst>
                                        </p:cTn>
                                        <p:tgtEl>
                                          <p:spTgt spid="15"/>
                                        </p:tgtEl>
                                      </p:cBhvr>
                                      <p:to x="100000" y="100000"/>
                                    </p:animScale>
                                    <p:animScale>
                                      <p:cBhvr>
                                        <p:cTn id="263" dur="26">
                                          <p:stCondLst>
                                            <p:cond delay="1642"/>
                                          </p:stCondLst>
                                        </p:cTn>
                                        <p:tgtEl>
                                          <p:spTgt spid="15"/>
                                        </p:tgtEl>
                                      </p:cBhvr>
                                      <p:to x="100000" y="90000"/>
                                    </p:animScale>
                                    <p:animScale>
                                      <p:cBhvr>
                                        <p:cTn id="264" dur="166" decel="50000">
                                          <p:stCondLst>
                                            <p:cond delay="1668"/>
                                          </p:stCondLst>
                                        </p:cTn>
                                        <p:tgtEl>
                                          <p:spTgt spid="15"/>
                                        </p:tgtEl>
                                      </p:cBhvr>
                                      <p:to x="100000" y="100000"/>
                                    </p:animScale>
                                    <p:animScale>
                                      <p:cBhvr>
                                        <p:cTn id="265" dur="26">
                                          <p:stCondLst>
                                            <p:cond delay="1808"/>
                                          </p:stCondLst>
                                        </p:cTn>
                                        <p:tgtEl>
                                          <p:spTgt spid="15"/>
                                        </p:tgtEl>
                                      </p:cBhvr>
                                      <p:to x="100000" y="95000"/>
                                    </p:animScale>
                                    <p:animScale>
                                      <p:cBhvr>
                                        <p:cTn id="266" dur="166" decel="50000">
                                          <p:stCondLst>
                                            <p:cond delay="1834"/>
                                          </p:stCondLst>
                                        </p:cTn>
                                        <p:tgtEl>
                                          <p:spTgt spid="15"/>
                                        </p:tgtEl>
                                      </p:cBhvr>
                                      <p:to x="100000" y="100000"/>
                                    </p:animScale>
                                  </p:childTnLst>
                                </p:cTn>
                              </p:par>
                            </p:childTnLst>
                          </p:cTn>
                        </p:par>
                      </p:childTnLst>
                    </p:cTn>
                  </p:par>
                  <p:par>
                    <p:cTn id="267" fill="hold">
                      <p:stCondLst>
                        <p:cond delay="indefinite"/>
                      </p:stCondLst>
                      <p:childTnLst>
                        <p:par>
                          <p:cTn id="268" fill="hold">
                            <p:stCondLst>
                              <p:cond delay="0"/>
                            </p:stCondLst>
                            <p:childTnLst>
                              <p:par>
                                <p:cTn id="269" presetID="0" presetClass="path" presetSubtype="0" accel="50000" decel="50000" fill="hold" grpId="1" nodeType="click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270" dur="2000" fill="hold"/>
                                        <p:tgtEl>
                                          <p:spTgt spid="151"/>
                                        </p:tgtEl>
                                        <p:attrNameLst>
                                          <p:attrName>ppt_x</p:attrName>
                                          <p:attrName>ppt_y</p:attrName>
                                        </p:attrNameLst>
                                      </p:cBhvr>
                                    </p:animMotion>
                                  </p:childTnLst>
                                </p:cTn>
                              </p:par>
                              <p:par>
                                <p:cTn id="271"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272" dur="2000" fill="hold"/>
                                        <p:tgtEl>
                                          <p:spTgt spid="164"/>
                                        </p:tgtEl>
                                        <p:attrNameLst>
                                          <p:attrName>ppt_x</p:attrName>
                                          <p:attrName>ppt_y</p:attrName>
                                        </p:attrNameLst>
                                      </p:cBhvr>
                                    </p:animMotion>
                                  </p:childTnLst>
                                </p:cTn>
                              </p:par>
                              <p:par>
                                <p:cTn id="273" presetID="0" presetClass="path" presetSubtype="0" accel="50000" decel="50000" fill="hold" grpId="1" nodeType="withEffect">
                                  <p:stCondLst>
                                    <p:cond delay="0"/>
                                  </p:stCondLst>
                                  <p:childTnLst>
                                    <p:animMotion origin="layout" path="M 4.375E-6 4.44444E-6 L 4.375E-6 0.00023 C -0.00157 -0.00811 -0.00261 -0.01042 -0.00235 -0.01852 C -0.00222 -0.025 -0.00039 -0.02963 0.00143 -0.03519 C 0.00221 -0.03727 0.00273 -0.03982 0.0039 -0.04144 C 0.00989 -0.04931 0.01627 -0.05417 0.02369 -0.05625 C 0.02773 -0.05718 0.03203 -0.05718 0.03619 -0.05741 C 0.04179 -0.05764 0.04752 -0.05787 0.05312 -0.05811 L 0.10286 -0.05487 C 0.11484 -0.05394 0.12877 -0.05209 0.14062 -0.04815 C 0.15156 -0.04445 0.16184 -0.03843 0.17226 -0.03218 C 0.17773 -0.02871 0.18333 -0.0257 0.18789 -0.01922 C 0.19375 -0.01065 0.19635 -0.00278 0.20039 0.00856 C 0.20221 0.01388 0.20677 0.02685 0.20846 0.03449 C 0.20898 0.0375 0.20937 0.04027 0.20976 0.04328 C 0.21015 0.05277 0.21119 0.06226 0.2108 0.07152 C 0.21041 0.08171 0.20859 0.11828 0.20429 0.13703 C 0.20364 0.13958 0.20273 0.14189 0.20221 0.14444 C 0.2013 0.14791 0.20078 0.15162 0.19974 0.15486 C 0.19674 0.16412 0.19127 0.17361 0.1858 0.17708 C 0.18177 0.17986 0.17721 0.17916 0.17291 0.18032 C 0.17018 0.1787 0.16692 0.1787 0.16458 0.17523 C 0.14961 0.1537 0.14947 0.15046 0.14244 0.12777 C 0.13867 0.09976 0.13684 0.09838 0.14414 0.06296 C 0.147 0.04884 0.16067 0.03009 0.1664 0.02222 C 0.17981 0.0037 0.18984 -0.00695 0.20494 -0.02223 C 0.21966 -0.03704 0.23463 -0.05139 0.25182 -0.05625 C 0.27018 -0.06112 0.2888 -0.06112 0.30742 -0.06343 C 0.32994 -0.06158 0.3526 -0.06204 0.37513 -0.05741 C 0.39726 -0.05278 0.4194 -0.04584 0.44101 -0.03635 C 0.46341 -0.02662 0.48684 -0.0088 0.50703 0.0118 C 0.51562 0.0206 0.52408 0.02963 0.53203 0.04004 C 0.53711 0.04675 0.54127 0.05532 0.54596 0.06296 C 0.5513 0.0824 0.55455 0.08935 0.55533 0.11111 C 0.55559 0.11967 0.55533 0.12824 0.55429 0.13634 C 0.55182 0.15463 0.54635 0.17106 0.53971 0.18518 C 0.5358 0.19328 0.53177 0.20115 0.52721 0.2081 C 0.51979 0.21898 0.50742 0.23055 0.49869 0.23773 C 0.49388 0.24166 0.48919 0.24629 0.48411 0.24884 C 0.47942 0.25115 0.47434 0.25092 0.46953 0.25185 C 0.46536 0.25115 0.46093 0.25231 0.45703 0.25 C 0.4483 0.24467 0.44505 0.23148 0.44075 0.21851 C 0.43489 0.20092 0.43619 0.20185 0.43268 0.17847 C 0.43229 0.17152 0.43099 0.16435 0.43138 0.1574 C 0.4319 0.14513 0.4427 0.11759 0.44492 0.11296 C 0.45312 0.09537 0.46354 0.08425 0.47474 0.07338 C 0.48541 0.06342 0.49882 0.053 0.51054 0.04629 C 0.51809 0.04189 0.52565 0.03726 0.53346 0.03449 C 0.54414 0.03101 0.55494 0.03009 0.56575 0.02777 C 0.57474 0.02824 0.59231 0.02638 0.60247 0.03402 C 0.60507 0.03588 0.6069 0.04004 0.60911 0.04328 C 0.61653 0.06597 0.62239 0.08217 0.62825 0.1081 C 0.63099 0.12013 0.6332 0.13287 0.63658 0.14444 C 0.64153 0.16157 0.647 0.17824 0.65286 0.19444 C 0.71302 0.36134 0.66666 0.23518 0.70599 0.32523 C 0.71627 0.34884 0.71562 0.35277 0.72447 0.37662 C 0.72968 0.39074 0.73541 0.40439 0.74075 0.41851 C 0.74479 0.42916 0.74856 0.44004 0.7526 0.45069 C 0.80338 0.58657 0.72187 0.36944 0.77994 0.51666 C 0.79101 0.54467 0.8013 0.57384 0.81197 0.60254 C 0.85742 0.72569 0.79375 0.55625 0.85052 0.70555 C 0.85937 0.72916 0.86119 0.77453 0.87721 0.77662 C 0.95625 0.78657 0.89987 0.78078 1.04674 0.78078 " pathEditMode="relative" rAng="0" ptsTypes="AAAAAAAAAAAAAAAAAAAAAAAAAAAAAAAAAAAAAAAAAAAAAAAAAAAAAAAAAAAAAAA">
                                      <p:cBhvr>
                                        <p:cTn id="274" dur="2000" fill="hold"/>
                                        <p:tgtEl>
                                          <p:spTgt spid="153"/>
                                        </p:tgtEl>
                                        <p:attrNameLst>
                                          <p:attrName>ppt_x</p:attrName>
                                          <p:attrName>ppt_y</p:attrName>
                                        </p:attrNameLst>
                                      </p:cBhvr>
                                      <p:rCtr x="52214" y="35949"/>
                                    </p:animMotion>
                                  </p:childTnLst>
                                </p:cTn>
                              </p:par>
                              <p:par>
                                <p:cTn id="275"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276" dur="2000" fill="hold"/>
                                        <p:tgtEl>
                                          <p:spTgt spid="3"/>
                                        </p:tgtEl>
                                        <p:attrNameLst>
                                          <p:attrName>ppt_x</p:attrName>
                                          <p:attrName>ppt_y</p:attrName>
                                        </p:attrNameLst>
                                      </p:cBhvr>
                                    </p:animMotion>
                                  </p:childTnLst>
                                </p:cTn>
                              </p:par>
                              <p:par>
                                <p:cTn id="277" presetID="0" presetClass="path" presetSubtype="0" accel="50000" decel="50000" fill="hold" grpId="1" nodeType="withEffect">
                                  <p:stCondLst>
                                    <p:cond delay="0"/>
                                  </p:stCondLst>
                                  <p:childTnLst>
                                    <p:animMotion origin="layout" path="M -3.75E-6 -1.85185E-6 L -3.75E-6 0.00023 C -0.00156 -0.0081 -0.0026 -0.01041 -0.00234 -0.01852 C -0.00221 -0.025 -0.00039 -0.02963 0.00144 -0.03518 C 0.00222 -0.03727 0.00274 -0.03981 0.00391 -0.04143 C 0.0099 -0.0493 0.01628 -0.05416 0.0237 -0.05625 C 0.02774 -0.05717 0.03204 -0.05717 0.0362 -0.05741 C 0.0418 -0.05764 0.04753 -0.05787 0.05313 -0.0581 L 0.10287 -0.05486 C 0.11485 -0.05393 0.12878 -0.05208 0.14063 -0.04815 C 0.15157 -0.04444 0.16185 -0.03842 0.17227 -0.03217 C 0.17774 -0.0287 0.18334 -0.02569 0.18789 -0.01921 C 0.19375 -0.01065 0.19636 -0.00278 0.20039 0.00857 C 0.20222 0.01389 0.20677 0.02685 0.20847 0.03449 C 0.20899 0.0375 0.20938 0.04028 0.20977 0.04329 C 0.21016 0.05278 0.2112 0.06227 0.21081 0.07153 C 0.21042 0.08171 0.2086 0.11829 0.2043 0.13704 C 0.20365 0.13959 0.20274 0.1419 0.20222 0.14445 C 0.20131 0.14792 0.20079 0.15162 0.19974 0.15486 C 0.19675 0.16412 0.19128 0.17361 0.18581 0.17709 C 0.18177 0.17986 0.17722 0.17917 0.17292 0.18033 C 0.17019 0.17871 0.16693 0.17871 0.16459 0.17523 C 0.14961 0.15371 0.14948 0.15046 0.14245 0.12778 C 0.13868 0.09977 0.13685 0.09838 0.14414 0.06296 C 0.14701 0.04884 0.16068 0.03009 0.16641 0.02222 C 0.17982 0.00371 0.18985 -0.00694 0.20495 -0.02222 C 0.21967 -0.03704 0.23464 -0.05139 0.25183 -0.05625 C 0.27019 -0.06111 0.28881 -0.06111 0.30743 -0.06342 C 0.32995 -0.06157 0.35261 -0.06204 0.37513 -0.05741 C 0.39727 -0.05278 0.4194 -0.04583 0.44102 -0.03634 C 0.46342 -0.02662 0.48685 -0.00879 0.50704 0.01181 C 0.51563 0.0206 0.52409 0.02963 0.53204 0.04005 C 0.53711 0.04676 0.54128 0.05533 0.54597 0.06296 C 0.55131 0.08241 0.55456 0.08935 0.55534 0.11111 C 0.5556 0.11968 0.55534 0.12824 0.5543 0.13634 C 0.55183 0.15463 0.54636 0.17107 0.53972 0.18519 C 0.53581 0.19329 0.53177 0.20116 0.52722 0.2081 C 0.5198 0.21898 0.50743 0.23056 0.4987 0.23773 C 0.49388 0.24167 0.4892 0.2463 0.48412 0.24884 C 0.47943 0.25116 0.47435 0.25093 0.46954 0.25185 C 0.46537 0.25116 0.46094 0.25232 0.45704 0.25 C 0.44831 0.24468 0.44506 0.23148 0.44076 0.21852 C 0.4349 0.20093 0.4362 0.20185 0.43269 0.17847 C 0.4323 0.17153 0.43099 0.16435 0.43138 0.15741 C 0.4319 0.14514 0.44271 0.11759 0.44493 0.11296 C 0.45313 0.09537 0.46355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5 C 0.64154 0.16158 0.64701 0.17824 0.65287 0.19445 C 0.71302 0.36134 0.66667 0.23519 0.70599 0.32523 C 0.71628 0.34884 0.71563 0.35278 0.72448 0.37662 C 0.72969 0.39074 0.73542 0.4044 0.74076 0.41852 C 0.7448 0.42917 0.74857 0.44005 0.75261 0.4507 C 0.80339 0.58658 0.72188 0.36945 0.77995 0.51667 C 0.79102 0.54468 0.80131 0.57384 0.81198 0.60255 C 0.85743 0.7257 0.79375 0.55625 0.85052 0.70556 C 0.85938 0.72917 0.8612 0.77454 0.87722 0.77662 C 0.95625 0.78658 0.89987 0.78079 1.04675 0.78079 " pathEditMode="relative" rAng="0" ptsTypes="AAAAAAAAAAAAAAAAAAAAAAAAAAAAAAAAAAAAAAAAAAAAAAAAAAAAAAAAAAAAAAA">
                                      <p:cBhvr>
                                        <p:cTn id="278" dur="2000" fill="hold"/>
                                        <p:tgtEl>
                                          <p:spTgt spid="154"/>
                                        </p:tgtEl>
                                        <p:attrNameLst>
                                          <p:attrName>ppt_x</p:attrName>
                                          <p:attrName>ppt_y</p:attrName>
                                        </p:attrNameLst>
                                      </p:cBhvr>
                                      <p:rCtr x="52214" y="35949"/>
                                    </p:animMotion>
                                  </p:childTnLst>
                                </p:cTn>
                              </p:par>
                              <p:par>
                                <p:cTn id="279"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280" dur="2000" fill="hold"/>
                                        <p:tgtEl>
                                          <p:spTgt spid="5"/>
                                        </p:tgtEl>
                                        <p:attrNameLst>
                                          <p:attrName>ppt_x</p:attrName>
                                          <p:attrName>ppt_y</p:attrName>
                                        </p:attrNameLst>
                                      </p:cBhvr>
                                    </p:animMotion>
                                  </p:childTnLst>
                                </p:cTn>
                              </p:par>
                              <p:par>
                                <p:cTn id="281"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282" dur="2000" fill="hold"/>
                                        <p:tgtEl>
                                          <p:spTgt spid="150"/>
                                        </p:tgtEl>
                                        <p:attrNameLst>
                                          <p:attrName>ppt_x</p:attrName>
                                          <p:attrName>ppt_y</p:attrName>
                                        </p:attrNameLst>
                                      </p:cBhvr>
                                    </p:animMotion>
                                  </p:childTnLst>
                                </p:cTn>
                              </p:par>
                              <p:par>
                                <p:cTn id="283"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284" dur="2000" fill="hold"/>
                                        <p:tgtEl>
                                          <p:spTgt spid="7"/>
                                        </p:tgtEl>
                                        <p:attrNameLst>
                                          <p:attrName>ppt_x</p:attrName>
                                          <p:attrName>ppt_y</p:attrName>
                                        </p:attrNameLst>
                                      </p:cBhvr>
                                    </p:animMotion>
                                  </p:childTnLst>
                                </p:cTn>
                              </p:par>
                              <p:par>
                                <p:cTn id="285"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286" dur="2000" fill="hold"/>
                                        <p:tgtEl>
                                          <p:spTgt spid="155"/>
                                        </p:tgtEl>
                                        <p:attrNameLst>
                                          <p:attrName>ppt_x</p:attrName>
                                          <p:attrName>ppt_y</p:attrName>
                                        </p:attrNameLst>
                                      </p:cBhvr>
                                    </p:animMotion>
                                  </p:childTnLst>
                                </p:cTn>
                              </p:par>
                              <p:par>
                                <p:cTn id="287"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288" dur="2000" fill="hold"/>
                                        <p:tgtEl>
                                          <p:spTgt spid="10"/>
                                        </p:tgtEl>
                                        <p:attrNameLst>
                                          <p:attrName>ppt_x</p:attrName>
                                          <p:attrName>ppt_y</p:attrName>
                                        </p:attrNameLst>
                                      </p:cBhvr>
                                    </p:animMotion>
                                  </p:childTnLst>
                                </p:cTn>
                              </p:par>
                              <p:par>
                                <p:cTn id="289" presetID="0" presetClass="path" presetSubtype="0" accel="50000" decel="50000" fill="hold" grpId="1" nodeType="withEffect">
                                  <p:stCondLst>
                                    <p:cond delay="0"/>
                                  </p:stCondLst>
                                  <p:childTnLst>
                                    <p:animMotion origin="layout" path="M -4.58333E-6 -7.40741E-7 L -4.58333E-6 0.00023 C -0.00156 -0.0081 -0.0026 -0.01042 -0.00234 -0.01852 C -0.00221 -0.025 -0.00039 -0.02963 0.00144 -0.03518 C 0.00222 -0.03727 0.00274 -0.03981 0.00391 -0.04143 C 0.0099 -0.0493 0.01628 -0.05417 0.0237 -0.05625 C 0.02774 -0.05718 0.03204 -0.05718 0.0362 -0.05741 C 0.0418 -0.05764 0.04753 -0.05787 0.05313 -0.0581 L 0.10287 -0.05486 C 0.11485 -0.05393 0.12878 -0.05208 0.14063 -0.04815 C 0.15157 -0.04444 0.16185 -0.03843 0.17227 -0.03218 C 0.17774 -0.0287 0.18334 -0.02569 0.1879 -0.01921 C 0.19375 -0.01065 0.19636 -0.00278 0.2004 0.00857 C 0.20222 0.01389 0.20678 0.02685 0.20847 0.03449 C 0.20899 0.0375 0.20938 0.04028 0.20977 0.04329 C 0.21016 0.05278 0.2112 0.06227 0.21081 0.07153 C 0.21042 0.08171 0.2086 0.11829 0.2043 0.13704 C 0.20365 0.13958 0.20274 0.1419 0.20222 0.14445 C 0.20131 0.14792 0.20079 0.15162 0.19974 0.15486 C 0.19675 0.16412 0.19128 0.17361 0.18581 0.17708 C 0.18178 0.17986 0.17722 0.17917 0.17292 0.18032 C 0.17019 0.1787 0.16693 0.1787 0.16459 0.17523 C 0.14961 0.1537 0.14948 0.15046 0.14245 0.12778 C 0.13868 0.09977 0.13685 0.09838 0.14415 0.06296 C 0.14701 0.04884 0.16068 0.03009 0.16641 0.02222 C 0.17982 0.0037 0.18985 -0.00694 0.20495 -0.02222 C 0.21967 -0.03704 0.23464 -0.05139 0.25183 -0.05625 C 0.27019 -0.06111 0.28881 -0.06111 0.30743 -0.06343 C 0.32995 -0.06157 0.35261 -0.06204 0.37513 -0.05741 C 0.39727 -0.05278 0.41941 -0.04583 0.44102 -0.03634 C 0.46342 -0.02662 0.48685 -0.0088 0.50704 0.01181 C 0.51563 0.0206 0.52409 0.02963 0.53204 0.04005 C 0.53711 0.04676 0.54128 0.05532 0.54597 0.06296 C 0.55131 0.08241 0.55456 0.08935 0.55534 0.11111 C 0.5556 0.11968 0.55534 0.12824 0.5543 0.13634 C 0.55183 0.15463 0.54636 0.17107 0.53972 0.18519 C 0.53581 0.19329 0.53178 0.20116 0.52722 0.2081 C 0.5198 0.21898 0.50743 0.23056 0.4987 0.23773 C 0.49388 0.24167 0.4892 0.2463 0.48412 0.24884 C 0.47943 0.25116 0.47435 0.25093 0.46954 0.25185 C 0.46537 0.25116 0.46094 0.25232 0.45704 0.25 C 0.44831 0.24468 0.44506 0.23148 0.44076 0.21852 C 0.4349 0.20093 0.4362 0.20185 0.43269 0.17847 C 0.4323 0.17153 0.43099 0.16435 0.43138 0.15741 C 0.43191 0.14514 0.44271 0.11759 0.44493 0.11296 C 0.45313 0.09537 0.46355 0.08426 0.47474 0.07338 C 0.48542 0.06343 0.49883 0.05301 0.51055 0.0463 C 0.5181 0.0419 0.52566 0.03727 0.53347 0.03449 C 0.54415 0.03102 0.55495 0.03009 0.56576 0.02778 C 0.57474 0.02824 0.59232 0.02639 0.60248 0.03403 C 0.60508 0.03588 0.60691 0.04005 0.60912 0.04329 C 0.61654 0.06597 0.6224 0.08218 0.62826 0.1081 C 0.63099 0.12014 0.63321 0.13287 0.63659 0.14445 C 0.64154 0.16157 0.64701 0.17824 0.65287 0.19445 C 0.71303 0.36134 0.66667 0.23519 0.70599 0.32523 C 0.71628 0.34884 0.71563 0.35278 0.72448 0.37662 C 0.72969 0.39074 0.73542 0.4044 0.74076 0.41852 C 0.7448 0.42917 0.74857 0.44005 0.75261 0.4507 C 0.80339 0.58657 0.72188 0.36945 0.77995 0.51667 C 0.79102 0.54468 0.80131 0.57384 0.81198 0.60255 C 0.85743 0.7257 0.79375 0.55625 0.85053 0.70556 C 0.85938 0.72917 0.8612 0.77454 0.87722 0.77662 C 0.95625 0.78657 0.89987 0.78079 1.04675 0.78079 " pathEditMode="relative" rAng="0" ptsTypes="AAAAAAAAAAAAAAAAAAAAAAAAAAAAAAAAAAAAAAAAAAAAAAAAAAAAAAAAAAAAAAA">
                                      <p:cBhvr>
                                        <p:cTn id="290" dur="2000" fill="hold"/>
                                        <p:tgtEl>
                                          <p:spTgt spid="152"/>
                                        </p:tgtEl>
                                        <p:attrNameLst>
                                          <p:attrName>ppt_x</p:attrName>
                                          <p:attrName>ppt_y</p:attrName>
                                        </p:attrNameLst>
                                      </p:cBhvr>
                                      <p:rCtr x="52214" y="35949"/>
                                    </p:animMotion>
                                  </p:childTnLst>
                                </p:cTn>
                              </p:par>
                              <p:par>
                                <p:cTn id="291"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292" dur="2000" fill="hold"/>
                                        <p:tgtEl>
                                          <p:spTgt spid="11"/>
                                        </p:tgtEl>
                                        <p:attrNameLst>
                                          <p:attrName>ppt_x</p:attrName>
                                          <p:attrName>ppt_y</p:attrName>
                                        </p:attrNameLst>
                                      </p:cBhvr>
                                    </p:animMotion>
                                  </p:childTnLst>
                                </p:cTn>
                              </p:par>
                              <p:par>
                                <p:cTn id="293" presetID="31" presetClass="entr" presetSubtype="0" fill="hold" nodeType="withEffect">
                                  <p:stCondLst>
                                    <p:cond delay="0"/>
                                  </p:stCondLst>
                                  <p:childTnLst>
                                    <p:set>
                                      <p:cBhvr>
                                        <p:cTn id="294" dur="1" fill="hold">
                                          <p:stCondLst>
                                            <p:cond delay="0"/>
                                          </p:stCondLst>
                                        </p:cTn>
                                        <p:tgtEl>
                                          <p:spTgt spid="200"/>
                                        </p:tgtEl>
                                        <p:attrNameLst>
                                          <p:attrName>style.visibility</p:attrName>
                                        </p:attrNameLst>
                                      </p:cBhvr>
                                      <p:to>
                                        <p:strVal val="visible"/>
                                      </p:to>
                                    </p:set>
                                    <p:anim calcmode="lin" valueType="num">
                                      <p:cBhvr>
                                        <p:cTn id="295" dur="1000" fill="hold"/>
                                        <p:tgtEl>
                                          <p:spTgt spid="200"/>
                                        </p:tgtEl>
                                        <p:attrNameLst>
                                          <p:attrName>ppt_w</p:attrName>
                                        </p:attrNameLst>
                                      </p:cBhvr>
                                      <p:tavLst>
                                        <p:tav tm="0">
                                          <p:val>
                                            <p:fltVal val="0"/>
                                          </p:val>
                                        </p:tav>
                                        <p:tav tm="100000">
                                          <p:val>
                                            <p:strVal val="#ppt_w"/>
                                          </p:val>
                                        </p:tav>
                                      </p:tavLst>
                                    </p:anim>
                                    <p:anim calcmode="lin" valueType="num">
                                      <p:cBhvr>
                                        <p:cTn id="296" dur="1000" fill="hold"/>
                                        <p:tgtEl>
                                          <p:spTgt spid="200"/>
                                        </p:tgtEl>
                                        <p:attrNameLst>
                                          <p:attrName>ppt_h</p:attrName>
                                        </p:attrNameLst>
                                      </p:cBhvr>
                                      <p:tavLst>
                                        <p:tav tm="0">
                                          <p:val>
                                            <p:fltVal val="0"/>
                                          </p:val>
                                        </p:tav>
                                        <p:tav tm="100000">
                                          <p:val>
                                            <p:strVal val="#ppt_h"/>
                                          </p:val>
                                        </p:tav>
                                      </p:tavLst>
                                    </p:anim>
                                    <p:anim calcmode="lin" valueType="num">
                                      <p:cBhvr>
                                        <p:cTn id="297" dur="1000" fill="hold"/>
                                        <p:tgtEl>
                                          <p:spTgt spid="200"/>
                                        </p:tgtEl>
                                        <p:attrNameLst>
                                          <p:attrName>style.rotation</p:attrName>
                                        </p:attrNameLst>
                                      </p:cBhvr>
                                      <p:tavLst>
                                        <p:tav tm="0">
                                          <p:val>
                                            <p:fltVal val="90"/>
                                          </p:val>
                                        </p:tav>
                                        <p:tav tm="100000">
                                          <p:val>
                                            <p:fltVal val="0"/>
                                          </p:val>
                                        </p:tav>
                                      </p:tavLst>
                                    </p:anim>
                                    <p:animEffect transition="in" filter="fade">
                                      <p:cBhvr>
                                        <p:cTn id="298" dur="1000"/>
                                        <p:tgtEl>
                                          <p:spTgt spid="200"/>
                                        </p:tgtEl>
                                      </p:cBhvr>
                                    </p:animEffect>
                                  </p:childTnLst>
                                </p:cTn>
                              </p:par>
                              <p:par>
                                <p:cTn id="299" presetID="31" presetClass="entr" presetSubtype="0" fill="hold" grpId="0" nodeType="withEffect">
                                  <p:stCondLst>
                                    <p:cond delay="0"/>
                                  </p:stCondLst>
                                  <p:childTnLst>
                                    <p:set>
                                      <p:cBhvr>
                                        <p:cTn id="300" dur="1" fill="hold">
                                          <p:stCondLst>
                                            <p:cond delay="0"/>
                                          </p:stCondLst>
                                        </p:cTn>
                                        <p:tgtEl>
                                          <p:spTgt spid="199"/>
                                        </p:tgtEl>
                                        <p:attrNameLst>
                                          <p:attrName>style.visibility</p:attrName>
                                        </p:attrNameLst>
                                      </p:cBhvr>
                                      <p:to>
                                        <p:strVal val="visible"/>
                                      </p:to>
                                    </p:set>
                                    <p:anim calcmode="lin" valueType="num">
                                      <p:cBhvr>
                                        <p:cTn id="301" dur="1000" fill="hold"/>
                                        <p:tgtEl>
                                          <p:spTgt spid="199"/>
                                        </p:tgtEl>
                                        <p:attrNameLst>
                                          <p:attrName>ppt_w</p:attrName>
                                        </p:attrNameLst>
                                      </p:cBhvr>
                                      <p:tavLst>
                                        <p:tav tm="0">
                                          <p:val>
                                            <p:fltVal val="0"/>
                                          </p:val>
                                        </p:tav>
                                        <p:tav tm="100000">
                                          <p:val>
                                            <p:strVal val="#ppt_w"/>
                                          </p:val>
                                        </p:tav>
                                      </p:tavLst>
                                    </p:anim>
                                    <p:anim calcmode="lin" valueType="num">
                                      <p:cBhvr>
                                        <p:cTn id="302" dur="1000" fill="hold"/>
                                        <p:tgtEl>
                                          <p:spTgt spid="199"/>
                                        </p:tgtEl>
                                        <p:attrNameLst>
                                          <p:attrName>ppt_h</p:attrName>
                                        </p:attrNameLst>
                                      </p:cBhvr>
                                      <p:tavLst>
                                        <p:tav tm="0">
                                          <p:val>
                                            <p:fltVal val="0"/>
                                          </p:val>
                                        </p:tav>
                                        <p:tav tm="100000">
                                          <p:val>
                                            <p:strVal val="#ppt_h"/>
                                          </p:val>
                                        </p:tav>
                                      </p:tavLst>
                                    </p:anim>
                                    <p:anim calcmode="lin" valueType="num">
                                      <p:cBhvr>
                                        <p:cTn id="303" dur="1000" fill="hold"/>
                                        <p:tgtEl>
                                          <p:spTgt spid="199"/>
                                        </p:tgtEl>
                                        <p:attrNameLst>
                                          <p:attrName>style.rotation</p:attrName>
                                        </p:attrNameLst>
                                      </p:cBhvr>
                                      <p:tavLst>
                                        <p:tav tm="0">
                                          <p:val>
                                            <p:fltVal val="90"/>
                                          </p:val>
                                        </p:tav>
                                        <p:tav tm="100000">
                                          <p:val>
                                            <p:fltVal val="0"/>
                                          </p:val>
                                        </p:tav>
                                      </p:tavLst>
                                    </p:anim>
                                    <p:animEffect transition="in" filter="fade">
                                      <p:cBhvr>
                                        <p:cTn id="304" dur="1000"/>
                                        <p:tgtEl>
                                          <p:spTgt spid="199"/>
                                        </p:tgtEl>
                                      </p:cBhvr>
                                    </p:animEffect>
                                  </p:childTnLst>
                                </p:cTn>
                              </p:par>
                              <p:par>
                                <p:cTn id="305" presetID="31" presetClass="entr" presetSubtype="0" fill="hold" nodeType="withEffect">
                                  <p:stCondLst>
                                    <p:cond delay="0"/>
                                  </p:stCondLst>
                                  <p:childTnLst>
                                    <p:set>
                                      <p:cBhvr>
                                        <p:cTn id="306" dur="1" fill="hold">
                                          <p:stCondLst>
                                            <p:cond delay="0"/>
                                          </p:stCondLst>
                                        </p:cTn>
                                        <p:tgtEl>
                                          <p:spTgt spid="201"/>
                                        </p:tgtEl>
                                        <p:attrNameLst>
                                          <p:attrName>style.visibility</p:attrName>
                                        </p:attrNameLst>
                                      </p:cBhvr>
                                      <p:to>
                                        <p:strVal val="visible"/>
                                      </p:to>
                                    </p:set>
                                    <p:anim calcmode="lin" valueType="num">
                                      <p:cBhvr>
                                        <p:cTn id="307" dur="1000" fill="hold"/>
                                        <p:tgtEl>
                                          <p:spTgt spid="201"/>
                                        </p:tgtEl>
                                        <p:attrNameLst>
                                          <p:attrName>ppt_w</p:attrName>
                                        </p:attrNameLst>
                                      </p:cBhvr>
                                      <p:tavLst>
                                        <p:tav tm="0">
                                          <p:val>
                                            <p:fltVal val="0"/>
                                          </p:val>
                                        </p:tav>
                                        <p:tav tm="100000">
                                          <p:val>
                                            <p:strVal val="#ppt_w"/>
                                          </p:val>
                                        </p:tav>
                                      </p:tavLst>
                                    </p:anim>
                                    <p:anim calcmode="lin" valueType="num">
                                      <p:cBhvr>
                                        <p:cTn id="308" dur="1000" fill="hold"/>
                                        <p:tgtEl>
                                          <p:spTgt spid="201"/>
                                        </p:tgtEl>
                                        <p:attrNameLst>
                                          <p:attrName>ppt_h</p:attrName>
                                        </p:attrNameLst>
                                      </p:cBhvr>
                                      <p:tavLst>
                                        <p:tav tm="0">
                                          <p:val>
                                            <p:fltVal val="0"/>
                                          </p:val>
                                        </p:tav>
                                        <p:tav tm="100000">
                                          <p:val>
                                            <p:strVal val="#ppt_h"/>
                                          </p:val>
                                        </p:tav>
                                      </p:tavLst>
                                    </p:anim>
                                    <p:anim calcmode="lin" valueType="num">
                                      <p:cBhvr>
                                        <p:cTn id="309" dur="1000" fill="hold"/>
                                        <p:tgtEl>
                                          <p:spTgt spid="201"/>
                                        </p:tgtEl>
                                        <p:attrNameLst>
                                          <p:attrName>style.rotation</p:attrName>
                                        </p:attrNameLst>
                                      </p:cBhvr>
                                      <p:tavLst>
                                        <p:tav tm="0">
                                          <p:val>
                                            <p:fltVal val="90"/>
                                          </p:val>
                                        </p:tav>
                                        <p:tav tm="100000">
                                          <p:val>
                                            <p:fltVal val="0"/>
                                          </p:val>
                                        </p:tav>
                                      </p:tavLst>
                                    </p:anim>
                                    <p:animEffect transition="in" filter="fade">
                                      <p:cBhvr>
                                        <p:cTn id="310" dur="1000"/>
                                        <p:tgtEl>
                                          <p:spTgt spid="201"/>
                                        </p:tgtEl>
                                      </p:cBhvr>
                                    </p:animEffect>
                                  </p:childTnLst>
                                </p:cTn>
                              </p:par>
                              <p:par>
                                <p:cTn id="311" presetID="31" presetClass="entr" presetSubtype="0" fill="hold" nodeType="withEffect">
                                  <p:stCondLst>
                                    <p:cond delay="0"/>
                                  </p:stCondLst>
                                  <p:childTnLst>
                                    <p:set>
                                      <p:cBhvr>
                                        <p:cTn id="312" dur="1" fill="hold">
                                          <p:stCondLst>
                                            <p:cond delay="0"/>
                                          </p:stCondLst>
                                        </p:cTn>
                                        <p:tgtEl>
                                          <p:spTgt spid="27"/>
                                        </p:tgtEl>
                                        <p:attrNameLst>
                                          <p:attrName>style.visibility</p:attrName>
                                        </p:attrNameLst>
                                      </p:cBhvr>
                                      <p:to>
                                        <p:strVal val="visible"/>
                                      </p:to>
                                    </p:set>
                                    <p:anim calcmode="lin" valueType="num">
                                      <p:cBhvr>
                                        <p:cTn id="313" dur="1000" fill="hold"/>
                                        <p:tgtEl>
                                          <p:spTgt spid="27"/>
                                        </p:tgtEl>
                                        <p:attrNameLst>
                                          <p:attrName>ppt_w</p:attrName>
                                        </p:attrNameLst>
                                      </p:cBhvr>
                                      <p:tavLst>
                                        <p:tav tm="0">
                                          <p:val>
                                            <p:fltVal val="0"/>
                                          </p:val>
                                        </p:tav>
                                        <p:tav tm="100000">
                                          <p:val>
                                            <p:strVal val="#ppt_w"/>
                                          </p:val>
                                        </p:tav>
                                      </p:tavLst>
                                    </p:anim>
                                    <p:anim calcmode="lin" valueType="num">
                                      <p:cBhvr>
                                        <p:cTn id="314" dur="1000" fill="hold"/>
                                        <p:tgtEl>
                                          <p:spTgt spid="27"/>
                                        </p:tgtEl>
                                        <p:attrNameLst>
                                          <p:attrName>ppt_h</p:attrName>
                                        </p:attrNameLst>
                                      </p:cBhvr>
                                      <p:tavLst>
                                        <p:tav tm="0">
                                          <p:val>
                                            <p:fltVal val="0"/>
                                          </p:val>
                                        </p:tav>
                                        <p:tav tm="100000">
                                          <p:val>
                                            <p:strVal val="#ppt_h"/>
                                          </p:val>
                                        </p:tav>
                                      </p:tavLst>
                                    </p:anim>
                                    <p:anim calcmode="lin" valueType="num">
                                      <p:cBhvr>
                                        <p:cTn id="315" dur="1000" fill="hold"/>
                                        <p:tgtEl>
                                          <p:spTgt spid="27"/>
                                        </p:tgtEl>
                                        <p:attrNameLst>
                                          <p:attrName>style.rotation</p:attrName>
                                        </p:attrNameLst>
                                      </p:cBhvr>
                                      <p:tavLst>
                                        <p:tav tm="0">
                                          <p:val>
                                            <p:fltVal val="90"/>
                                          </p:val>
                                        </p:tav>
                                        <p:tav tm="100000">
                                          <p:val>
                                            <p:fltVal val="0"/>
                                          </p:val>
                                        </p:tav>
                                      </p:tavLst>
                                    </p:anim>
                                    <p:animEffect transition="in" filter="fade">
                                      <p:cBhvr>
                                        <p:cTn id="316" dur="1000"/>
                                        <p:tgtEl>
                                          <p:spTgt spid="27"/>
                                        </p:tgtEl>
                                      </p:cBhvr>
                                    </p:animEffect>
                                  </p:childTnLst>
                                </p:cTn>
                              </p:par>
                            </p:childTnLst>
                          </p:cTn>
                        </p:par>
                        <p:par>
                          <p:cTn id="317" fill="hold">
                            <p:stCondLst>
                              <p:cond delay="2000"/>
                            </p:stCondLst>
                            <p:childTnLst>
                              <p:par>
                                <p:cTn id="318" presetID="31" presetClass="entr" presetSubtype="0" fill="hold" grpId="0" nodeType="afterEffect">
                                  <p:stCondLst>
                                    <p:cond delay="0"/>
                                  </p:stCondLst>
                                  <p:childTnLst>
                                    <p:set>
                                      <p:cBhvr>
                                        <p:cTn id="319" dur="1" fill="hold">
                                          <p:stCondLst>
                                            <p:cond delay="0"/>
                                          </p:stCondLst>
                                        </p:cTn>
                                        <p:tgtEl>
                                          <p:spTgt spid="48"/>
                                        </p:tgtEl>
                                        <p:attrNameLst>
                                          <p:attrName>style.visibility</p:attrName>
                                        </p:attrNameLst>
                                      </p:cBhvr>
                                      <p:to>
                                        <p:strVal val="visible"/>
                                      </p:to>
                                    </p:set>
                                    <p:anim calcmode="lin" valueType="num">
                                      <p:cBhvr>
                                        <p:cTn id="320" dur="1000" fill="hold"/>
                                        <p:tgtEl>
                                          <p:spTgt spid="48"/>
                                        </p:tgtEl>
                                        <p:attrNameLst>
                                          <p:attrName>ppt_w</p:attrName>
                                        </p:attrNameLst>
                                      </p:cBhvr>
                                      <p:tavLst>
                                        <p:tav tm="0">
                                          <p:val>
                                            <p:fltVal val="0"/>
                                          </p:val>
                                        </p:tav>
                                        <p:tav tm="100000">
                                          <p:val>
                                            <p:strVal val="#ppt_w"/>
                                          </p:val>
                                        </p:tav>
                                      </p:tavLst>
                                    </p:anim>
                                    <p:anim calcmode="lin" valueType="num">
                                      <p:cBhvr>
                                        <p:cTn id="321" dur="1000" fill="hold"/>
                                        <p:tgtEl>
                                          <p:spTgt spid="48"/>
                                        </p:tgtEl>
                                        <p:attrNameLst>
                                          <p:attrName>ppt_h</p:attrName>
                                        </p:attrNameLst>
                                      </p:cBhvr>
                                      <p:tavLst>
                                        <p:tav tm="0">
                                          <p:val>
                                            <p:fltVal val="0"/>
                                          </p:val>
                                        </p:tav>
                                        <p:tav tm="100000">
                                          <p:val>
                                            <p:strVal val="#ppt_h"/>
                                          </p:val>
                                        </p:tav>
                                      </p:tavLst>
                                    </p:anim>
                                    <p:anim calcmode="lin" valueType="num">
                                      <p:cBhvr>
                                        <p:cTn id="322" dur="1000" fill="hold"/>
                                        <p:tgtEl>
                                          <p:spTgt spid="48"/>
                                        </p:tgtEl>
                                        <p:attrNameLst>
                                          <p:attrName>style.rotation</p:attrName>
                                        </p:attrNameLst>
                                      </p:cBhvr>
                                      <p:tavLst>
                                        <p:tav tm="0">
                                          <p:val>
                                            <p:fltVal val="90"/>
                                          </p:val>
                                        </p:tav>
                                        <p:tav tm="100000">
                                          <p:val>
                                            <p:fltVal val="0"/>
                                          </p:val>
                                        </p:tav>
                                      </p:tavLst>
                                    </p:anim>
                                    <p:animEffect transition="in" filter="fade">
                                      <p:cBhvr>
                                        <p:cTn id="323" dur="1000"/>
                                        <p:tgtEl>
                                          <p:spTgt spid="48"/>
                                        </p:tgtEl>
                                      </p:cBhvr>
                                    </p:animEffect>
                                  </p:childTnLst>
                                </p:cTn>
                              </p:par>
                              <p:par>
                                <p:cTn id="324" presetID="31" presetClass="entr" presetSubtype="0" fill="hold" grpId="0" nodeType="withEffect">
                                  <p:stCondLst>
                                    <p:cond delay="0"/>
                                  </p:stCondLst>
                                  <p:childTnLst>
                                    <p:set>
                                      <p:cBhvr>
                                        <p:cTn id="325" dur="1" fill="hold">
                                          <p:stCondLst>
                                            <p:cond delay="0"/>
                                          </p:stCondLst>
                                        </p:cTn>
                                        <p:tgtEl>
                                          <p:spTgt spid="2"/>
                                        </p:tgtEl>
                                        <p:attrNameLst>
                                          <p:attrName>style.visibility</p:attrName>
                                        </p:attrNameLst>
                                      </p:cBhvr>
                                      <p:to>
                                        <p:strVal val="visible"/>
                                      </p:to>
                                    </p:set>
                                    <p:anim calcmode="lin" valueType="num">
                                      <p:cBhvr>
                                        <p:cTn id="326" dur="1000" fill="hold"/>
                                        <p:tgtEl>
                                          <p:spTgt spid="2"/>
                                        </p:tgtEl>
                                        <p:attrNameLst>
                                          <p:attrName>ppt_w</p:attrName>
                                        </p:attrNameLst>
                                      </p:cBhvr>
                                      <p:tavLst>
                                        <p:tav tm="0">
                                          <p:val>
                                            <p:fltVal val="0"/>
                                          </p:val>
                                        </p:tav>
                                        <p:tav tm="100000">
                                          <p:val>
                                            <p:strVal val="#ppt_w"/>
                                          </p:val>
                                        </p:tav>
                                      </p:tavLst>
                                    </p:anim>
                                    <p:anim calcmode="lin" valueType="num">
                                      <p:cBhvr>
                                        <p:cTn id="327" dur="1000" fill="hold"/>
                                        <p:tgtEl>
                                          <p:spTgt spid="2"/>
                                        </p:tgtEl>
                                        <p:attrNameLst>
                                          <p:attrName>ppt_h</p:attrName>
                                        </p:attrNameLst>
                                      </p:cBhvr>
                                      <p:tavLst>
                                        <p:tav tm="0">
                                          <p:val>
                                            <p:fltVal val="0"/>
                                          </p:val>
                                        </p:tav>
                                        <p:tav tm="100000">
                                          <p:val>
                                            <p:strVal val="#ppt_h"/>
                                          </p:val>
                                        </p:tav>
                                      </p:tavLst>
                                    </p:anim>
                                    <p:anim calcmode="lin" valueType="num">
                                      <p:cBhvr>
                                        <p:cTn id="328" dur="1000" fill="hold"/>
                                        <p:tgtEl>
                                          <p:spTgt spid="2"/>
                                        </p:tgtEl>
                                        <p:attrNameLst>
                                          <p:attrName>style.rotation</p:attrName>
                                        </p:attrNameLst>
                                      </p:cBhvr>
                                      <p:tavLst>
                                        <p:tav tm="0">
                                          <p:val>
                                            <p:fltVal val="90"/>
                                          </p:val>
                                        </p:tav>
                                        <p:tav tm="100000">
                                          <p:val>
                                            <p:fltVal val="0"/>
                                          </p:val>
                                        </p:tav>
                                      </p:tavLst>
                                    </p:anim>
                                    <p:animEffect transition="in" filter="fade">
                                      <p:cBhvr>
                                        <p:cTn id="32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animBg="1"/>
      <p:bldP spid="150" grpId="0"/>
      <p:bldP spid="150" grpId="1"/>
      <p:bldP spid="151" grpId="0"/>
      <p:bldP spid="151" grpId="1"/>
      <p:bldP spid="152" grpId="0"/>
      <p:bldP spid="152" grpId="1"/>
      <p:bldP spid="153" grpId="0"/>
      <p:bldP spid="153" grpId="1"/>
      <p:bldP spid="154" grpId="0"/>
      <p:bldP spid="154" grpId="1"/>
      <p:bldP spid="155" grpId="0"/>
      <p:bldP spid="155" grpId="1"/>
      <p:bldP spid="164" grpId="0" animBg="1"/>
      <p:bldP spid="164" grpId="1" animBg="1"/>
      <p:bldP spid="168" grpId="0"/>
      <p:bldP spid="169" grpId="0" animBg="1"/>
      <p:bldP spid="170" grpId="0"/>
      <p:bldP spid="171" grpId="0"/>
      <p:bldP spid="172" grpId="0"/>
      <p:bldP spid="173" grpId="0"/>
      <p:bldP spid="174" grpId="0"/>
      <p:bldP spid="175" grpId="0"/>
      <p:bldP spid="176" grpId="0" animBg="1"/>
      <p:bldP spid="177" grpId="0" animBg="1"/>
      <p:bldP spid="178" grpId="0" animBg="1"/>
      <p:bldP spid="179" grpId="0" animBg="1"/>
      <p:bldP spid="180" grpId="0" animBg="1"/>
      <p:bldP spid="199" grpId="0"/>
      <p:bldP spid="3" grpId="0" animBg="1"/>
      <p:bldP spid="3" grpId="1" animBg="1"/>
      <p:bldP spid="5" grpId="0" animBg="1"/>
      <p:bldP spid="5" grpId="1" animBg="1"/>
      <p:bldP spid="7" grpId="0" animBg="1"/>
      <p:bldP spid="7" grpId="1" animBg="1"/>
      <p:bldP spid="10" grpId="0" animBg="1"/>
      <p:bldP spid="10" grpId="1" animBg="1"/>
      <p:bldP spid="11" grpId="0" animBg="1"/>
      <p:bldP spid="11" grpId="1"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FC18D-0216-BF4C-8830-CB2FD1D167F3}"/>
              </a:ext>
            </a:extLst>
          </p:cNvPr>
          <p:cNvSpPr>
            <a:spLocks noGrp="1"/>
          </p:cNvSpPr>
          <p:nvPr>
            <p:ph type="title"/>
          </p:nvPr>
        </p:nvSpPr>
        <p:spPr>
          <a:xfrm>
            <a:off x="971552" y="0"/>
            <a:ext cx="9948696" cy="906163"/>
          </a:xfrm>
        </p:spPr>
        <p:txBody>
          <a:bodyPr>
            <a:normAutofit/>
          </a:bodyPr>
          <a:lstStyle/>
          <a:p>
            <a:r>
              <a:rPr lang="en-US" dirty="0">
                <a:solidFill>
                  <a:srgbClr val="0070C0"/>
                </a:solidFill>
                <a:highlight>
                  <a:srgbClr val="F3F5FF"/>
                </a:highlight>
              </a:rPr>
              <a:t>What about the </a:t>
            </a:r>
            <a:r>
              <a:rPr lang="en-US" u="sng" dirty="0">
                <a:solidFill>
                  <a:srgbClr val="0070C0"/>
                </a:solidFill>
                <a:highlight>
                  <a:srgbClr val="F3F5FF"/>
                </a:highlight>
              </a:rPr>
              <a:t>Muwatta</a:t>
            </a:r>
            <a:r>
              <a:rPr lang="en-US" dirty="0">
                <a:solidFill>
                  <a:srgbClr val="0070C0"/>
                </a:solidFill>
                <a:highlight>
                  <a:srgbClr val="F3F5FF"/>
                </a:highlight>
              </a:rPr>
              <a:t> of Ibn Malik?</a:t>
            </a:r>
          </a:p>
        </p:txBody>
      </p:sp>
      <p:sp>
        <p:nvSpPr>
          <p:cNvPr id="3" name="Text Placeholder 2">
            <a:extLst>
              <a:ext uri="{FF2B5EF4-FFF2-40B4-BE49-F238E27FC236}">
                <a16:creationId xmlns:a16="http://schemas.microsoft.com/office/drawing/2014/main" id="{7B561A93-100D-424B-8798-E471623E4204}"/>
              </a:ext>
            </a:extLst>
          </p:cNvPr>
          <p:cNvSpPr>
            <a:spLocks noGrp="1"/>
          </p:cNvSpPr>
          <p:nvPr>
            <p:ph type="body" sz="quarter" idx="10"/>
          </p:nvPr>
        </p:nvSpPr>
        <p:spPr>
          <a:xfrm>
            <a:off x="822223" y="1531723"/>
            <a:ext cx="10547554" cy="501517"/>
          </a:xfrm>
        </p:spPr>
        <p:txBody>
          <a:bodyPr/>
          <a:lstStyle/>
          <a:p>
            <a:r>
              <a:rPr lang="en-US" dirty="0"/>
              <a:t>Recent Muslims claim: “It’s from the 9th century, so it is indeed very early…”</a:t>
            </a:r>
          </a:p>
        </p:txBody>
      </p:sp>
      <p:sp>
        <p:nvSpPr>
          <p:cNvPr id="4" name="Content Placeholder 3">
            <a:extLst>
              <a:ext uri="{FF2B5EF4-FFF2-40B4-BE49-F238E27FC236}">
                <a16:creationId xmlns:a16="http://schemas.microsoft.com/office/drawing/2014/main" id="{D4216AEC-999B-1949-B9B6-E5F36FB4FE1D}"/>
              </a:ext>
            </a:extLst>
          </p:cNvPr>
          <p:cNvSpPr>
            <a:spLocks noGrp="1"/>
          </p:cNvSpPr>
          <p:nvPr>
            <p:ph sz="quarter" idx="12"/>
          </p:nvPr>
        </p:nvSpPr>
        <p:spPr>
          <a:xfrm>
            <a:off x="400050" y="2033240"/>
            <a:ext cx="11201399" cy="4606711"/>
          </a:xfrm>
        </p:spPr>
        <p:txBody>
          <a:bodyPr/>
          <a:lstStyle/>
          <a:p>
            <a:r>
              <a:rPr lang="en-US" sz="1800" dirty="0"/>
              <a:t>Let’s take a look at this claim:</a:t>
            </a:r>
          </a:p>
          <a:p>
            <a:pPr marL="342900" indent="-342900">
              <a:buFont typeface="Arial" panose="020B0604020202020204" pitchFamily="34" charset="0"/>
              <a:buChar char="•"/>
            </a:pPr>
            <a:r>
              <a:rPr lang="en-US" sz="1800" b="0" i="0" u="none" strike="noStrike" dirty="0">
                <a:solidFill>
                  <a:srgbClr val="000000"/>
                </a:solidFill>
                <a:effectLst/>
              </a:rPr>
              <a:t>There is a </a:t>
            </a:r>
            <a:r>
              <a:rPr lang="en-US" sz="1800" b="1" i="0" u="sng" strike="noStrike" dirty="0">
                <a:solidFill>
                  <a:srgbClr val="0070C0"/>
                </a:solidFill>
                <a:effectLst/>
              </a:rPr>
              <a:t>partial copy</a:t>
            </a:r>
            <a:r>
              <a:rPr lang="en-US" sz="1800" b="0" i="0" u="none" strike="noStrike" dirty="0">
                <a:solidFill>
                  <a:srgbClr val="000000"/>
                </a:solidFill>
                <a:effectLst/>
              </a:rPr>
              <a:t> of the Muwatta in Dublin’s Chester Beatty Library (Mss. 3001). It is described as </a:t>
            </a:r>
            <a:r>
              <a:rPr lang="en-US" sz="1800" b="0" i="0" u="sng" strike="noStrike" dirty="0">
                <a:solidFill>
                  <a:srgbClr val="000000"/>
                </a:solidFill>
                <a:effectLst/>
              </a:rPr>
              <a:t>‘The second ‘third’</a:t>
            </a:r>
            <a:r>
              <a:rPr lang="en-US" sz="1800" b="0" i="0" strike="noStrike" dirty="0">
                <a:solidFill>
                  <a:srgbClr val="000000"/>
                </a:solidFill>
                <a:effectLst/>
              </a:rPr>
              <a:t> </a:t>
            </a:r>
            <a:r>
              <a:rPr lang="en-US" sz="1800" b="0" i="0" u="none" strike="noStrike" dirty="0">
                <a:solidFill>
                  <a:srgbClr val="000000"/>
                </a:solidFill>
                <a:effectLst/>
              </a:rPr>
              <a:t>of a celebrated treatise on Islamic jurisprudence’ and is </a:t>
            </a:r>
            <a:r>
              <a:rPr lang="en-US" sz="1800" b="1" i="0" u="sng" strike="noStrike" dirty="0">
                <a:solidFill>
                  <a:srgbClr val="0070C0"/>
                </a:solidFill>
                <a:effectLst/>
              </a:rPr>
              <a:t>dated to 890 AD</a:t>
            </a:r>
            <a:r>
              <a:rPr lang="en-US" sz="1800" b="0" i="0" u="none" strike="noStrike" dirty="0">
                <a:solidFill>
                  <a:srgbClr val="000000"/>
                </a:solidFill>
                <a:effectLst/>
              </a:rPr>
              <a:t>. </a:t>
            </a:r>
            <a:r>
              <a:rPr lang="en-US" sz="1200" b="0" i="0" u="none" strike="noStrike" dirty="0">
                <a:solidFill>
                  <a:srgbClr val="000000"/>
                </a:solidFill>
                <a:effectLst/>
              </a:rPr>
              <a:t>(</a:t>
            </a:r>
            <a:r>
              <a:rPr lang="en-US" sz="1200" b="0" i="0" u="none" strike="noStrike" dirty="0" err="1">
                <a:solidFill>
                  <a:srgbClr val="000000"/>
                </a:solidFill>
                <a:effectLst/>
              </a:rPr>
              <a:t>Arberry</a:t>
            </a:r>
            <a:r>
              <a:rPr lang="en-US" sz="1200" b="0" i="0" u="none" strike="noStrike" dirty="0">
                <a:solidFill>
                  <a:srgbClr val="000000"/>
                </a:solidFill>
                <a:effectLst/>
              </a:rPr>
              <a:t>, Arthur J., A Handlist of the Arabic Manuscripts, Volume I, Mss. 3001 to 3250, Dublin: Emery Walker, p. 1)</a:t>
            </a:r>
          </a:p>
          <a:p>
            <a:pPr marL="342900" indent="-342900">
              <a:buFont typeface="Arial" panose="020B0604020202020204" pitchFamily="34" charset="0"/>
              <a:buChar char="•"/>
            </a:pPr>
            <a:r>
              <a:rPr lang="en-US" sz="1800" b="0" i="0" u="sng" strike="noStrike" dirty="0">
                <a:solidFill>
                  <a:srgbClr val="000000"/>
                </a:solidFill>
                <a:effectLst/>
              </a:rPr>
              <a:t>The oldest </a:t>
            </a:r>
            <a:r>
              <a:rPr lang="en-US" sz="1800" b="1" i="0" u="sng" strike="noStrike" dirty="0">
                <a:solidFill>
                  <a:srgbClr val="0070C0"/>
                </a:solidFill>
                <a:effectLst/>
              </a:rPr>
              <a:t>complete manuscript</a:t>
            </a:r>
            <a:r>
              <a:rPr lang="en-US" sz="1800" b="0" i="0" u="sng" strike="noStrike" dirty="0">
                <a:solidFill>
                  <a:srgbClr val="000000"/>
                </a:solidFill>
                <a:effectLst/>
              </a:rPr>
              <a:t> of the ‘Muwatta’</a:t>
            </a:r>
            <a:r>
              <a:rPr lang="en-US" sz="1800" b="0" i="0" strike="noStrike" dirty="0">
                <a:solidFill>
                  <a:srgbClr val="000000"/>
                </a:solidFill>
                <a:effectLst/>
              </a:rPr>
              <a:t> </a:t>
            </a:r>
            <a:r>
              <a:rPr lang="en-US" sz="1800" b="0" i="0" u="none" strike="noStrike" dirty="0">
                <a:solidFill>
                  <a:srgbClr val="000000"/>
                </a:solidFill>
                <a:effectLst/>
              </a:rPr>
              <a:t>currently known dates to approximately </a:t>
            </a:r>
            <a:r>
              <a:rPr lang="en-US" sz="1800" b="1" i="0" u="sng" strike="noStrike" dirty="0">
                <a:solidFill>
                  <a:srgbClr val="0070C0"/>
                </a:solidFill>
                <a:effectLst/>
              </a:rPr>
              <a:t>1030 AD</a:t>
            </a:r>
            <a:r>
              <a:rPr lang="en-US" sz="1800" b="1" i="0" strike="noStrike" dirty="0">
                <a:solidFill>
                  <a:srgbClr val="0070C0"/>
                </a:solidFill>
                <a:effectLst/>
              </a:rPr>
              <a:t> </a:t>
            </a:r>
            <a:r>
              <a:rPr lang="en-US" sz="1800" b="0" i="0" u="none" strike="noStrike" dirty="0">
                <a:solidFill>
                  <a:srgbClr val="000000"/>
                </a:solidFill>
                <a:effectLst/>
              </a:rPr>
              <a:t>and is the earliest surviving ‘Muwatta’ manuscript in complete form. This manuscript was copied on </a:t>
            </a:r>
            <a:r>
              <a:rPr lang="en-US" sz="1800" b="0" i="0" u="sng" strike="noStrike" dirty="0">
                <a:solidFill>
                  <a:srgbClr val="000000"/>
                </a:solidFill>
                <a:effectLst/>
              </a:rPr>
              <a:t>gazelle parchment</a:t>
            </a:r>
            <a:r>
              <a:rPr lang="en-US" sz="1800" b="0" i="0" u="none" strike="noStrike" dirty="0">
                <a:solidFill>
                  <a:srgbClr val="000000"/>
                </a:solidFill>
                <a:effectLst/>
              </a:rPr>
              <a:t> in a beautiful early </a:t>
            </a:r>
            <a:r>
              <a:rPr lang="en-US" sz="1800" b="0" i="0" u="none" strike="noStrike" dirty="0" err="1">
                <a:solidFill>
                  <a:srgbClr val="000000"/>
                </a:solidFill>
                <a:effectLst/>
              </a:rPr>
              <a:t>Andalusi</a:t>
            </a:r>
            <a:r>
              <a:rPr lang="en-US" sz="1800" b="0" i="0" u="none" strike="noStrike" dirty="0">
                <a:solidFill>
                  <a:srgbClr val="000000"/>
                </a:solidFill>
                <a:effectLst/>
              </a:rPr>
              <a:t> hand, indicating its </a:t>
            </a:r>
            <a:r>
              <a:rPr lang="en-US" sz="1800" b="0" i="0" u="sng" strike="noStrike" dirty="0">
                <a:solidFill>
                  <a:srgbClr val="000000"/>
                </a:solidFill>
                <a:effectLst/>
              </a:rPr>
              <a:t>Maghrebi-Andalusian</a:t>
            </a:r>
            <a:r>
              <a:rPr lang="en-US" sz="1800" b="0" i="0" u="none" strike="noStrike" dirty="0">
                <a:solidFill>
                  <a:srgbClr val="000000"/>
                </a:solidFill>
                <a:effectLst/>
              </a:rPr>
              <a:t> provenance. It follows </a:t>
            </a:r>
            <a:r>
              <a:rPr lang="en-US" sz="1800" b="0" i="0" u="none" strike="noStrike" dirty="0" err="1">
                <a:solidFill>
                  <a:srgbClr val="000000"/>
                </a:solidFill>
                <a:effectLst/>
              </a:rPr>
              <a:t>Yaḥyā</a:t>
            </a:r>
            <a:r>
              <a:rPr lang="en-US" sz="1800" b="0" i="0" u="none" strike="noStrike" dirty="0">
                <a:solidFill>
                  <a:srgbClr val="000000"/>
                </a:solidFill>
                <a:effectLst/>
              </a:rPr>
              <a:t> al-</a:t>
            </a:r>
            <a:r>
              <a:rPr lang="en-US" sz="1800" b="0" i="0" u="none" strike="noStrike" dirty="0" err="1">
                <a:solidFill>
                  <a:srgbClr val="000000"/>
                </a:solidFill>
                <a:effectLst/>
              </a:rPr>
              <a:t>Laythī’s</a:t>
            </a:r>
            <a:r>
              <a:rPr lang="en-US" sz="1800" b="0" i="0" u="none" strike="noStrike" dirty="0">
                <a:solidFill>
                  <a:srgbClr val="000000"/>
                </a:solidFill>
                <a:effectLst/>
              </a:rPr>
              <a:t> transmission (the most widely received version of Malik’s text) as preserved through the Andalusian scholarly tradition </a:t>
            </a:r>
            <a:r>
              <a:rPr lang="en-US" sz="1200" b="0" i="0" u="none" strike="noStrike" dirty="0">
                <a:solidFill>
                  <a:srgbClr val="000000"/>
                </a:solidFill>
                <a:effectLst/>
              </a:rPr>
              <a:t>(</a:t>
            </a:r>
            <a:r>
              <a:rPr lang="en-US" sz="1200" b="0" i="0" u="none" strike="noStrike" dirty="0">
                <a:solidFill>
                  <a:srgbClr val="0070C0"/>
                </a:solidFill>
                <a:effectLst/>
                <a:hlinkClick r:id="rId2">
                  <a:extLst>
                    <a:ext uri="{A12FA001-AC4F-418D-AE19-62706E023703}">
                      <ahyp:hlinkClr xmlns:ahyp="http://schemas.microsoft.com/office/drawing/2018/hyperlinkcolor" val="tx"/>
                    </a:ext>
                  </a:extLst>
                </a:hlinkClick>
              </a:rPr>
              <a:t>https://qurantalkblog.com/2025/05/07/oldest-surviving-manuscript-of-imam-maliks-muwatta/</a:t>
            </a:r>
            <a:r>
              <a:rPr lang="en-US" sz="1200" b="0" i="0" u="none" strike="noStrike" dirty="0">
                <a:solidFill>
                  <a:srgbClr val="0070C0"/>
                </a:solidFill>
                <a:effectLst/>
              </a:rPr>
              <a:t>)</a:t>
            </a:r>
          </a:p>
          <a:p>
            <a:pPr marL="342900" indent="-342900">
              <a:buFont typeface="Arial" panose="020B0604020202020204" pitchFamily="34" charset="0"/>
              <a:buChar char="•"/>
            </a:pPr>
            <a:r>
              <a:rPr lang="en-US" sz="1800" b="0" i="0" u="none" strike="noStrike" dirty="0">
                <a:solidFill>
                  <a:srgbClr val="000000"/>
                </a:solidFill>
                <a:effectLst/>
              </a:rPr>
              <a:t>In other words, as of today, the circa </a:t>
            </a:r>
            <a:r>
              <a:rPr lang="en-US" sz="1800" b="1" i="0" u="sng" strike="noStrike" dirty="0">
                <a:solidFill>
                  <a:srgbClr val="000000"/>
                </a:solidFill>
                <a:effectLst/>
              </a:rPr>
              <a:t>1030 AD </a:t>
            </a:r>
            <a:r>
              <a:rPr lang="en-US" sz="1800" b="0" i="0" u="sng" strike="noStrike" dirty="0">
                <a:solidFill>
                  <a:srgbClr val="000000"/>
                </a:solidFill>
                <a:effectLst/>
              </a:rPr>
              <a:t>manuscript is the earliest fully extant copy of Imam Malik’s work</a:t>
            </a:r>
            <a:r>
              <a:rPr lang="en-US" sz="1800" b="0" i="0" u="none" strike="noStrike" dirty="0">
                <a:solidFill>
                  <a:srgbClr val="000000"/>
                </a:solidFill>
                <a:effectLst/>
              </a:rPr>
              <a:t>. Any manuscripts older than the 5th century AH exist only in fragmentary form, or as a few folios </a:t>
            </a:r>
            <a:r>
              <a:rPr lang="en-US" sz="1200" b="0" i="0" u="none" strike="noStrike" dirty="0">
                <a:solidFill>
                  <a:srgbClr val="000000"/>
                </a:solidFill>
                <a:effectLst/>
              </a:rPr>
              <a:t>(</a:t>
            </a:r>
            <a:r>
              <a:rPr lang="en-US" sz="1200" dirty="0">
                <a:solidFill>
                  <a:srgbClr val="000000"/>
                </a:solidFill>
                <a:latin typeface="Calibri" panose="020F0502020204030204" pitchFamily="34" charset="0"/>
              </a:rPr>
              <a:t>Al-Muwatta by Malik b. Anas (d. 179/795) [The Recension of Yahya¯ b. </a:t>
            </a:r>
            <a:r>
              <a:rPr lang="en-US" sz="1200" dirty="0" err="1">
                <a:solidFill>
                  <a:srgbClr val="000000"/>
                </a:solidFill>
                <a:latin typeface="Calibri" panose="020F0502020204030204" pitchFamily="34" charset="0"/>
              </a:rPr>
              <a:t>Yah.ya</a:t>
            </a:r>
            <a:r>
              <a:rPr lang="en-US" sz="1200" dirty="0">
                <a:solidFill>
                  <a:srgbClr val="000000"/>
                </a:solidFill>
                <a:latin typeface="Calibri" panose="020F0502020204030204" pitchFamily="34" charset="0"/>
              </a:rPr>
              <a:t>¯ al-</a:t>
            </a:r>
            <a:r>
              <a:rPr lang="en-US" sz="1200" dirty="0" err="1">
                <a:solidFill>
                  <a:srgbClr val="000000"/>
                </a:solidFill>
                <a:latin typeface="Calibri" panose="020F0502020204030204" pitchFamily="34" charset="0"/>
              </a:rPr>
              <a:t>Laythı</a:t>
            </a:r>
            <a:r>
              <a:rPr lang="en-US" sz="1200" dirty="0">
                <a:solidFill>
                  <a:srgbClr val="000000"/>
                </a:solidFill>
                <a:latin typeface="Calibri" panose="020F0502020204030204" pitchFamily="34" charset="0"/>
              </a:rPr>
              <a:t>¯ (d. 234/848)] A translation of the Royal Moroccan Edition, Edited and translated by Mohammad Fadel &amp; Connell Monette, Published by the Program in Islamic Law, Harvard Law School, Distributed by Harvard University Press Cambridge, Massachusetts 2019)</a:t>
            </a:r>
            <a:endParaRPr lang="en-US" sz="1200" b="0" i="0" u="none" strike="noStrike" dirty="0">
              <a:solidFill>
                <a:srgbClr val="000000"/>
              </a:solidFill>
              <a:effectLst/>
            </a:endParaRPr>
          </a:p>
          <a:p>
            <a:pPr marL="342900" indent="-342900">
              <a:buFont typeface="Arial" panose="020B0604020202020204" pitchFamily="34" charset="0"/>
              <a:buChar char="•"/>
            </a:pPr>
            <a:r>
              <a:rPr lang="en-US" sz="1800" b="0" i="0" u="none" strike="noStrike" dirty="0">
                <a:solidFill>
                  <a:srgbClr val="000000"/>
                </a:solidFill>
                <a:effectLst/>
              </a:rPr>
              <a:t>Most important, however, the Muwatta is only about </a:t>
            </a:r>
            <a:r>
              <a:rPr lang="en-US" sz="1800" b="1" i="0" u="sng" strike="noStrike" dirty="0">
                <a:solidFill>
                  <a:srgbClr val="0070C0"/>
                </a:solidFill>
                <a:effectLst/>
              </a:rPr>
              <a:t>rules of Jurisprudence</a:t>
            </a:r>
            <a:r>
              <a:rPr lang="en-US" sz="1800" b="0" i="0" u="none" strike="noStrike" dirty="0">
                <a:solidFill>
                  <a:srgbClr val="000000"/>
                </a:solidFill>
                <a:effectLst/>
              </a:rPr>
              <a:t>, and not about early Islam, so it </a:t>
            </a:r>
            <a:r>
              <a:rPr lang="en-US" sz="1800" b="0" i="0" u="sng" strike="noStrike" dirty="0">
                <a:solidFill>
                  <a:srgbClr val="000000"/>
                </a:solidFill>
                <a:effectLst/>
              </a:rPr>
              <a:t>doesn’t help us with any historical data on how Islam actually began, or who Muhammad was</a:t>
            </a:r>
            <a:r>
              <a:rPr lang="en-US" sz="1800" b="0" i="0" u="none" strike="noStrike" dirty="0">
                <a:solidFill>
                  <a:srgbClr val="000000"/>
                </a:solidFill>
                <a:effectLst/>
              </a:rPr>
              <a:t>. This also explains why the “Muwatta” is </a:t>
            </a:r>
            <a:r>
              <a:rPr lang="en-US" sz="1800" b="0" i="0" u="sng" strike="noStrike" dirty="0">
                <a:solidFill>
                  <a:srgbClr val="000000"/>
                </a:solidFill>
                <a:effectLst/>
              </a:rPr>
              <a:t>never included as one of the major Islamic Traditions</a:t>
            </a:r>
            <a:r>
              <a:rPr lang="en-US" sz="1800" b="0" i="0" u="none" strike="noStrike" dirty="0">
                <a:solidFill>
                  <a:srgbClr val="000000"/>
                </a:solidFill>
                <a:effectLst/>
              </a:rPr>
              <a:t>, since </a:t>
            </a:r>
            <a:r>
              <a:rPr lang="en-US" sz="1800" dirty="0">
                <a:solidFill>
                  <a:srgbClr val="000000"/>
                </a:solidFill>
              </a:rPr>
              <a:t>it doesn’t belong to that genre.</a:t>
            </a:r>
            <a:endParaRPr lang="en-US" sz="14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30678494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additive="base">
                                        <p:cTn id="3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BF36D1E9-6108-4034-BB57-95AC65F3D90F}"/>
              </a:ext>
            </a:extLst>
          </p:cNvPr>
          <p:cNvSpPr/>
          <p:nvPr/>
        </p:nvSpPr>
        <p:spPr>
          <a:xfrm>
            <a:off x="44136" y="4951575"/>
            <a:ext cx="525433" cy="37892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600</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picture containing drawing&#10;&#10;Description automatically generated">
            <a:extLst>
              <a:ext uri="{FF2B5EF4-FFF2-40B4-BE49-F238E27FC236}">
                <a16:creationId xmlns:a16="http://schemas.microsoft.com/office/drawing/2014/main" id="{75436B83-0AA6-3E4D-9EC4-29B180CC4469}"/>
              </a:ext>
            </a:extLst>
          </p:cNvPr>
          <p:cNvPicPr>
            <a:picLocks noChangeAspect="1"/>
          </p:cNvPicPr>
          <p:nvPr/>
        </p:nvPicPr>
        <p:blipFill>
          <a:blip r:embed="rId2"/>
          <a:stretch>
            <a:fillRect/>
          </a:stretch>
        </p:blipFill>
        <p:spPr>
          <a:xfrm>
            <a:off x="10717929" y="6053099"/>
            <a:ext cx="1350759" cy="646331"/>
          </a:xfrm>
          <a:prstGeom prst="rect">
            <a:avLst/>
          </a:prstGeom>
        </p:spPr>
      </p:pic>
      <p:sp>
        <p:nvSpPr>
          <p:cNvPr id="39" name="TextBox 38">
            <a:extLst>
              <a:ext uri="{FF2B5EF4-FFF2-40B4-BE49-F238E27FC236}">
                <a16:creationId xmlns:a16="http://schemas.microsoft.com/office/drawing/2014/main" id="{6F27A0EF-B601-45C7-AE65-51EE197AC85D}"/>
              </a:ext>
            </a:extLst>
          </p:cNvPr>
          <p:cNvSpPr txBox="1"/>
          <p:nvPr/>
        </p:nvSpPr>
        <p:spPr>
          <a:xfrm>
            <a:off x="142014" y="83963"/>
            <a:ext cx="119266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Let’s relook at the </a:t>
            </a:r>
            <a:r>
              <a:rPr kumimoji="0" lang="en-US" sz="2400" b="1" i="0" u="sng" strike="noStrike" kern="1200" cap="none" spc="0" normalizeH="0" baseline="0" noProof="0" dirty="0">
                <a:ln>
                  <a:noFill/>
                </a:ln>
                <a:solidFill>
                  <a:srgbClr val="ED7D31">
                    <a:lumMod val="50000"/>
                  </a:srgbClr>
                </a:solidFill>
                <a:effectLst/>
                <a:uLnTx/>
                <a:uFillTx/>
                <a:latin typeface="Calibri" panose="020F0502020204030204"/>
                <a:ea typeface="+mn-ea"/>
                <a:cs typeface="+mn-cs"/>
              </a:rPr>
              <a:t>Sahaba</a:t>
            </a:r>
            <a:r>
              <a:rPr kumimoji="0" lang="en-US" sz="2400" b="1"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(Companions of Muhammad = 7</a:t>
            </a:r>
            <a:r>
              <a:rPr kumimoji="0" lang="en-US" sz="24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c.), &amp; the </a:t>
            </a:r>
            <a:r>
              <a:rPr kumimoji="0" lang="en-US" sz="2400" b="1" i="0" u="sng" strike="noStrike" kern="1200" cap="none" spc="0" normalizeH="0" baseline="0" noProof="0" dirty="0">
                <a:ln>
                  <a:noFill/>
                </a:ln>
                <a:solidFill>
                  <a:srgbClr val="ED7D31">
                    <a:lumMod val="50000"/>
                  </a:srgbClr>
                </a:solidFill>
                <a:effectLst/>
                <a:uLnTx/>
                <a:uFillTx/>
                <a:latin typeface="Calibri" panose="020F0502020204030204"/>
                <a:ea typeface="+mn-ea"/>
                <a:cs typeface="+mn-cs"/>
              </a:rPr>
              <a:t>Tabi’un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(the 2</a:t>
            </a:r>
            <a:r>
              <a:rPr kumimoji="0" lang="en-US" sz="2400" b="1" i="0" u="none" strike="noStrike" kern="1200" cap="none" spc="0" normalizeH="0" baseline="30000" noProof="0" dirty="0">
                <a:ln>
                  <a:noFill/>
                </a:ln>
                <a:solidFill>
                  <a:prstClr val="black"/>
                </a:solidFill>
                <a:effectLst/>
                <a:uLnTx/>
                <a:uFillTx/>
                <a:latin typeface="Calibri" panose="020F0502020204030204"/>
                <a:ea typeface="+mn-ea"/>
                <a:cs typeface="+mn-cs"/>
                <a:sym typeface="Wingdings" pitchFamily="2" charset="2"/>
              </a:rPr>
              <a:t>nd</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generation = 8</a:t>
            </a:r>
            <a:r>
              <a:rPr kumimoji="0" lang="en-US" sz="2400" b="1" i="0" u="none" strike="noStrike" kern="1200" cap="none" spc="0" normalizeH="0" baseline="30000" noProof="0" dirty="0">
                <a:ln>
                  <a:noFill/>
                </a:ln>
                <a:solidFill>
                  <a:prstClr val="black"/>
                </a:solidFill>
                <a:effectLst/>
                <a:uLnTx/>
                <a:uFillTx/>
                <a:latin typeface="Calibri" panose="020F0502020204030204"/>
                <a:ea typeface="+mn-ea"/>
                <a:cs typeface="+mn-cs"/>
                <a:sym typeface="Wingdings" pitchFamily="2" charset="2"/>
              </a:rPr>
              <a:t>th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century)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Let’s redo the compilations on a new &amp; corrected TIMELINE:</a:t>
            </a:r>
          </a:p>
        </p:txBody>
      </p:sp>
      <p:sp>
        <p:nvSpPr>
          <p:cNvPr id="48" name="TextBox 47">
            <a:extLst>
              <a:ext uri="{FF2B5EF4-FFF2-40B4-BE49-F238E27FC236}">
                <a16:creationId xmlns:a16="http://schemas.microsoft.com/office/drawing/2014/main" id="{43E02866-645D-4AA3-B87E-521D6A49A477}"/>
              </a:ext>
            </a:extLst>
          </p:cNvPr>
          <p:cNvSpPr txBox="1"/>
          <p:nvPr/>
        </p:nvSpPr>
        <p:spPr>
          <a:xfrm>
            <a:off x="90266" y="5433599"/>
            <a:ext cx="10854825" cy="1323439"/>
          </a:xfrm>
          <a:prstGeom prst="rect">
            <a:avLst/>
          </a:prstGeom>
          <a:noFill/>
        </p:spPr>
        <p:txBody>
          <a:bodyPr wrap="square" rtlCol="0">
            <a:spAutoFit/>
          </a:bodyPr>
          <a:lstStyle/>
          <a:p>
            <a:pPr lvl="0">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CONCLUSIONS: </a:t>
            </a:r>
            <a:r>
              <a:rPr lang="en-US" sz="2000" b="1" dirty="0">
                <a:solidFill>
                  <a:prstClr val="black"/>
                </a:solidFill>
                <a:latin typeface="Calibri" panose="020F0502020204030204"/>
              </a:rPr>
              <a:t>There simply weren’t any </a:t>
            </a:r>
            <a:r>
              <a:rPr lang="en-US" sz="2000" b="1" dirty="0">
                <a:solidFill>
                  <a:srgbClr val="ED7D31">
                    <a:lumMod val="50000"/>
                  </a:srgbClr>
                </a:solidFill>
              </a:rPr>
              <a:t>‘Sahaba’ </a:t>
            </a:r>
            <a:r>
              <a:rPr lang="en-US" sz="2000" b="1" dirty="0">
                <a:solidFill>
                  <a:prstClr val="black"/>
                </a:solidFill>
              </a:rPr>
              <a:t>or </a:t>
            </a:r>
            <a:r>
              <a:rPr lang="en-US" sz="2000" b="1" dirty="0">
                <a:solidFill>
                  <a:srgbClr val="ED7D31">
                    <a:lumMod val="50000"/>
                  </a:srgbClr>
                </a:solidFill>
              </a:rPr>
              <a:t>‘Tabi’un’ </a:t>
            </a:r>
            <a:r>
              <a:rPr lang="en-US" sz="2000" b="1" dirty="0">
                <a:solidFill>
                  <a:prstClr val="black"/>
                </a:solidFill>
              </a:rPr>
              <a:t>(1</a:t>
            </a:r>
            <a:r>
              <a:rPr lang="en-US" sz="2000" b="1" baseline="30000" dirty="0">
                <a:solidFill>
                  <a:prstClr val="black"/>
                </a:solidFill>
              </a:rPr>
              <a:t>st</a:t>
            </a:r>
            <a:r>
              <a:rPr lang="en-US" sz="2000" b="1" dirty="0">
                <a:solidFill>
                  <a:prstClr val="black"/>
                </a:solidFill>
              </a:rPr>
              <a:t> and 2</a:t>
            </a:r>
            <a:r>
              <a:rPr lang="en-US" sz="2000" b="1" baseline="30000" dirty="0">
                <a:solidFill>
                  <a:prstClr val="black"/>
                </a:solidFill>
              </a:rPr>
              <a:t>nd</a:t>
            </a:r>
            <a:r>
              <a:rPr lang="en-US" sz="2000" b="1" dirty="0">
                <a:solidFill>
                  <a:prstClr val="black"/>
                </a:solidFill>
              </a:rPr>
              <a:t> generations from the prophet). So, we have nothing written down by any </a:t>
            </a:r>
            <a:r>
              <a:rPr lang="en-US" sz="2000" b="1" u="sng" dirty="0">
                <a:solidFill>
                  <a:prstClr val="black"/>
                </a:solidFill>
              </a:rPr>
              <a:t>eyewitnesses</a:t>
            </a:r>
            <a:r>
              <a:rPr lang="en-US" sz="2000" b="1" dirty="0">
                <a:solidFill>
                  <a:prstClr val="black"/>
                </a:solidFill>
              </a:rPr>
              <a:t>. What we do have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were all written by others over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400 – 600 years later</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and simply redacted back to the 7</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&amp; 8</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centuries! Thus, they are all probably fraudulent!</a:t>
            </a:r>
            <a:endParaRPr kumimoji="0" lang="en-US" sz="2000" b="1"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F2023DF-86BA-3CDC-82AC-E8E621CA3DF3}"/>
              </a:ext>
            </a:extLst>
          </p:cNvPr>
          <p:cNvSpPr/>
          <p:nvPr/>
        </p:nvSpPr>
        <p:spPr>
          <a:xfrm>
            <a:off x="90265" y="5414179"/>
            <a:ext cx="10854825" cy="133280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0" name="Arrow: Chevron 79">
            <a:extLst>
              <a:ext uri="{FF2B5EF4-FFF2-40B4-BE49-F238E27FC236}">
                <a16:creationId xmlns:a16="http://schemas.microsoft.com/office/drawing/2014/main" id="{CC107526-A213-C126-8C19-4ED81191FC56}"/>
              </a:ext>
            </a:extLst>
          </p:cNvPr>
          <p:cNvSpPr/>
          <p:nvPr/>
        </p:nvSpPr>
        <p:spPr>
          <a:xfrm>
            <a:off x="434574" y="496364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FA90B2D4-F73C-0267-385F-1E55A6833FFA}"/>
              </a:ext>
            </a:extLst>
          </p:cNvPr>
          <p:cNvSpPr txBox="1"/>
          <p:nvPr/>
        </p:nvSpPr>
        <p:spPr>
          <a:xfrm>
            <a:off x="514590" y="501938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650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Arrow: Chevron 83">
            <a:extLst>
              <a:ext uri="{FF2B5EF4-FFF2-40B4-BE49-F238E27FC236}">
                <a16:creationId xmlns:a16="http://schemas.microsoft.com/office/drawing/2014/main" id="{CBF36B1A-A13B-DDA8-0FFD-53B6A161F57D}"/>
              </a:ext>
            </a:extLst>
          </p:cNvPr>
          <p:cNvSpPr/>
          <p:nvPr/>
        </p:nvSpPr>
        <p:spPr>
          <a:xfrm>
            <a:off x="879991" y="496490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703B29F4-F7C9-C992-BFDB-C5E3EF444BAE}"/>
              </a:ext>
            </a:extLst>
          </p:cNvPr>
          <p:cNvSpPr txBox="1"/>
          <p:nvPr/>
        </p:nvSpPr>
        <p:spPr>
          <a:xfrm>
            <a:off x="960007" y="502065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700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Arrow: Chevron 94">
            <a:extLst>
              <a:ext uri="{FF2B5EF4-FFF2-40B4-BE49-F238E27FC236}">
                <a16:creationId xmlns:a16="http://schemas.microsoft.com/office/drawing/2014/main" id="{153965CE-0F3D-EB01-4A95-E488165098E8}"/>
              </a:ext>
            </a:extLst>
          </p:cNvPr>
          <p:cNvSpPr/>
          <p:nvPr/>
        </p:nvSpPr>
        <p:spPr>
          <a:xfrm>
            <a:off x="1322637" y="496364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65C3410D-8AA7-B3AD-DCBE-380513FD2FBB}"/>
              </a:ext>
            </a:extLst>
          </p:cNvPr>
          <p:cNvSpPr txBox="1"/>
          <p:nvPr/>
        </p:nvSpPr>
        <p:spPr>
          <a:xfrm>
            <a:off x="1402653" y="501938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Arrow: Chevron 96">
            <a:extLst>
              <a:ext uri="{FF2B5EF4-FFF2-40B4-BE49-F238E27FC236}">
                <a16:creationId xmlns:a16="http://schemas.microsoft.com/office/drawing/2014/main" id="{197308FA-06A7-2A3E-DB65-A0070F68FBBD}"/>
              </a:ext>
            </a:extLst>
          </p:cNvPr>
          <p:cNvSpPr/>
          <p:nvPr/>
        </p:nvSpPr>
        <p:spPr>
          <a:xfrm>
            <a:off x="1772325" y="496528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589D1D40-8CFE-F875-50D2-F579A788913A}"/>
              </a:ext>
            </a:extLst>
          </p:cNvPr>
          <p:cNvSpPr txBox="1"/>
          <p:nvPr/>
        </p:nvSpPr>
        <p:spPr>
          <a:xfrm>
            <a:off x="1852341" y="502103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800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Arrow: Chevron 98">
            <a:extLst>
              <a:ext uri="{FF2B5EF4-FFF2-40B4-BE49-F238E27FC236}">
                <a16:creationId xmlns:a16="http://schemas.microsoft.com/office/drawing/2014/main" id="{17F5A3D5-71C1-19F3-3538-9CC8F24C0BAC}"/>
              </a:ext>
            </a:extLst>
          </p:cNvPr>
          <p:cNvSpPr/>
          <p:nvPr/>
        </p:nvSpPr>
        <p:spPr>
          <a:xfrm>
            <a:off x="2211731" y="496194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F5E2CE7F-3A00-AE13-5675-C39AB847C945}"/>
              </a:ext>
            </a:extLst>
          </p:cNvPr>
          <p:cNvSpPr txBox="1"/>
          <p:nvPr/>
        </p:nvSpPr>
        <p:spPr>
          <a:xfrm>
            <a:off x="2291747" y="501769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Arrow: Chevron 100">
            <a:extLst>
              <a:ext uri="{FF2B5EF4-FFF2-40B4-BE49-F238E27FC236}">
                <a16:creationId xmlns:a16="http://schemas.microsoft.com/office/drawing/2014/main" id="{26911790-B03B-95FA-276A-311B8FEBFA95}"/>
              </a:ext>
            </a:extLst>
          </p:cNvPr>
          <p:cNvSpPr/>
          <p:nvPr/>
        </p:nvSpPr>
        <p:spPr>
          <a:xfrm>
            <a:off x="2654009" y="495859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ED2F3C1F-B423-44E5-B269-F76315319D53}"/>
              </a:ext>
            </a:extLst>
          </p:cNvPr>
          <p:cNvSpPr txBox="1"/>
          <p:nvPr/>
        </p:nvSpPr>
        <p:spPr>
          <a:xfrm>
            <a:off x="2734025" y="501434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900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Arrow: Chevron 102">
            <a:extLst>
              <a:ext uri="{FF2B5EF4-FFF2-40B4-BE49-F238E27FC236}">
                <a16:creationId xmlns:a16="http://schemas.microsoft.com/office/drawing/2014/main" id="{869610F4-7763-B4E3-80B6-15961313F492}"/>
              </a:ext>
            </a:extLst>
          </p:cNvPr>
          <p:cNvSpPr/>
          <p:nvPr/>
        </p:nvSpPr>
        <p:spPr>
          <a:xfrm>
            <a:off x="3099426" y="495986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834704D8-9B0D-CFCE-4B92-57E8230D2A90}"/>
              </a:ext>
            </a:extLst>
          </p:cNvPr>
          <p:cNvSpPr txBox="1"/>
          <p:nvPr/>
        </p:nvSpPr>
        <p:spPr>
          <a:xfrm>
            <a:off x="3179442" y="501561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950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Arrow: Chevron 104">
            <a:extLst>
              <a:ext uri="{FF2B5EF4-FFF2-40B4-BE49-F238E27FC236}">
                <a16:creationId xmlns:a16="http://schemas.microsoft.com/office/drawing/2014/main" id="{89CFDE8F-6507-70CF-7C45-436CC0BE037D}"/>
              </a:ext>
            </a:extLst>
          </p:cNvPr>
          <p:cNvSpPr/>
          <p:nvPr/>
        </p:nvSpPr>
        <p:spPr>
          <a:xfrm>
            <a:off x="3542072" y="495859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AAF8B98A-429F-90CF-3CAD-D7484139436C}"/>
              </a:ext>
            </a:extLst>
          </p:cNvPr>
          <p:cNvSpPr txBox="1"/>
          <p:nvPr/>
        </p:nvSpPr>
        <p:spPr>
          <a:xfrm>
            <a:off x="3622088" y="501434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Arrow: Chevron 106">
            <a:extLst>
              <a:ext uri="{FF2B5EF4-FFF2-40B4-BE49-F238E27FC236}">
                <a16:creationId xmlns:a16="http://schemas.microsoft.com/office/drawing/2014/main" id="{2A392D2F-8B36-F344-BD9A-0E61ECDB051B}"/>
              </a:ext>
            </a:extLst>
          </p:cNvPr>
          <p:cNvSpPr/>
          <p:nvPr/>
        </p:nvSpPr>
        <p:spPr>
          <a:xfrm>
            <a:off x="3991760" y="4960246"/>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TextBox 107">
            <a:extLst>
              <a:ext uri="{FF2B5EF4-FFF2-40B4-BE49-F238E27FC236}">
                <a16:creationId xmlns:a16="http://schemas.microsoft.com/office/drawing/2014/main" id="{9B59CDB7-0D04-2B85-F139-948DE1285EE2}"/>
              </a:ext>
            </a:extLst>
          </p:cNvPr>
          <p:cNvSpPr txBox="1"/>
          <p:nvPr/>
        </p:nvSpPr>
        <p:spPr>
          <a:xfrm>
            <a:off x="4071776" y="5015993"/>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Arrow: Chevron 108">
            <a:extLst>
              <a:ext uri="{FF2B5EF4-FFF2-40B4-BE49-F238E27FC236}">
                <a16:creationId xmlns:a16="http://schemas.microsoft.com/office/drawing/2014/main" id="{C9341A6E-CC81-2980-0DB1-017457C599C0}"/>
              </a:ext>
            </a:extLst>
          </p:cNvPr>
          <p:cNvSpPr/>
          <p:nvPr/>
        </p:nvSpPr>
        <p:spPr>
          <a:xfrm>
            <a:off x="4431166" y="495690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4EEF1DF3-CF76-048C-3B3F-4B1FF30D900F}"/>
              </a:ext>
            </a:extLst>
          </p:cNvPr>
          <p:cNvSpPr txBox="1"/>
          <p:nvPr/>
        </p:nvSpPr>
        <p:spPr>
          <a:xfrm>
            <a:off x="4511182" y="501264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1100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Arrow: Chevron 110">
            <a:extLst>
              <a:ext uri="{FF2B5EF4-FFF2-40B4-BE49-F238E27FC236}">
                <a16:creationId xmlns:a16="http://schemas.microsoft.com/office/drawing/2014/main" id="{BB7FC2E4-354E-B9AE-4320-756FC56797DA}"/>
              </a:ext>
            </a:extLst>
          </p:cNvPr>
          <p:cNvSpPr/>
          <p:nvPr/>
        </p:nvSpPr>
        <p:spPr>
          <a:xfrm>
            <a:off x="4865621" y="495779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395E9796-91A5-81B6-770A-A639472EBC47}"/>
              </a:ext>
            </a:extLst>
          </p:cNvPr>
          <p:cNvSpPr txBox="1"/>
          <p:nvPr/>
        </p:nvSpPr>
        <p:spPr>
          <a:xfrm>
            <a:off x="4945637" y="501353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1150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Arrow: Chevron 112">
            <a:extLst>
              <a:ext uri="{FF2B5EF4-FFF2-40B4-BE49-F238E27FC236}">
                <a16:creationId xmlns:a16="http://schemas.microsoft.com/office/drawing/2014/main" id="{85C0D771-CB2F-F491-3F63-FFDDD9FC05B9}"/>
              </a:ext>
            </a:extLst>
          </p:cNvPr>
          <p:cNvSpPr/>
          <p:nvPr/>
        </p:nvSpPr>
        <p:spPr>
          <a:xfrm>
            <a:off x="5311038" y="495905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65F44618-5276-D26B-7B8E-AA59651C1602}"/>
              </a:ext>
            </a:extLst>
          </p:cNvPr>
          <p:cNvSpPr txBox="1"/>
          <p:nvPr/>
        </p:nvSpPr>
        <p:spPr>
          <a:xfrm>
            <a:off x="5391054" y="501480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1200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Arrow: Chevron 114">
            <a:extLst>
              <a:ext uri="{FF2B5EF4-FFF2-40B4-BE49-F238E27FC236}">
                <a16:creationId xmlns:a16="http://schemas.microsoft.com/office/drawing/2014/main" id="{1C76654E-A05E-7483-092F-CF5B9510E1F8}"/>
              </a:ext>
            </a:extLst>
          </p:cNvPr>
          <p:cNvSpPr/>
          <p:nvPr/>
        </p:nvSpPr>
        <p:spPr>
          <a:xfrm>
            <a:off x="5753684" y="495779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TextBox 115">
            <a:extLst>
              <a:ext uri="{FF2B5EF4-FFF2-40B4-BE49-F238E27FC236}">
                <a16:creationId xmlns:a16="http://schemas.microsoft.com/office/drawing/2014/main" id="{46482032-B584-FB63-C77D-C7114A48E554}"/>
              </a:ext>
            </a:extLst>
          </p:cNvPr>
          <p:cNvSpPr txBox="1"/>
          <p:nvPr/>
        </p:nvSpPr>
        <p:spPr>
          <a:xfrm>
            <a:off x="5833700" y="501353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1250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Arrow: Chevron 116">
            <a:extLst>
              <a:ext uri="{FF2B5EF4-FFF2-40B4-BE49-F238E27FC236}">
                <a16:creationId xmlns:a16="http://schemas.microsoft.com/office/drawing/2014/main" id="{365F8E3B-4CCA-E448-8F90-CC411037AC7F}"/>
              </a:ext>
            </a:extLst>
          </p:cNvPr>
          <p:cNvSpPr/>
          <p:nvPr/>
        </p:nvSpPr>
        <p:spPr>
          <a:xfrm>
            <a:off x="6203372" y="495943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A3171E67-CC9A-3BB6-CBCE-0D461F03B5AD}"/>
              </a:ext>
            </a:extLst>
          </p:cNvPr>
          <p:cNvSpPr txBox="1"/>
          <p:nvPr/>
        </p:nvSpPr>
        <p:spPr>
          <a:xfrm>
            <a:off x="6283388" y="501518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9" name="Arrow: Chevron 118">
            <a:extLst>
              <a:ext uri="{FF2B5EF4-FFF2-40B4-BE49-F238E27FC236}">
                <a16:creationId xmlns:a16="http://schemas.microsoft.com/office/drawing/2014/main" id="{1543C843-87CB-80EE-3243-1FE0F3EA3383}"/>
              </a:ext>
            </a:extLst>
          </p:cNvPr>
          <p:cNvSpPr/>
          <p:nvPr/>
        </p:nvSpPr>
        <p:spPr>
          <a:xfrm>
            <a:off x="6642778" y="495609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B6827816-4408-A002-00DB-896748DDFB77}"/>
              </a:ext>
            </a:extLst>
          </p:cNvPr>
          <p:cNvSpPr txBox="1"/>
          <p:nvPr/>
        </p:nvSpPr>
        <p:spPr>
          <a:xfrm>
            <a:off x="6722794" y="501184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Arrow: Chevron 120">
            <a:extLst>
              <a:ext uri="{FF2B5EF4-FFF2-40B4-BE49-F238E27FC236}">
                <a16:creationId xmlns:a16="http://schemas.microsoft.com/office/drawing/2014/main" id="{213DB2D9-DC4D-2BBC-D1A4-137A095367DE}"/>
              </a:ext>
            </a:extLst>
          </p:cNvPr>
          <p:cNvSpPr/>
          <p:nvPr/>
        </p:nvSpPr>
        <p:spPr>
          <a:xfrm>
            <a:off x="7080438" y="496146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57BF53D9-6A7E-8BE3-8B34-0CA0047C90E2}"/>
              </a:ext>
            </a:extLst>
          </p:cNvPr>
          <p:cNvSpPr txBox="1"/>
          <p:nvPr/>
        </p:nvSpPr>
        <p:spPr>
          <a:xfrm>
            <a:off x="7160454" y="501721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Arrow: Chevron 122">
            <a:extLst>
              <a:ext uri="{FF2B5EF4-FFF2-40B4-BE49-F238E27FC236}">
                <a16:creationId xmlns:a16="http://schemas.microsoft.com/office/drawing/2014/main" id="{2DE673C8-F452-6C85-E4F0-223B8267409F}"/>
              </a:ext>
            </a:extLst>
          </p:cNvPr>
          <p:cNvSpPr/>
          <p:nvPr/>
        </p:nvSpPr>
        <p:spPr>
          <a:xfrm>
            <a:off x="7530126" y="496311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436FCDFE-122E-DC11-0F1E-65591D8CDB45}"/>
              </a:ext>
            </a:extLst>
          </p:cNvPr>
          <p:cNvSpPr txBox="1"/>
          <p:nvPr/>
        </p:nvSpPr>
        <p:spPr>
          <a:xfrm>
            <a:off x="7610142" y="501886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Arrow: Chevron 124">
            <a:extLst>
              <a:ext uri="{FF2B5EF4-FFF2-40B4-BE49-F238E27FC236}">
                <a16:creationId xmlns:a16="http://schemas.microsoft.com/office/drawing/2014/main" id="{B47F7BAE-EEC8-6C67-32CE-513757EE1048}"/>
              </a:ext>
            </a:extLst>
          </p:cNvPr>
          <p:cNvSpPr/>
          <p:nvPr/>
        </p:nvSpPr>
        <p:spPr>
          <a:xfrm>
            <a:off x="7969532" y="495977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9A21D5DD-D690-F09A-BBA8-FF9209969659}"/>
              </a:ext>
            </a:extLst>
          </p:cNvPr>
          <p:cNvSpPr txBox="1"/>
          <p:nvPr/>
        </p:nvSpPr>
        <p:spPr>
          <a:xfrm>
            <a:off x="8049548" y="501551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1500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7" name="Arrow: Chevron 126">
            <a:extLst>
              <a:ext uri="{FF2B5EF4-FFF2-40B4-BE49-F238E27FC236}">
                <a16:creationId xmlns:a16="http://schemas.microsoft.com/office/drawing/2014/main" id="{A7C97693-1BF5-7178-89F2-F93034AF82E2}"/>
              </a:ext>
            </a:extLst>
          </p:cNvPr>
          <p:cNvSpPr/>
          <p:nvPr/>
        </p:nvSpPr>
        <p:spPr>
          <a:xfrm>
            <a:off x="8403987" y="496066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AC941187-E3B5-4261-5152-7E732F4EC955}"/>
              </a:ext>
            </a:extLst>
          </p:cNvPr>
          <p:cNvSpPr txBox="1"/>
          <p:nvPr/>
        </p:nvSpPr>
        <p:spPr>
          <a:xfrm>
            <a:off x="8484003" y="501640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1550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9" name="Arrow: Chevron 128">
            <a:extLst>
              <a:ext uri="{FF2B5EF4-FFF2-40B4-BE49-F238E27FC236}">
                <a16:creationId xmlns:a16="http://schemas.microsoft.com/office/drawing/2014/main" id="{6943DB5C-AA23-2FA6-E328-DC8B03985F28}"/>
              </a:ext>
            </a:extLst>
          </p:cNvPr>
          <p:cNvSpPr/>
          <p:nvPr/>
        </p:nvSpPr>
        <p:spPr>
          <a:xfrm>
            <a:off x="8849404" y="496192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0" name="TextBox 129">
            <a:extLst>
              <a:ext uri="{FF2B5EF4-FFF2-40B4-BE49-F238E27FC236}">
                <a16:creationId xmlns:a16="http://schemas.microsoft.com/office/drawing/2014/main" id="{C05E8BA0-3E37-50A4-D807-B3D8F6A52EDD}"/>
              </a:ext>
            </a:extLst>
          </p:cNvPr>
          <p:cNvSpPr txBox="1"/>
          <p:nvPr/>
        </p:nvSpPr>
        <p:spPr>
          <a:xfrm>
            <a:off x="8929420" y="501767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1600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Arrow: Chevron 130">
            <a:extLst>
              <a:ext uri="{FF2B5EF4-FFF2-40B4-BE49-F238E27FC236}">
                <a16:creationId xmlns:a16="http://schemas.microsoft.com/office/drawing/2014/main" id="{DA706239-2253-55EA-E6F4-956E66D69D3A}"/>
              </a:ext>
            </a:extLst>
          </p:cNvPr>
          <p:cNvSpPr/>
          <p:nvPr/>
        </p:nvSpPr>
        <p:spPr>
          <a:xfrm>
            <a:off x="9292050" y="496066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1C2919E6-A2BE-1E58-CD21-144E2B8C0986}"/>
              </a:ext>
            </a:extLst>
          </p:cNvPr>
          <p:cNvSpPr txBox="1"/>
          <p:nvPr/>
        </p:nvSpPr>
        <p:spPr>
          <a:xfrm>
            <a:off x="9372066" y="501640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1650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Arrow: Chevron 132">
            <a:extLst>
              <a:ext uri="{FF2B5EF4-FFF2-40B4-BE49-F238E27FC236}">
                <a16:creationId xmlns:a16="http://schemas.microsoft.com/office/drawing/2014/main" id="{0AF865AE-88E8-97C9-F403-E37D3975AB7D}"/>
              </a:ext>
            </a:extLst>
          </p:cNvPr>
          <p:cNvSpPr/>
          <p:nvPr/>
        </p:nvSpPr>
        <p:spPr>
          <a:xfrm>
            <a:off x="9743130" y="496582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9D2F50B2-D1AE-8F4E-5655-E2F54135E539}"/>
              </a:ext>
            </a:extLst>
          </p:cNvPr>
          <p:cNvSpPr txBox="1"/>
          <p:nvPr/>
        </p:nvSpPr>
        <p:spPr>
          <a:xfrm>
            <a:off x="9823146" y="502157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1700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Arrow: Chevron 134">
            <a:extLst>
              <a:ext uri="{FF2B5EF4-FFF2-40B4-BE49-F238E27FC236}">
                <a16:creationId xmlns:a16="http://schemas.microsoft.com/office/drawing/2014/main" id="{6FE0C47F-7CE5-3507-6216-ED4771334F7A}"/>
              </a:ext>
            </a:extLst>
          </p:cNvPr>
          <p:cNvSpPr/>
          <p:nvPr/>
        </p:nvSpPr>
        <p:spPr>
          <a:xfrm>
            <a:off x="10177585" y="496671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E3AE0A15-46BB-9DAF-6571-B1A5E304ACA5}"/>
              </a:ext>
            </a:extLst>
          </p:cNvPr>
          <p:cNvSpPr txBox="1"/>
          <p:nvPr/>
        </p:nvSpPr>
        <p:spPr>
          <a:xfrm>
            <a:off x="10257601" y="502246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Arrow: Chevron 136">
            <a:extLst>
              <a:ext uri="{FF2B5EF4-FFF2-40B4-BE49-F238E27FC236}">
                <a16:creationId xmlns:a16="http://schemas.microsoft.com/office/drawing/2014/main" id="{BB95DCDA-A5AC-20F8-C26B-6BF37733A9F1}"/>
              </a:ext>
            </a:extLst>
          </p:cNvPr>
          <p:cNvSpPr/>
          <p:nvPr/>
        </p:nvSpPr>
        <p:spPr>
          <a:xfrm>
            <a:off x="10623002" y="496798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8" name="TextBox 137">
            <a:extLst>
              <a:ext uri="{FF2B5EF4-FFF2-40B4-BE49-F238E27FC236}">
                <a16:creationId xmlns:a16="http://schemas.microsoft.com/office/drawing/2014/main" id="{154C1920-D6E2-0F8C-676B-E25A7A395A20}"/>
              </a:ext>
            </a:extLst>
          </p:cNvPr>
          <p:cNvSpPr txBox="1"/>
          <p:nvPr/>
        </p:nvSpPr>
        <p:spPr>
          <a:xfrm>
            <a:off x="10703018" y="502373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1800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Arrow: Chevron 138">
            <a:extLst>
              <a:ext uri="{FF2B5EF4-FFF2-40B4-BE49-F238E27FC236}">
                <a16:creationId xmlns:a16="http://schemas.microsoft.com/office/drawing/2014/main" id="{D69914F2-CF3F-B7D2-3306-0E985DD32FF1}"/>
              </a:ext>
            </a:extLst>
          </p:cNvPr>
          <p:cNvSpPr/>
          <p:nvPr/>
        </p:nvSpPr>
        <p:spPr>
          <a:xfrm>
            <a:off x="11065648" y="496671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66FDB6A6-2B4F-6AE6-3534-9A48A648ACBC}"/>
              </a:ext>
            </a:extLst>
          </p:cNvPr>
          <p:cNvSpPr txBox="1"/>
          <p:nvPr/>
        </p:nvSpPr>
        <p:spPr>
          <a:xfrm>
            <a:off x="11145664" y="502246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05718FF6-F5CA-9F51-4211-136A6843025B}"/>
              </a:ext>
            </a:extLst>
          </p:cNvPr>
          <p:cNvSpPr txBox="1"/>
          <p:nvPr/>
        </p:nvSpPr>
        <p:spPr>
          <a:xfrm rot="17335528">
            <a:off x="446196" y="2237760"/>
            <a:ext cx="18483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Musanaf</a:t>
            </a: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Abdul Razzaq</a:t>
            </a:r>
            <a:endParaRPr kumimoji="0" lang="en-GB"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91487D8E-797E-03E7-1EBA-166FCD389E42}"/>
              </a:ext>
            </a:extLst>
          </p:cNvPr>
          <p:cNvSpPr txBox="1"/>
          <p:nvPr/>
        </p:nvSpPr>
        <p:spPr>
          <a:xfrm rot="17335528">
            <a:off x="-222189" y="1776996"/>
            <a:ext cx="23710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Muwatta</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ibn </a:t>
            </a: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Malick</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(7</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52" name="TextBox 151">
            <a:extLst>
              <a:ext uri="{FF2B5EF4-FFF2-40B4-BE49-F238E27FC236}">
                <a16:creationId xmlns:a16="http://schemas.microsoft.com/office/drawing/2014/main" id="{6D53CA47-4CC1-D301-B2B6-09D2535EC708}"/>
              </a:ext>
            </a:extLst>
          </p:cNvPr>
          <p:cNvSpPr txBox="1"/>
          <p:nvPr/>
        </p:nvSpPr>
        <p:spPr>
          <a:xfrm rot="17335528">
            <a:off x="650580" y="2241301"/>
            <a:ext cx="21233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Abi </a:t>
            </a:r>
            <a:r>
              <a:rPr kumimoji="0" lang="en-US" sz="1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Shaybah</a:t>
            </a: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rPr>
              <a:t>(8</a:t>
            </a:r>
            <a:r>
              <a:rPr kumimoji="0" lang="en-US"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a:ea typeface="+mn-ea"/>
                <a:cs typeface="+mn-cs"/>
              </a:rPr>
              <a:t>th</a:t>
            </a:r>
            <a:r>
              <a:rPr kumimoji="0" lang="en-US"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rPr>
              <a:t> century)</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53" name="TextBox 152">
            <a:extLst>
              <a:ext uri="{FF2B5EF4-FFF2-40B4-BE49-F238E27FC236}">
                <a16:creationId xmlns:a16="http://schemas.microsoft.com/office/drawing/2014/main" id="{F202DF3C-8C33-FC49-47FC-ED8B428E53B1}"/>
              </a:ext>
            </a:extLst>
          </p:cNvPr>
          <p:cNvSpPr txBox="1"/>
          <p:nvPr/>
        </p:nvSpPr>
        <p:spPr>
          <a:xfrm rot="17335528">
            <a:off x="4460" y="1914116"/>
            <a:ext cx="22107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Sahifa</a:t>
            </a: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Hamman B. </a:t>
            </a:r>
            <a:r>
              <a:rPr kumimoji="0" lang="en-US" sz="1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Munabbih</a:t>
            </a:r>
            <a:endParaRPr kumimoji="0" lang="en-GB"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6A211AD6-1556-9CCD-3E37-FA8D77C3C91D}"/>
              </a:ext>
            </a:extLst>
          </p:cNvPr>
          <p:cNvSpPr txBox="1"/>
          <p:nvPr/>
        </p:nvSpPr>
        <p:spPr>
          <a:xfrm rot="17335528">
            <a:off x="417956" y="2275077"/>
            <a:ext cx="15098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Musnad</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ibn </a:t>
            </a: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Hanbal</a:t>
            </a:r>
            <a:endParaRPr kumimoji="0" lang="en-GB"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55" name="TextBox 154">
            <a:extLst>
              <a:ext uri="{FF2B5EF4-FFF2-40B4-BE49-F238E27FC236}">
                <a16:creationId xmlns:a16="http://schemas.microsoft.com/office/drawing/2014/main" id="{DE241EE9-76DF-1AEB-1FF0-20D22CEC3488}"/>
              </a:ext>
            </a:extLst>
          </p:cNvPr>
          <p:cNvSpPr txBox="1"/>
          <p:nvPr/>
        </p:nvSpPr>
        <p:spPr>
          <a:xfrm rot="17335528">
            <a:off x="689429" y="2421054"/>
            <a:ext cx="15751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Musnad</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al-</a:t>
            </a: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Tayalisi</a:t>
            </a:r>
            <a:endParaRPr kumimoji="0" lang="en-GB"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64" name="Arrow: Right 163">
            <a:extLst>
              <a:ext uri="{FF2B5EF4-FFF2-40B4-BE49-F238E27FC236}">
                <a16:creationId xmlns:a16="http://schemas.microsoft.com/office/drawing/2014/main" id="{72ACD093-28E0-7844-2889-A0D985356DA2}"/>
              </a:ext>
            </a:extLst>
          </p:cNvPr>
          <p:cNvSpPr/>
          <p:nvPr/>
        </p:nvSpPr>
        <p:spPr>
          <a:xfrm rot="5643991">
            <a:off x="-366715" y="3936151"/>
            <a:ext cx="1842904" cy="4573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9223EC23-5E97-9CD1-DB98-763A0F496A13}"/>
              </a:ext>
            </a:extLst>
          </p:cNvPr>
          <p:cNvSpPr txBox="1"/>
          <p:nvPr/>
        </p:nvSpPr>
        <p:spPr>
          <a:xfrm rot="16200000">
            <a:off x="-811124" y="3045792"/>
            <a:ext cx="249139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Muhammad dies 632 AD</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Arrow: Right 168">
            <a:extLst>
              <a:ext uri="{FF2B5EF4-FFF2-40B4-BE49-F238E27FC236}">
                <a16:creationId xmlns:a16="http://schemas.microsoft.com/office/drawing/2014/main" id="{097CAFF4-DFE5-1073-3ACC-CBFBA94D81EB}"/>
              </a:ext>
            </a:extLst>
          </p:cNvPr>
          <p:cNvSpPr/>
          <p:nvPr/>
        </p:nvSpPr>
        <p:spPr>
          <a:xfrm rot="5400000">
            <a:off x="188884" y="4602826"/>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0" name="TextBox 169">
            <a:extLst>
              <a:ext uri="{FF2B5EF4-FFF2-40B4-BE49-F238E27FC236}">
                <a16:creationId xmlns:a16="http://schemas.microsoft.com/office/drawing/2014/main" id="{8C1D5DF3-7FF7-D451-3245-B2ECDDFA6B6F}"/>
              </a:ext>
            </a:extLst>
          </p:cNvPr>
          <p:cNvSpPr txBox="1"/>
          <p:nvPr/>
        </p:nvSpPr>
        <p:spPr>
          <a:xfrm rot="16200000">
            <a:off x="4736117" y="2890866"/>
            <a:ext cx="27604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Abi </a:t>
            </a: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Shaybah</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BAE448CF-AE0D-2595-C003-D96FC2740442}"/>
              </a:ext>
            </a:extLst>
          </p:cNvPr>
          <p:cNvSpPr txBox="1"/>
          <p:nvPr/>
        </p:nvSpPr>
        <p:spPr>
          <a:xfrm rot="16200000">
            <a:off x="4640303" y="2963960"/>
            <a:ext cx="261421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Musnad</a:t>
            </a:r>
            <a:r>
              <a:rPr kumimoji="0" lang="en-GB" sz="12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al-</a:t>
            </a: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Tayalisi</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A32F5230-C911-B534-781E-7724E5191927}"/>
              </a:ext>
            </a:extLst>
          </p:cNvPr>
          <p:cNvSpPr txBox="1"/>
          <p:nvPr/>
        </p:nvSpPr>
        <p:spPr>
          <a:xfrm rot="16200000">
            <a:off x="823363" y="2600197"/>
            <a:ext cx="33203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Muwatta ibn Malik </a:t>
            </a:r>
            <a:r>
              <a:rPr kumimoji="0" lang="en-GB" sz="1200" b="1" i="0" u="sng" strike="noStrike" kern="1200" cap="none" spc="0" normalizeH="0" baseline="0" noProof="0" dirty="0">
                <a:ln>
                  <a:noFill/>
                </a:ln>
                <a:solidFill>
                  <a:srgbClr val="ED7D31">
                    <a:lumMod val="75000"/>
                  </a:srgbClr>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(Partial)</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(9</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73" name="TextBox 172">
            <a:extLst>
              <a:ext uri="{FF2B5EF4-FFF2-40B4-BE49-F238E27FC236}">
                <a16:creationId xmlns:a16="http://schemas.microsoft.com/office/drawing/2014/main" id="{312C66C8-8A23-1C7A-4A05-D7B6BB3B6A25}"/>
              </a:ext>
            </a:extLst>
          </p:cNvPr>
          <p:cNvSpPr txBox="1"/>
          <p:nvPr/>
        </p:nvSpPr>
        <p:spPr>
          <a:xfrm rot="16200000">
            <a:off x="4285821" y="2780642"/>
            <a:ext cx="29808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Musanaf</a:t>
            </a:r>
            <a:r>
              <a:rPr kumimoji="0" lang="en-GB" sz="12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Abdul Razzaq</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74" name="TextBox 173">
            <a:extLst>
              <a:ext uri="{FF2B5EF4-FFF2-40B4-BE49-F238E27FC236}">
                <a16:creationId xmlns:a16="http://schemas.microsoft.com/office/drawing/2014/main" id="{CF455CAF-5F2D-392F-9788-C15ED11F8F59}"/>
              </a:ext>
            </a:extLst>
          </p:cNvPr>
          <p:cNvSpPr txBox="1"/>
          <p:nvPr/>
        </p:nvSpPr>
        <p:spPr>
          <a:xfrm rot="16200000">
            <a:off x="3337265" y="2654641"/>
            <a:ext cx="32477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Sahifa</a:t>
            </a:r>
            <a:r>
              <a:rPr kumimoji="0" lang="en-GB" sz="12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Hamman B. </a:t>
            </a: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Munabbih</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(12</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75" name="TextBox 174">
            <a:extLst>
              <a:ext uri="{FF2B5EF4-FFF2-40B4-BE49-F238E27FC236}">
                <a16:creationId xmlns:a16="http://schemas.microsoft.com/office/drawing/2014/main" id="{FF557E2D-EB2A-B9EC-E19F-4263C0A2A5F1}"/>
              </a:ext>
            </a:extLst>
          </p:cNvPr>
          <p:cNvSpPr txBox="1"/>
          <p:nvPr/>
        </p:nvSpPr>
        <p:spPr>
          <a:xfrm rot="16200000">
            <a:off x="4232037" y="2873834"/>
            <a:ext cx="2766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Musnad</a:t>
            </a:r>
            <a:r>
              <a:rPr kumimoji="0" lang="en-GB" sz="12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Ibn </a:t>
            </a:r>
            <a:r>
              <a:rPr kumimoji="0" lang="en-GB" sz="12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Hanbal</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76" name="Arrow: Right 175">
            <a:extLst>
              <a:ext uri="{FF2B5EF4-FFF2-40B4-BE49-F238E27FC236}">
                <a16:creationId xmlns:a16="http://schemas.microsoft.com/office/drawing/2014/main" id="{E2AA7636-FA4F-8B6D-8E44-829CEBE9B50D}"/>
              </a:ext>
            </a:extLst>
          </p:cNvPr>
          <p:cNvSpPr/>
          <p:nvPr/>
        </p:nvSpPr>
        <p:spPr>
          <a:xfrm rot="5400000">
            <a:off x="2240041" y="4584654"/>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7" name="Arrow: Right 176">
            <a:extLst>
              <a:ext uri="{FF2B5EF4-FFF2-40B4-BE49-F238E27FC236}">
                <a16:creationId xmlns:a16="http://schemas.microsoft.com/office/drawing/2014/main" id="{2A8B93A9-1C15-AF69-0DB9-FBF93AFCE9F3}"/>
              </a:ext>
            </a:extLst>
          </p:cNvPr>
          <p:cNvSpPr/>
          <p:nvPr/>
        </p:nvSpPr>
        <p:spPr>
          <a:xfrm rot="5400000">
            <a:off x="5690688" y="4582405"/>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8" name="Arrow: Right 177">
            <a:extLst>
              <a:ext uri="{FF2B5EF4-FFF2-40B4-BE49-F238E27FC236}">
                <a16:creationId xmlns:a16="http://schemas.microsoft.com/office/drawing/2014/main" id="{5BD9BA12-592E-026F-E70B-6474F2F66980}"/>
              </a:ext>
            </a:extLst>
          </p:cNvPr>
          <p:cNvSpPr/>
          <p:nvPr/>
        </p:nvSpPr>
        <p:spPr>
          <a:xfrm rot="5400000">
            <a:off x="5357272" y="4589878"/>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9" name="Arrow: Right 178">
            <a:extLst>
              <a:ext uri="{FF2B5EF4-FFF2-40B4-BE49-F238E27FC236}">
                <a16:creationId xmlns:a16="http://schemas.microsoft.com/office/drawing/2014/main" id="{5917488F-F1ED-9BEF-801E-C1429E02C262}"/>
              </a:ext>
            </a:extLst>
          </p:cNvPr>
          <p:cNvSpPr/>
          <p:nvPr/>
        </p:nvSpPr>
        <p:spPr>
          <a:xfrm rot="5400000">
            <a:off x="4724242" y="4597351"/>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0" name="Arrow: Right 179">
            <a:extLst>
              <a:ext uri="{FF2B5EF4-FFF2-40B4-BE49-F238E27FC236}">
                <a16:creationId xmlns:a16="http://schemas.microsoft.com/office/drawing/2014/main" id="{F529215C-98F6-FF18-CE98-680405A85EBC}"/>
              </a:ext>
            </a:extLst>
          </p:cNvPr>
          <p:cNvSpPr/>
          <p:nvPr/>
        </p:nvSpPr>
        <p:spPr>
          <a:xfrm rot="5400000">
            <a:off x="5531160" y="4587883"/>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9" name="TextBox 198">
            <a:extLst>
              <a:ext uri="{FF2B5EF4-FFF2-40B4-BE49-F238E27FC236}">
                <a16:creationId xmlns:a16="http://schemas.microsoft.com/office/drawing/2014/main" id="{8BD7DFEA-4652-4992-BC93-654236FFE763}"/>
              </a:ext>
            </a:extLst>
          </p:cNvPr>
          <p:cNvSpPr txBox="1"/>
          <p:nvPr/>
        </p:nvSpPr>
        <p:spPr>
          <a:xfrm>
            <a:off x="740951" y="3442163"/>
            <a:ext cx="14430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Between the 11</a:t>
            </a:r>
            <a:r>
              <a:rPr kumimoji="0" lang="en-GB" sz="1000" b="1" i="0" u="none" strike="noStrike" kern="1200" cap="none" spc="0" normalizeH="0" baseline="30000" noProof="0" dirty="0">
                <a:ln>
                  <a:noFill/>
                </a:ln>
                <a:solidFill>
                  <a:srgbClr val="C00000"/>
                </a:solidFill>
                <a:effectLst/>
                <a:uLnTx/>
                <a:uFillTx/>
                <a:latin typeface="Calibri" panose="020F0502020204030204" pitchFamily="34" charset="0"/>
                <a:ea typeface="+mn-ea"/>
                <a:cs typeface="Times New Roman" panose="02020603050405020304" pitchFamily="18" charset="0"/>
              </a:rPr>
              <a:t>th</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 13</a:t>
            </a:r>
            <a:r>
              <a:rPr kumimoji="0" lang="en-GB" sz="1000" b="1" i="0" u="none" strike="noStrike" kern="1200" cap="none" spc="0" normalizeH="0" baseline="30000" noProof="0" dirty="0">
                <a:ln>
                  <a:noFill/>
                </a:ln>
                <a:solidFill>
                  <a:srgbClr val="C00000"/>
                </a:solidFill>
                <a:effectLst/>
                <a:uLnTx/>
                <a:uFillTx/>
                <a:latin typeface="Calibri" panose="020F0502020204030204" pitchFamily="34" charset="0"/>
                <a:ea typeface="+mn-ea"/>
                <a:cs typeface="Times New Roman" panose="02020603050405020304" pitchFamily="18" charset="0"/>
              </a:rPr>
              <a:t>th</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centuries. Thus </a:t>
            </a: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400 – 600</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YEARS TOO 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 name="Arrow: Right 2">
            <a:extLst>
              <a:ext uri="{FF2B5EF4-FFF2-40B4-BE49-F238E27FC236}">
                <a16:creationId xmlns:a16="http://schemas.microsoft.com/office/drawing/2014/main" id="{C5E073C1-13C9-C6F9-529E-85A0A83895D0}"/>
              </a:ext>
            </a:extLst>
          </p:cNvPr>
          <p:cNvSpPr/>
          <p:nvPr/>
        </p:nvSpPr>
        <p:spPr>
          <a:xfrm rot="5800115">
            <a:off x="-247638" y="3955314"/>
            <a:ext cx="1842904" cy="4573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8CF79400-0866-18DA-FBA8-116D5CDF623F}"/>
              </a:ext>
            </a:extLst>
          </p:cNvPr>
          <p:cNvSpPr/>
          <p:nvPr/>
        </p:nvSpPr>
        <p:spPr>
          <a:xfrm rot="5963219">
            <a:off x="-76695" y="3995265"/>
            <a:ext cx="1743767"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09D81A52-1A76-0FC4-2FFC-CE03AD28B44B}"/>
              </a:ext>
            </a:extLst>
          </p:cNvPr>
          <p:cNvSpPr/>
          <p:nvPr/>
        </p:nvSpPr>
        <p:spPr>
          <a:xfrm rot="6080120">
            <a:off x="63698" y="4019948"/>
            <a:ext cx="1699361"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EE69A337-8A9D-61AE-880D-F12E80AC1DC3}"/>
              </a:ext>
            </a:extLst>
          </p:cNvPr>
          <p:cNvSpPr/>
          <p:nvPr/>
        </p:nvSpPr>
        <p:spPr>
          <a:xfrm rot="6311527">
            <a:off x="192793" y="4056546"/>
            <a:ext cx="1669359"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612CC329-6A1B-C1DE-D2E7-688C1B7A4C95}"/>
              </a:ext>
            </a:extLst>
          </p:cNvPr>
          <p:cNvSpPr/>
          <p:nvPr/>
        </p:nvSpPr>
        <p:spPr>
          <a:xfrm rot="6500361">
            <a:off x="307702" y="4081986"/>
            <a:ext cx="1651741" cy="4918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E3EC17F3-1597-EC4E-0B72-97DFE25F9353}"/>
              </a:ext>
            </a:extLst>
          </p:cNvPr>
          <p:cNvSpPr/>
          <p:nvPr/>
        </p:nvSpPr>
        <p:spPr>
          <a:xfrm rot="5400000">
            <a:off x="5835830" y="4582405"/>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A8CB1902-BFB7-549D-5383-9A41239E828F}"/>
              </a:ext>
            </a:extLst>
          </p:cNvPr>
          <p:cNvCxnSpPr>
            <a:cxnSpLocks/>
          </p:cNvCxnSpPr>
          <p:nvPr/>
        </p:nvCxnSpPr>
        <p:spPr>
          <a:xfrm flipV="1">
            <a:off x="2258926" y="3732724"/>
            <a:ext cx="1695883" cy="1723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0796CE-8FB3-664A-872F-5F7F3A6E965F}"/>
              </a:ext>
            </a:extLst>
          </p:cNvPr>
          <p:cNvSpPr txBox="1"/>
          <p:nvPr/>
        </p:nvSpPr>
        <p:spPr>
          <a:xfrm rot="16200000">
            <a:off x="2284426" y="2557526"/>
            <a:ext cx="3467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Muwatta ibn Malik </a:t>
            </a:r>
            <a:r>
              <a:rPr kumimoji="0" lang="en-GB" sz="1200" b="1" i="0" u="sng" strike="noStrike" kern="1200" cap="none" spc="0" normalizeH="0" baseline="0" noProof="0" dirty="0">
                <a:ln>
                  <a:noFill/>
                </a:ln>
                <a:solidFill>
                  <a:srgbClr val="ED7D31">
                    <a:lumMod val="75000"/>
                  </a:srgbClr>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(COMPLETE)</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(11</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88" name="Arrow: Right 175">
            <a:extLst>
              <a:ext uri="{FF2B5EF4-FFF2-40B4-BE49-F238E27FC236}">
                <a16:creationId xmlns:a16="http://schemas.microsoft.com/office/drawing/2014/main" id="{E72B4BA9-DE2A-FB45-AD3D-F575043D02ED}"/>
              </a:ext>
            </a:extLst>
          </p:cNvPr>
          <p:cNvSpPr/>
          <p:nvPr/>
        </p:nvSpPr>
        <p:spPr>
          <a:xfrm rot="5400000">
            <a:off x="3774893" y="4615773"/>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89" name="Straight Arrow Connector 88">
            <a:extLst>
              <a:ext uri="{FF2B5EF4-FFF2-40B4-BE49-F238E27FC236}">
                <a16:creationId xmlns:a16="http://schemas.microsoft.com/office/drawing/2014/main" id="{F529B6FA-8C23-954E-BAA5-1DD2CBFD6D35}"/>
              </a:ext>
            </a:extLst>
          </p:cNvPr>
          <p:cNvCxnSpPr>
            <a:cxnSpLocks/>
          </p:cNvCxnSpPr>
          <p:nvPr/>
        </p:nvCxnSpPr>
        <p:spPr>
          <a:xfrm flipH="1" flipV="1">
            <a:off x="517408" y="3730607"/>
            <a:ext cx="223543" cy="539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212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8"/>
                                        </p:tgtEl>
                                        <p:attrNameLst>
                                          <p:attrName>style.visibility</p:attrName>
                                        </p:attrNameLst>
                                      </p:cBhvr>
                                      <p:to>
                                        <p:strVal val="visible"/>
                                      </p:to>
                                    </p:set>
                                    <p:anim calcmode="lin" valueType="num">
                                      <p:cBhvr additive="base">
                                        <p:cTn id="7" dur="500" fill="hold"/>
                                        <p:tgtEl>
                                          <p:spTgt spid="168"/>
                                        </p:tgtEl>
                                        <p:attrNameLst>
                                          <p:attrName>ppt_x</p:attrName>
                                        </p:attrNameLst>
                                      </p:cBhvr>
                                      <p:tavLst>
                                        <p:tav tm="0">
                                          <p:val>
                                            <p:strVal val="#ppt_x"/>
                                          </p:val>
                                        </p:tav>
                                        <p:tav tm="100000">
                                          <p:val>
                                            <p:strVal val="#ppt_x"/>
                                          </p:val>
                                        </p:tav>
                                      </p:tavLst>
                                    </p:anim>
                                    <p:anim calcmode="lin" valueType="num">
                                      <p:cBhvr additive="base">
                                        <p:cTn id="8" dur="500" fill="hold"/>
                                        <p:tgtEl>
                                          <p:spTgt spid="16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9"/>
                                        </p:tgtEl>
                                        <p:attrNameLst>
                                          <p:attrName>style.visibility</p:attrName>
                                        </p:attrNameLst>
                                      </p:cBhvr>
                                      <p:to>
                                        <p:strVal val="visible"/>
                                      </p:to>
                                    </p:set>
                                    <p:anim calcmode="lin" valueType="num">
                                      <p:cBhvr additive="base">
                                        <p:cTn id="11" dur="500" fill="hold"/>
                                        <p:tgtEl>
                                          <p:spTgt spid="169"/>
                                        </p:tgtEl>
                                        <p:attrNameLst>
                                          <p:attrName>ppt_x</p:attrName>
                                        </p:attrNameLst>
                                      </p:cBhvr>
                                      <p:tavLst>
                                        <p:tav tm="0">
                                          <p:val>
                                            <p:strVal val="#ppt_x"/>
                                          </p:val>
                                        </p:tav>
                                        <p:tav tm="100000">
                                          <p:val>
                                            <p:strVal val="#ppt_x"/>
                                          </p:val>
                                        </p:tav>
                                      </p:tavLst>
                                    </p:anim>
                                    <p:anim calcmode="lin" valueType="num">
                                      <p:cBhvr additive="base">
                                        <p:cTn id="12" dur="500" fill="hold"/>
                                        <p:tgtEl>
                                          <p:spTgt spid="16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1"/>
                                        </p:tgtEl>
                                        <p:attrNameLst>
                                          <p:attrName>style.visibility</p:attrName>
                                        </p:attrNameLst>
                                      </p:cBhvr>
                                      <p:to>
                                        <p:strVal val="visible"/>
                                      </p:to>
                                    </p:set>
                                    <p:anim calcmode="lin" valueType="num">
                                      <p:cBhvr additive="base">
                                        <p:cTn id="17" dur="500" fill="hold"/>
                                        <p:tgtEl>
                                          <p:spTgt spid="151"/>
                                        </p:tgtEl>
                                        <p:attrNameLst>
                                          <p:attrName>ppt_x</p:attrName>
                                        </p:attrNameLst>
                                      </p:cBhvr>
                                      <p:tavLst>
                                        <p:tav tm="0">
                                          <p:val>
                                            <p:strVal val="#ppt_x"/>
                                          </p:val>
                                        </p:tav>
                                        <p:tav tm="100000">
                                          <p:val>
                                            <p:strVal val="#ppt_x"/>
                                          </p:val>
                                        </p:tav>
                                      </p:tavLst>
                                    </p:anim>
                                    <p:anim calcmode="lin" valueType="num">
                                      <p:cBhvr additive="base">
                                        <p:cTn id="18" dur="500" fill="hold"/>
                                        <p:tgtEl>
                                          <p:spTgt spid="15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4"/>
                                        </p:tgtEl>
                                        <p:attrNameLst>
                                          <p:attrName>style.visibility</p:attrName>
                                        </p:attrNameLst>
                                      </p:cBhvr>
                                      <p:to>
                                        <p:strVal val="visible"/>
                                      </p:to>
                                    </p:set>
                                    <p:anim calcmode="lin" valueType="num">
                                      <p:cBhvr additive="base">
                                        <p:cTn id="21" dur="500" fill="hold"/>
                                        <p:tgtEl>
                                          <p:spTgt spid="164"/>
                                        </p:tgtEl>
                                        <p:attrNameLst>
                                          <p:attrName>ppt_x</p:attrName>
                                        </p:attrNameLst>
                                      </p:cBhvr>
                                      <p:tavLst>
                                        <p:tav tm="0">
                                          <p:val>
                                            <p:strVal val="#ppt_x"/>
                                          </p:val>
                                        </p:tav>
                                        <p:tav tm="100000">
                                          <p:val>
                                            <p:strVal val="#ppt_x"/>
                                          </p:val>
                                        </p:tav>
                                      </p:tavLst>
                                    </p:anim>
                                    <p:anim calcmode="lin" valueType="num">
                                      <p:cBhvr additive="base">
                                        <p:cTn id="22" dur="500" fill="hold"/>
                                        <p:tgtEl>
                                          <p:spTgt spid="16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53"/>
                                        </p:tgtEl>
                                        <p:attrNameLst>
                                          <p:attrName>style.visibility</p:attrName>
                                        </p:attrNameLst>
                                      </p:cBhvr>
                                      <p:to>
                                        <p:strVal val="visible"/>
                                      </p:to>
                                    </p:set>
                                    <p:anim calcmode="lin" valueType="num">
                                      <p:cBhvr additive="base">
                                        <p:cTn id="26" dur="500" fill="hold"/>
                                        <p:tgtEl>
                                          <p:spTgt spid="153"/>
                                        </p:tgtEl>
                                        <p:attrNameLst>
                                          <p:attrName>ppt_x</p:attrName>
                                        </p:attrNameLst>
                                      </p:cBhvr>
                                      <p:tavLst>
                                        <p:tav tm="0">
                                          <p:val>
                                            <p:strVal val="#ppt_x"/>
                                          </p:val>
                                        </p:tav>
                                        <p:tav tm="100000">
                                          <p:val>
                                            <p:strVal val="#ppt_x"/>
                                          </p:val>
                                        </p:tav>
                                      </p:tavLst>
                                    </p:anim>
                                    <p:anim calcmode="lin" valueType="num">
                                      <p:cBhvr additive="base">
                                        <p:cTn id="27" dur="500" fill="hold"/>
                                        <p:tgtEl>
                                          <p:spTgt spid="15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154"/>
                                        </p:tgtEl>
                                        <p:attrNameLst>
                                          <p:attrName>style.visibility</p:attrName>
                                        </p:attrNameLst>
                                      </p:cBhvr>
                                      <p:to>
                                        <p:strVal val="visible"/>
                                      </p:to>
                                    </p:set>
                                    <p:anim calcmode="lin" valueType="num">
                                      <p:cBhvr additive="base">
                                        <p:cTn id="35" dur="500" fill="hold"/>
                                        <p:tgtEl>
                                          <p:spTgt spid="154"/>
                                        </p:tgtEl>
                                        <p:attrNameLst>
                                          <p:attrName>ppt_x</p:attrName>
                                        </p:attrNameLst>
                                      </p:cBhvr>
                                      <p:tavLst>
                                        <p:tav tm="0">
                                          <p:val>
                                            <p:strVal val="#ppt_x"/>
                                          </p:val>
                                        </p:tav>
                                        <p:tav tm="100000">
                                          <p:val>
                                            <p:strVal val="#ppt_x"/>
                                          </p:val>
                                        </p:tav>
                                      </p:tavLst>
                                    </p:anim>
                                    <p:anim calcmode="lin" valueType="num">
                                      <p:cBhvr additive="base">
                                        <p:cTn id="36" dur="500" fill="hold"/>
                                        <p:tgtEl>
                                          <p:spTgt spid="15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 presetClass="entr" presetSubtype="4" fill="hold" grpId="0" nodeType="afterEffect">
                                  <p:stCondLst>
                                    <p:cond delay="0"/>
                                  </p:stCondLst>
                                  <p:childTnLst>
                                    <p:set>
                                      <p:cBhvr>
                                        <p:cTn id="43" dur="1" fill="hold">
                                          <p:stCondLst>
                                            <p:cond delay="0"/>
                                          </p:stCondLst>
                                        </p:cTn>
                                        <p:tgtEl>
                                          <p:spTgt spid="150"/>
                                        </p:tgtEl>
                                        <p:attrNameLst>
                                          <p:attrName>style.visibility</p:attrName>
                                        </p:attrNameLst>
                                      </p:cBhvr>
                                      <p:to>
                                        <p:strVal val="visible"/>
                                      </p:to>
                                    </p:set>
                                    <p:anim calcmode="lin" valueType="num">
                                      <p:cBhvr additive="base">
                                        <p:cTn id="44" dur="500" fill="hold"/>
                                        <p:tgtEl>
                                          <p:spTgt spid="150"/>
                                        </p:tgtEl>
                                        <p:attrNameLst>
                                          <p:attrName>ppt_x</p:attrName>
                                        </p:attrNameLst>
                                      </p:cBhvr>
                                      <p:tavLst>
                                        <p:tav tm="0">
                                          <p:val>
                                            <p:strVal val="#ppt_x"/>
                                          </p:val>
                                        </p:tav>
                                        <p:tav tm="100000">
                                          <p:val>
                                            <p:strVal val="#ppt_x"/>
                                          </p:val>
                                        </p:tav>
                                      </p:tavLst>
                                    </p:anim>
                                    <p:anim calcmode="lin" valueType="num">
                                      <p:cBhvr additive="base">
                                        <p:cTn id="45" dur="500" fill="hold"/>
                                        <p:tgtEl>
                                          <p:spTgt spid="150"/>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grpId="0" nodeType="afterEffect">
                                  <p:stCondLst>
                                    <p:cond delay="0"/>
                                  </p:stCondLst>
                                  <p:childTnLst>
                                    <p:set>
                                      <p:cBhvr>
                                        <p:cTn id="52" dur="1" fill="hold">
                                          <p:stCondLst>
                                            <p:cond delay="0"/>
                                          </p:stCondLst>
                                        </p:cTn>
                                        <p:tgtEl>
                                          <p:spTgt spid="155"/>
                                        </p:tgtEl>
                                        <p:attrNameLst>
                                          <p:attrName>style.visibility</p:attrName>
                                        </p:attrNameLst>
                                      </p:cBhvr>
                                      <p:to>
                                        <p:strVal val="visible"/>
                                      </p:to>
                                    </p:set>
                                    <p:anim calcmode="lin" valueType="num">
                                      <p:cBhvr additive="base">
                                        <p:cTn id="53" dur="500" fill="hold"/>
                                        <p:tgtEl>
                                          <p:spTgt spid="155"/>
                                        </p:tgtEl>
                                        <p:attrNameLst>
                                          <p:attrName>ppt_x</p:attrName>
                                        </p:attrNameLst>
                                      </p:cBhvr>
                                      <p:tavLst>
                                        <p:tav tm="0">
                                          <p:val>
                                            <p:strVal val="#ppt_x"/>
                                          </p:val>
                                        </p:tav>
                                        <p:tav tm="100000">
                                          <p:val>
                                            <p:strVal val="#ppt_x"/>
                                          </p:val>
                                        </p:tav>
                                      </p:tavLst>
                                    </p:anim>
                                    <p:anim calcmode="lin" valueType="num">
                                      <p:cBhvr additive="base">
                                        <p:cTn id="54" dur="500" fill="hold"/>
                                        <p:tgtEl>
                                          <p:spTgt spid="15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par>
                          <p:cTn id="59" fill="hold">
                            <p:stCondLst>
                              <p:cond delay="2500"/>
                            </p:stCondLst>
                            <p:childTnLst>
                              <p:par>
                                <p:cTn id="60" presetID="2" presetClass="entr" presetSubtype="4" fill="hold" grpId="0" nodeType="afterEffect">
                                  <p:stCondLst>
                                    <p:cond delay="0"/>
                                  </p:stCondLst>
                                  <p:childTnLst>
                                    <p:set>
                                      <p:cBhvr>
                                        <p:cTn id="61" dur="1" fill="hold">
                                          <p:stCondLst>
                                            <p:cond delay="0"/>
                                          </p:stCondLst>
                                        </p:cTn>
                                        <p:tgtEl>
                                          <p:spTgt spid="152"/>
                                        </p:tgtEl>
                                        <p:attrNameLst>
                                          <p:attrName>style.visibility</p:attrName>
                                        </p:attrNameLst>
                                      </p:cBhvr>
                                      <p:to>
                                        <p:strVal val="visible"/>
                                      </p:to>
                                    </p:set>
                                    <p:anim calcmode="lin" valueType="num">
                                      <p:cBhvr additive="base">
                                        <p:cTn id="62" dur="500" fill="hold"/>
                                        <p:tgtEl>
                                          <p:spTgt spid="152"/>
                                        </p:tgtEl>
                                        <p:attrNameLst>
                                          <p:attrName>ppt_x</p:attrName>
                                        </p:attrNameLst>
                                      </p:cBhvr>
                                      <p:tavLst>
                                        <p:tav tm="0">
                                          <p:val>
                                            <p:strVal val="#ppt_x"/>
                                          </p:val>
                                        </p:tav>
                                        <p:tav tm="100000">
                                          <p:val>
                                            <p:strVal val="#ppt_x"/>
                                          </p:val>
                                        </p:tav>
                                      </p:tavLst>
                                    </p:anim>
                                    <p:anim calcmode="lin" valueType="num">
                                      <p:cBhvr additive="base">
                                        <p:cTn id="63" dur="500" fill="hold"/>
                                        <p:tgtEl>
                                          <p:spTgt spid="152"/>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ppt_x"/>
                                          </p:val>
                                        </p:tav>
                                        <p:tav tm="100000">
                                          <p:val>
                                            <p:strVal val="#ppt_x"/>
                                          </p:val>
                                        </p:tav>
                                      </p:tavLst>
                                    </p:anim>
                                    <p:anim calcmode="lin" valueType="num">
                                      <p:cBhvr additive="base">
                                        <p:cTn id="6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2" presetClass="entr" presetSubtype="4" fill="hold" grpId="0" nodeType="clickEffect">
                                  <p:stCondLst>
                                    <p:cond delay="0"/>
                                  </p:stCondLst>
                                  <p:childTnLst>
                                    <p:set>
                                      <p:cBhvr>
                                        <p:cTn id="71" dur="1" fill="hold">
                                          <p:stCondLst>
                                            <p:cond delay="0"/>
                                          </p:stCondLst>
                                        </p:cTn>
                                        <p:tgtEl>
                                          <p:spTgt spid="172"/>
                                        </p:tgtEl>
                                        <p:attrNameLst>
                                          <p:attrName>style.visibility</p:attrName>
                                        </p:attrNameLst>
                                      </p:cBhvr>
                                      <p:to>
                                        <p:strVal val="visible"/>
                                      </p:to>
                                    </p:set>
                                    <p:anim calcmode="lin" valueType="num">
                                      <p:cBhvr additive="base">
                                        <p:cTn id="72" dur="500"/>
                                        <p:tgtEl>
                                          <p:spTgt spid="172"/>
                                        </p:tgtEl>
                                        <p:attrNameLst>
                                          <p:attrName>ppt_y</p:attrName>
                                        </p:attrNameLst>
                                      </p:cBhvr>
                                      <p:tavLst>
                                        <p:tav tm="0">
                                          <p:val>
                                            <p:strVal val="#ppt_y+#ppt_h*1.125000"/>
                                          </p:val>
                                        </p:tav>
                                        <p:tav tm="100000">
                                          <p:val>
                                            <p:strVal val="#ppt_y"/>
                                          </p:val>
                                        </p:tav>
                                      </p:tavLst>
                                    </p:anim>
                                    <p:animEffect transition="in" filter="wipe(up)">
                                      <p:cBhvr>
                                        <p:cTn id="73" dur="500"/>
                                        <p:tgtEl>
                                          <p:spTgt spid="172"/>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176"/>
                                        </p:tgtEl>
                                        <p:attrNameLst>
                                          <p:attrName>style.visibility</p:attrName>
                                        </p:attrNameLst>
                                      </p:cBhvr>
                                      <p:to>
                                        <p:strVal val="visible"/>
                                      </p:to>
                                    </p:set>
                                    <p:anim calcmode="lin" valueType="num">
                                      <p:cBhvr additive="base">
                                        <p:cTn id="76" dur="500"/>
                                        <p:tgtEl>
                                          <p:spTgt spid="176"/>
                                        </p:tgtEl>
                                        <p:attrNameLst>
                                          <p:attrName>ppt_y</p:attrName>
                                        </p:attrNameLst>
                                      </p:cBhvr>
                                      <p:tavLst>
                                        <p:tav tm="0">
                                          <p:val>
                                            <p:strVal val="#ppt_y+#ppt_h*1.125000"/>
                                          </p:val>
                                        </p:tav>
                                        <p:tav tm="100000">
                                          <p:val>
                                            <p:strVal val="#ppt_y"/>
                                          </p:val>
                                        </p:tav>
                                      </p:tavLst>
                                    </p:anim>
                                    <p:animEffect transition="in" filter="wipe(up)">
                                      <p:cBhvr>
                                        <p:cTn id="77" dur="500"/>
                                        <p:tgtEl>
                                          <p:spTgt spid="176"/>
                                        </p:tgtEl>
                                      </p:cBhvr>
                                    </p:animEffect>
                                  </p:childTnLst>
                                </p:cTn>
                              </p:par>
                            </p:childTnLst>
                          </p:cTn>
                        </p:par>
                        <p:par>
                          <p:cTn id="78" fill="hold">
                            <p:stCondLst>
                              <p:cond delay="500"/>
                            </p:stCondLst>
                            <p:childTnLst>
                              <p:par>
                                <p:cTn id="79" presetID="12" presetClass="entr" presetSubtype="4" fill="hold" grpId="0" nodeType="afterEffect">
                                  <p:stCondLst>
                                    <p:cond delay="0"/>
                                  </p:stCondLst>
                                  <p:childTnLst>
                                    <p:set>
                                      <p:cBhvr>
                                        <p:cTn id="80" dur="1" fill="hold">
                                          <p:stCondLst>
                                            <p:cond delay="0"/>
                                          </p:stCondLst>
                                        </p:cTn>
                                        <p:tgtEl>
                                          <p:spTgt spid="174"/>
                                        </p:tgtEl>
                                        <p:attrNameLst>
                                          <p:attrName>style.visibility</p:attrName>
                                        </p:attrNameLst>
                                      </p:cBhvr>
                                      <p:to>
                                        <p:strVal val="visible"/>
                                      </p:to>
                                    </p:set>
                                    <p:anim calcmode="lin" valueType="num">
                                      <p:cBhvr additive="base">
                                        <p:cTn id="81" dur="500"/>
                                        <p:tgtEl>
                                          <p:spTgt spid="174"/>
                                        </p:tgtEl>
                                        <p:attrNameLst>
                                          <p:attrName>ppt_y</p:attrName>
                                        </p:attrNameLst>
                                      </p:cBhvr>
                                      <p:tavLst>
                                        <p:tav tm="0">
                                          <p:val>
                                            <p:strVal val="#ppt_y+#ppt_h*1.125000"/>
                                          </p:val>
                                        </p:tav>
                                        <p:tav tm="100000">
                                          <p:val>
                                            <p:strVal val="#ppt_y"/>
                                          </p:val>
                                        </p:tav>
                                      </p:tavLst>
                                    </p:anim>
                                    <p:animEffect transition="in" filter="wipe(up)">
                                      <p:cBhvr>
                                        <p:cTn id="82" dur="500"/>
                                        <p:tgtEl>
                                          <p:spTgt spid="174"/>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179"/>
                                        </p:tgtEl>
                                        <p:attrNameLst>
                                          <p:attrName>style.visibility</p:attrName>
                                        </p:attrNameLst>
                                      </p:cBhvr>
                                      <p:to>
                                        <p:strVal val="visible"/>
                                      </p:to>
                                    </p:set>
                                    <p:anim calcmode="lin" valueType="num">
                                      <p:cBhvr additive="base">
                                        <p:cTn id="85" dur="500"/>
                                        <p:tgtEl>
                                          <p:spTgt spid="179"/>
                                        </p:tgtEl>
                                        <p:attrNameLst>
                                          <p:attrName>ppt_y</p:attrName>
                                        </p:attrNameLst>
                                      </p:cBhvr>
                                      <p:tavLst>
                                        <p:tav tm="0">
                                          <p:val>
                                            <p:strVal val="#ppt_y+#ppt_h*1.125000"/>
                                          </p:val>
                                        </p:tav>
                                        <p:tav tm="100000">
                                          <p:val>
                                            <p:strVal val="#ppt_y"/>
                                          </p:val>
                                        </p:tav>
                                      </p:tavLst>
                                    </p:anim>
                                    <p:animEffect transition="in" filter="wipe(up)">
                                      <p:cBhvr>
                                        <p:cTn id="86" dur="500"/>
                                        <p:tgtEl>
                                          <p:spTgt spid="179"/>
                                        </p:tgtEl>
                                      </p:cBhvr>
                                    </p:animEffect>
                                  </p:childTnLst>
                                </p:cTn>
                              </p:par>
                            </p:childTnLst>
                          </p:cTn>
                        </p:par>
                        <p:par>
                          <p:cTn id="87" fill="hold">
                            <p:stCondLst>
                              <p:cond delay="1000"/>
                            </p:stCondLst>
                            <p:childTnLst>
                              <p:par>
                                <p:cTn id="88" presetID="12" presetClass="entr" presetSubtype="4" fill="hold" grpId="0" nodeType="afterEffect">
                                  <p:stCondLst>
                                    <p:cond delay="0"/>
                                  </p:stCondLst>
                                  <p:childTnLst>
                                    <p:set>
                                      <p:cBhvr>
                                        <p:cTn id="89" dur="1" fill="hold">
                                          <p:stCondLst>
                                            <p:cond delay="0"/>
                                          </p:stCondLst>
                                        </p:cTn>
                                        <p:tgtEl>
                                          <p:spTgt spid="175"/>
                                        </p:tgtEl>
                                        <p:attrNameLst>
                                          <p:attrName>style.visibility</p:attrName>
                                        </p:attrNameLst>
                                      </p:cBhvr>
                                      <p:to>
                                        <p:strVal val="visible"/>
                                      </p:to>
                                    </p:set>
                                    <p:anim calcmode="lin" valueType="num">
                                      <p:cBhvr additive="base">
                                        <p:cTn id="90" dur="500"/>
                                        <p:tgtEl>
                                          <p:spTgt spid="175"/>
                                        </p:tgtEl>
                                        <p:attrNameLst>
                                          <p:attrName>ppt_y</p:attrName>
                                        </p:attrNameLst>
                                      </p:cBhvr>
                                      <p:tavLst>
                                        <p:tav tm="0">
                                          <p:val>
                                            <p:strVal val="#ppt_y+#ppt_h*1.125000"/>
                                          </p:val>
                                        </p:tav>
                                        <p:tav tm="100000">
                                          <p:val>
                                            <p:strVal val="#ppt_y"/>
                                          </p:val>
                                        </p:tav>
                                      </p:tavLst>
                                    </p:anim>
                                    <p:animEffect transition="in" filter="wipe(up)">
                                      <p:cBhvr>
                                        <p:cTn id="91" dur="500"/>
                                        <p:tgtEl>
                                          <p:spTgt spid="175"/>
                                        </p:tgtEl>
                                      </p:cBhvr>
                                    </p:animEffect>
                                  </p:childTnLst>
                                </p:cTn>
                              </p:par>
                              <p:par>
                                <p:cTn id="92" presetID="12" presetClass="entr" presetSubtype="4" fill="hold" grpId="0" nodeType="withEffect">
                                  <p:stCondLst>
                                    <p:cond delay="0"/>
                                  </p:stCondLst>
                                  <p:childTnLst>
                                    <p:set>
                                      <p:cBhvr>
                                        <p:cTn id="93" dur="1" fill="hold">
                                          <p:stCondLst>
                                            <p:cond delay="0"/>
                                          </p:stCondLst>
                                        </p:cTn>
                                        <p:tgtEl>
                                          <p:spTgt spid="178"/>
                                        </p:tgtEl>
                                        <p:attrNameLst>
                                          <p:attrName>style.visibility</p:attrName>
                                        </p:attrNameLst>
                                      </p:cBhvr>
                                      <p:to>
                                        <p:strVal val="visible"/>
                                      </p:to>
                                    </p:set>
                                    <p:anim calcmode="lin" valueType="num">
                                      <p:cBhvr additive="base">
                                        <p:cTn id="94" dur="500"/>
                                        <p:tgtEl>
                                          <p:spTgt spid="178"/>
                                        </p:tgtEl>
                                        <p:attrNameLst>
                                          <p:attrName>ppt_y</p:attrName>
                                        </p:attrNameLst>
                                      </p:cBhvr>
                                      <p:tavLst>
                                        <p:tav tm="0">
                                          <p:val>
                                            <p:strVal val="#ppt_y+#ppt_h*1.125000"/>
                                          </p:val>
                                        </p:tav>
                                        <p:tav tm="100000">
                                          <p:val>
                                            <p:strVal val="#ppt_y"/>
                                          </p:val>
                                        </p:tav>
                                      </p:tavLst>
                                    </p:anim>
                                    <p:animEffect transition="in" filter="wipe(up)">
                                      <p:cBhvr>
                                        <p:cTn id="95" dur="500"/>
                                        <p:tgtEl>
                                          <p:spTgt spid="178"/>
                                        </p:tgtEl>
                                      </p:cBhvr>
                                    </p:animEffect>
                                  </p:childTnLst>
                                </p:cTn>
                              </p:par>
                            </p:childTnLst>
                          </p:cTn>
                        </p:par>
                        <p:par>
                          <p:cTn id="96" fill="hold">
                            <p:stCondLst>
                              <p:cond delay="1500"/>
                            </p:stCondLst>
                            <p:childTnLst>
                              <p:par>
                                <p:cTn id="97" presetID="12" presetClass="entr" presetSubtype="4" fill="hold" grpId="0" nodeType="afterEffect">
                                  <p:stCondLst>
                                    <p:cond delay="0"/>
                                  </p:stCondLst>
                                  <p:childTnLst>
                                    <p:set>
                                      <p:cBhvr>
                                        <p:cTn id="98" dur="1" fill="hold">
                                          <p:stCondLst>
                                            <p:cond delay="0"/>
                                          </p:stCondLst>
                                        </p:cTn>
                                        <p:tgtEl>
                                          <p:spTgt spid="173"/>
                                        </p:tgtEl>
                                        <p:attrNameLst>
                                          <p:attrName>style.visibility</p:attrName>
                                        </p:attrNameLst>
                                      </p:cBhvr>
                                      <p:to>
                                        <p:strVal val="visible"/>
                                      </p:to>
                                    </p:set>
                                    <p:anim calcmode="lin" valueType="num">
                                      <p:cBhvr additive="base">
                                        <p:cTn id="99" dur="500"/>
                                        <p:tgtEl>
                                          <p:spTgt spid="173"/>
                                        </p:tgtEl>
                                        <p:attrNameLst>
                                          <p:attrName>ppt_y</p:attrName>
                                        </p:attrNameLst>
                                      </p:cBhvr>
                                      <p:tavLst>
                                        <p:tav tm="0">
                                          <p:val>
                                            <p:strVal val="#ppt_y+#ppt_h*1.125000"/>
                                          </p:val>
                                        </p:tav>
                                        <p:tav tm="100000">
                                          <p:val>
                                            <p:strVal val="#ppt_y"/>
                                          </p:val>
                                        </p:tav>
                                      </p:tavLst>
                                    </p:anim>
                                    <p:animEffect transition="in" filter="wipe(up)">
                                      <p:cBhvr>
                                        <p:cTn id="100" dur="500"/>
                                        <p:tgtEl>
                                          <p:spTgt spid="173"/>
                                        </p:tgtEl>
                                      </p:cBhvr>
                                    </p:animEffect>
                                  </p:childTnLst>
                                </p:cTn>
                              </p:par>
                              <p:par>
                                <p:cTn id="101" presetID="12" presetClass="entr" presetSubtype="4" fill="hold" grpId="0" nodeType="withEffect">
                                  <p:stCondLst>
                                    <p:cond delay="0"/>
                                  </p:stCondLst>
                                  <p:childTnLst>
                                    <p:set>
                                      <p:cBhvr>
                                        <p:cTn id="102" dur="1" fill="hold">
                                          <p:stCondLst>
                                            <p:cond delay="0"/>
                                          </p:stCondLst>
                                        </p:cTn>
                                        <p:tgtEl>
                                          <p:spTgt spid="180"/>
                                        </p:tgtEl>
                                        <p:attrNameLst>
                                          <p:attrName>style.visibility</p:attrName>
                                        </p:attrNameLst>
                                      </p:cBhvr>
                                      <p:to>
                                        <p:strVal val="visible"/>
                                      </p:to>
                                    </p:set>
                                    <p:anim calcmode="lin" valueType="num">
                                      <p:cBhvr additive="base">
                                        <p:cTn id="103" dur="500"/>
                                        <p:tgtEl>
                                          <p:spTgt spid="180"/>
                                        </p:tgtEl>
                                        <p:attrNameLst>
                                          <p:attrName>ppt_y</p:attrName>
                                        </p:attrNameLst>
                                      </p:cBhvr>
                                      <p:tavLst>
                                        <p:tav tm="0">
                                          <p:val>
                                            <p:strVal val="#ppt_y+#ppt_h*1.125000"/>
                                          </p:val>
                                        </p:tav>
                                        <p:tav tm="100000">
                                          <p:val>
                                            <p:strVal val="#ppt_y"/>
                                          </p:val>
                                        </p:tav>
                                      </p:tavLst>
                                    </p:anim>
                                    <p:animEffect transition="in" filter="wipe(up)">
                                      <p:cBhvr>
                                        <p:cTn id="104" dur="500"/>
                                        <p:tgtEl>
                                          <p:spTgt spid="180"/>
                                        </p:tgtEl>
                                      </p:cBhvr>
                                    </p:animEffect>
                                  </p:childTnLst>
                                </p:cTn>
                              </p:par>
                            </p:childTnLst>
                          </p:cTn>
                        </p:par>
                        <p:par>
                          <p:cTn id="105" fill="hold">
                            <p:stCondLst>
                              <p:cond delay="2000"/>
                            </p:stCondLst>
                            <p:childTnLst>
                              <p:par>
                                <p:cTn id="106" presetID="12" presetClass="entr" presetSubtype="4" fill="hold" grpId="0" nodeType="afterEffect">
                                  <p:stCondLst>
                                    <p:cond delay="0"/>
                                  </p:stCondLst>
                                  <p:childTnLst>
                                    <p:set>
                                      <p:cBhvr>
                                        <p:cTn id="107" dur="1" fill="hold">
                                          <p:stCondLst>
                                            <p:cond delay="0"/>
                                          </p:stCondLst>
                                        </p:cTn>
                                        <p:tgtEl>
                                          <p:spTgt spid="171"/>
                                        </p:tgtEl>
                                        <p:attrNameLst>
                                          <p:attrName>style.visibility</p:attrName>
                                        </p:attrNameLst>
                                      </p:cBhvr>
                                      <p:to>
                                        <p:strVal val="visible"/>
                                      </p:to>
                                    </p:set>
                                    <p:anim calcmode="lin" valueType="num">
                                      <p:cBhvr additive="base">
                                        <p:cTn id="108" dur="500"/>
                                        <p:tgtEl>
                                          <p:spTgt spid="171"/>
                                        </p:tgtEl>
                                        <p:attrNameLst>
                                          <p:attrName>ppt_y</p:attrName>
                                        </p:attrNameLst>
                                      </p:cBhvr>
                                      <p:tavLst>
                                        <p:tav tm="0">
                                          <p:val>
                                            <p:strVal val="#ppt_y+#ppt_h*1.125000"/>
                                          </p:val>
                                        </p:tav>
                                        <p:tav tm="100000">
                                          <p:val>
                                            <p:strVal val="#ppt_y"/>
                                          </p:val>
                                        </p:tav>
                                      </p:tavLst>
                                    </p:anim>
                                    <p:animEffect transition="in" filter="wipe(up)">
                                      <p:cBhvr>
                                        <p:cTn id="109" dur="500"/>
                                        <p:tgtEl>
                                          <p:spTgt spid="171"/>
                                        </p:tgtEl>
                                      </p:cBhvr>
                                    </p:animEffect>
                                  </p:childTnLst>
                                </p:cTn>
                              </p:par>
                              <p:par>
                                <p:cTn id="110" presetID="12" presetClass="entr" presetSubtype="4" fill="hold" grpId="0" nodeType="withEffect">
                                  <p:stCondLst>
                                    <p:cond delay="0"/>
                                  </p:stCondLst>
                                  <p:childTnLst>
                                    <p:set>
                                      <p:cBhvr>
                                        <p:cTn id="111" dur="1" fill="hold">
                                          <p:stCondLst>
                                            <p:cond delay="0"/>
                                          </p:stCondLst>
                                        </p:cTn>
                                        <p:tgtEl>
                                          <p:spTgt spid="177"/>
                                        </p:tgtEl>
                                        <p:attrNameLst>
                                          <p:attrName>style.visibility</p:attrName>
                                        </p:attrNameLst>
                                      </p:cBhvr>
                                      <p:to>
                                        <p:strVal val="visible"/>
                                      </p:to>
                                    </p:set>
                                    <p:anim calcmode="lin" valueType="num">
                                      <p:cBhvr additive="base">
                                        <p:cTn id="112" dur="500"/>
                                        <p:tgtEl>
                                          <p:spTgt spid="177"/>
                                        </p:tgtEl>
                                        <p:attrNameLst>
                                          <p:attrName>ppt_y</p:attrName>
                                        </p:attrNameLst>
                                      </p:cBhvr>
                                      <p:tavLst>
                                        <p:tav tm="0">
                                          <p:val>
                                            <p:strVal val="#ppt_y+#ppt_h*1.125000"/>
                                          </p:val>
                                        </p:tav>
                                        <p:tav tm="100000">
                                          <p:val>
                                            <p:strVal val="#ppt_y"/>
                                          </p:val>
                                        </p:tav>
                                      </p:tavLst>
                                    </p:anim>
                                    <p:animEffect transition="in" filter="wipe(up)">
                                      <p:cBhvr>
                                        <p:cTn id="113" dur="500"/>
                                        <p:tgtEl>
                                          <p:spTgt spid="177"/>
                                        </p:tgtEl>
                                      </p:cBhvr>
                                    </p:animEffect>
                                  </p:childTnLst>
                                </p:cTn>
                              </p:par>
                            </p:childTnLst>
                          </p:cTn>
                        </p:par>
                        <p:par>
                          <p:cTn id="114" fill="hold">
                            <p:stCondLst>
                              <p:cond delay="2500"/>
                            </p:stCondLst>
                            <p:childTnLst>
                              <p:par>
                                <p:cTn id="115" presetID="12" presetClass="entr" presetSubtype="4" fill="hold" grpId="0" nodeType="afterEffect">
                                  <p:stCondLst>
                                    <p:cond delay="0"/>
                                  </p:stCondLst>
                                  <p:childTnLst>
                                    <p:set>
                                      <p:cBhvr>
                                        <p:cTn id="116" dur="1" fill="hold">
                                          <p:stCondLst>
                                            <p:cond delay="0"/>
                                          </p:stCondLst>
                                        </p:cTn>
                                        <p:tgtEl>
                                          <p:spTgt spid="170"/>
                                        </p:tgtEl>
                                        <p:attrNameLst>
                                          <p:attrName>style.visibility</p:attrName>
                                        </p:attrNameLst>
                                      </p:cBhvr>
                                      <p:to>
                                        <p:strVal val="visible"/>
                                      </p:to>
                                    </p:set>
                                    <p:anim calcmode="lin" valueType="num">
                                      <p:cBhvr additive="base">
                                        <p:cTn id="117" dur="500"/>
                                        <p:tgtEl>
                                          <p:spTgt spid="170"/>
                                        </p:tgtEl>
                                        <p:attrNameLst>
                                          <p:attrName>ppt_y</p:attrName>
                                        </p:attrNameLst>
                                      </p:cBhvr>
                                      <p:tavLst>
                                        <p:tav tm="0">
                                          <p:val>
                                            <p:strVal val="#ppt_y+#ppt_h*1.125000"/>
                                          </p:val>
                                        </p:tav>
                                        <p:tav tm="100000">
                                          <p:val>
                                            <p:strVal val="#ppt_y"/>
                                          </p:val>
                                        </p:tav>
                                      </p:tavLst>
                                    </p:anim>
                                    <p:animEffect transition="in" filter="wipe(up)">
                                      <p:cBhvr>
                                        <p:cTn id="118" dur="500"/>
                                        <p:tgtEl>
                                          <p:spTgt spid="170"/>
                                        </p:tgtEl>
                                      </p:cBhvr>
                                    </p:animEffect>
                                  </p:childTnLst>
                                </p:cTn>
                              </p:par>
                              <p:par>
                                <p:cTn id="119" presetID="12" presetClass="entr" presetSubtype="4" fill="hold" grpId="0" nodeType="withEffect">
                                  <p:stCondLst>
                                    <p:cond delay="0"/>
                                  </p:stCondLst>
                                  <p:childTnLst>
                                    <p:set>
                                      <p:cBhvr>
                                        <p:cTn id="120" dur="1" fill="hold">
                                          <p:stCondLst>
                                            <p:cond delay="0"/>
                                          </p:stCondLst>
                                        </p:cTn>
                                        <p:tgtEl>
                                          <p:spTgt spid="15"/>
                                        </p:tgtEl>
                                        <p:attrNameLst>
                                          <p:attrName>style.visibility</p:attrName>
                                        </p:attrNameLst>
                                      </p:cBhvr>
                                      <p:to>
                                        <p:strVal val="visible"/>
                                      </p:to>
                                    </p:set>
                                    <p:anim calcmode="lin" valueType="num">
                                      <p:cBhvr additive="base">
                                        <p:cTn id="121" dur="500"/>
                                        <p:tgtEl>
                                          <p:spTgt spid="15"/>
                                        </p:tgtEl>
                                        <p:attrNameLst>
                                          <p:attrName>ppt_y</p:attrName>
                                        </p:attrNameLst>
                                      </p:cBhvr>
                                      <p:tavLst>
                                        <p:tav tm="0">
                                          <p:val>
                                            <p:strVal val="#ppt_y+#ppt_h*1.125000"/>
                                          </p:val>
                                        </p:tav>
                                        <p:tav tm="100000">
                                          <p:val>
                                            <p:strVal val="#ppt_y"/>
                                          </p:val>
                                        </p:tav>
                                      </p:tavLst>
                                    </p:anim>
                                    <p:animEffect transition="in" filter="wipe(up)">
                                      <p:cBhvr>
                                        <p:cTn id="122" dur="500"/>
                                        <p:tgtEl>
                                          <p:spTgt spid="15"/>
                                        </p:tgtEl>
                                      </p:cBhvr>
                                    </p:animEffect>
                                  </p:childTnLst>
                                </p:cTn>
                              </p:par>
                            </p:childTnLst>
                          </p:cTn>
                        </p:par>
                      </p:childTnLst>
                    </p:cTn>
                  </p:par>
                  <p:par>
                    <p:cTn id="123" fill="hold">
                      <p:stCondLst>
                        <p:cond delay="indefinite"/>
                      </p:stCondLst>
                      <p:childTnLst>
                        <p:par>
                          <p:cTn id="124" fill="hold">
                            <p:stCondLst>
                              <p:cond delay="0"/>
                            </p:stCondLst>
                            <p:childTnLst>
                              <p:par>
                                <p:cTn id="125" presetID="26" presetClass="entr" presetSubtype="0" fill="hold" grpId="0" nodeType="clickEffect">
                                  <p:stCondLst>
                                    <p:cond delay="0"/>
                                  </p:stCondLst>
                                  <p:childTnLst>
                                    <p:set>
                                      <p:cBhvr>
                                        <p:cTn id="126" dur="1" fill="hold">
                                          <p:stCondLst>
                                            <p:cond delay="0"/>
                                          </p:stCondLst>
                                        </p:cTn>
                                        <p:tgtEl>
                                          <p:spTgt spid="87"/>
                                        </p:tgtEl>
                                        <p:attrNameLst>
                                          <p:attrName>style.visibility</p:attrName>
                                        </p:attrNameLst>
                                      </p:cBhvr>
                                      <p:to>
                                        <p:strVal val="visible"/>
                                      </p:to>
                                    </p:set>
                                    <p:animEffect transition="in" filter="wipe(down)">
                                      <p:cBhvr>
                                        <p:cTn id="127" dur="580">
                                          <p:stCondLst>
                                            <p:cond delay="0"/>
                                          </p:stCondLst>
                                        </p:cTn>
                                        <p:tgtEl>
                                          <p:spTgt spid="87"/>
                                        </p:tgtEl>
                                      </p:cBhvr>
                                    </p:animEffect>
                                    <p:anim calcmode="lin" valueType="num">
                                      <p:cBhvr>
                                        <p:cTn id="128"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133" dur="26">
                                          <p:stCondLst>
                                            <p:cond delay="650"/>
                                          </p:stCondLst>
                                        </p:cTn>
                                        <p:tgtEl>
                                          <p:spTgt spid="87"/>
                                        </p:tgtEl>
                                      </p:cBhvr>
                                      <p:to x="100000" y="60000"/>
                                    </p:animScale>
                                    <p:animScale>
                                      <p:cBhvr>
                                        <p:cTn id="134" dur="166" decel="50000">
                                          <p:stCondLst>
                                            <p:cond delay="676"/>
                                          </p:stCondLst>
                                        </p:cTn>
                                        <p:tgtEl>
                                          <p:spTgt spid="87"/>
                                        </p:tgtEl>
                                      </p:cBhvr>
                                      <p:to x="100000" y="100000"/>
                                    </p:animScale>
                                    <p:animScale>
                                      <p:cBhvr>
                                        <p:cTn id="135" dur="26">
                                          <p:stCondLst>
                                            <p:cond delay="1312"/>
                                          </p:stCondLst>
                                        </p:cTn>
                                        <p:tgtEl>
                                          <p:spTgt spid="87"/>
                                        </p:tgtEl>
                                      </p:cBhvr>
                                      <p:to x="100000" y="80000"/>
                                    </p:animScale>
                                    <p:animScale>
                                      <p:cBhvr>
                                        <p:cTn id="136" dur="166" decel="50000">
                                          <p:stCondLst>
                                            <p:cond delay="1338"/>
                                          </p:stCondLst>
                                        </p:cTn>
                                        <p:tgtEl>
                                          <p:spTgt spid="87"/>
                                        </p:tgtEl>
                                      </p:cBhvr>
                                      <p:to x="100000" y="100000"/>
                                    </p:animScale>
                                    <p:animScale>
                                      <p:cBhvr>
                                        <p:cTn id="137" dur="26">
                                          <p:stCondLst>
                                            <p:cond delay="1642"/>
                                          </p:stCondLst>
                                        </p:cTn>
                                        <p:tgtEl>
                                          <p:spTgt spid="87"/>
                                        </p:tgtEl>
                                      </p:cBhvr>
                                      <p:to x="100000" y="90000"/>
                                    </p:animScale>
                                    <p:animScale>
                                      <p:cBhvr>
                                        <p:cTn id="138" dur="166" decel="50000">
                                          <p:stCondLst>
                                            <p:cond delay="1668"/>
                                          </p:stCondLst>
                                        </p:cTn>
                                        <p:tgtEl>
                                          <p:spTgt spid="87"/>
                                        </p:tgtEl>
                                      </p:cBhvr>
                                      <p:to x="100000" y="100000"/>
                                    </p:animScale>
                                    <p:animScale>
                                      <p:cBhvr>
                                        <p:cTn id="139" dur="26">
                                          <p:stCondLst>
                                            <p:cond delay="1808"/>
                                          </p:stCondLst>
                                        </p:cTn>
                                        <p:tgtEl>
                                          <p:spTgt spid="87"/>
                                        </p:tgtEl>
                                      </p:cBhvr>
                                      <p:to x="100000" y="95000"/>
                                    </p:animScale>
                                    <p:animScale>
                                      <p:cBhvr>
                                        <p:cTn id="140" dur="166" decel="50000">
                                          <p:stCondLst>
                                            <p:cond delay="1834"/>
                                          </p:stCondLst>
                                        </p:cTn>
                                        <p:tgtEl>
                                          <p:spTgt spid="87"/>
                                        </p:tgtEl>
                                      </p:cBhvr>
                                      <p:to x="100000" y="100000"/>
                                    </p:animScale>
                                  </p:childTnLst>
                                </p:cTn>
                              </p:par>
                              <p:par>
                                <p:cTn id="141" presetID="26" presetClass="entr" presetSubtype="0" fill="hold" grpId="0" nodeType="withEffect">
                                  <p:stCondLst>
                                    <p:cond delay="0"/>
                                  </p:stCondLst>
                                  <p:childTnLst>
                                    <p:set>
                                      <p:cBhvr>
                                        <p:cTn id="142" dur="1" fill="hold">
                                          <p:stCondLst>
                                            <p:cond delay="0"/>
                                          </p:stCondLst>
                                        </p:cTn>
                                        <p:tgtEl>
                                          <p:spTgt spid="88"/>
                                        </p:tgtEl>
                                        <p:attrNameLst>
                                          <p:attrName>style.visibility</p:attrName>
                                        </p:attrNameLst>
                                      </p:cBhvr>
                                      <p:to>
                                        <p:strVal val="visible"/>
                                      </p:to>
                                    </p:set>
                                    <p:animEffect transition="in" filter="wipe(down)">
                                      <p:cBhvr>
                                        <p:cTn id="143" dur="580">
                                          <p:stCondLst>
                                            <p:cond delay="0"/>
                                          </p:stCondLst>
                                        </p:cTn>
                                        <p:tgtEl>
                                          <p:spTgt spid="88"/>
                                        </p:tgtEl>
                                      </p:cBhvr>
                                    </p:animEffect>
                                    <p:anim calcmode="lin" valueType="num">
                                      <p:cBhvr>
                                        <p:cTn id="144"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149" dur="26">
                                          <p:stCondLst>
                                            <p:cond delay="650"/>
                                          </p:stCondLst>
                                        </p:cTn>
                                        <p:tgtEl>
                                          <p:spTgt spid="88"/>
                                        </p:tgtEl>
                                      </p:cBhvr>
                                      <p:to x="100000" y="60000"/>
                                    </p:animScale>
                                    <p:animScale>
                                      <p:cBhvr>
                                        <p:cTn id="150" dur="166" decel="50000">
                                          <p:stCondLst>
                                            <p:cond delay="676"/>
                                          </p:stCondLst>
                                        </p:cTn>
                                        <p:tgtEl>
                                          <p:spTgt spid="88"/>
                                        </p:tgtEl>
                                      </p:cBhvr>
                                      <p:to x="100000" y="100000"/>
                                    </p:animScale>
                                    <p:animScale>
                                      <p:cBhvr>
                                        <p:cTn id="151" dur="26">
                                          <p:stCondLst>
                                            <p:cond delay="1312"/>
                                          </p:stCondLst>
                                        </p:cTn>
                                        <p:tgtEl>
                                          <p:spTgt spid="88"/>
                                        </p:tgtEl>
                                      </p:cBhvr>
                                      <p:to x="100000" y="80000"/>
                                    </p:animScale>
                                    <p:animScale>
                                      <p:cBhvr>
                                        <p:cTn id="152" dur="166" decel="50000">
                                          <p:stCondLst>
                                            <p:cond delay="1338"/>
                                          </p:stCondLst>
                                        </p:cTn>
                                        <p:tgtEl>
                                          <p:spTgt spid="88"/>
                                        </p:tgtEl>
                                      </p:cBhvr>
                                      <p:to x="100000" y="100000"/>
                                    </p:animScale>
                                    <p:animScale>
                                      <p:cBhvr>
                                        <p:cTn id="153" dur="26">
                                          <p:stCondLst>
                                            <p:cond delay="1642"/>
                                          </p:stCondLst>
                                        </p:cTn>
                                        <p:tgtEl>
                                          <p:spTgt spid="88"/>
                                        </p:tgtEl>
                                      </p:cBhvr>
                                      <p:to x="100000" y="90000"/>
                                    </p:animScale>
                                    <p:animScale>
                                      <p:cBhvr>
                                        <p:cTn id="154" dur="166" decel="50000">
                                          <p:stCondLst>
                                            <p:cond delay="1668"/>
                                          </p:stCondLst>
                                        </p:cTn>
                                        <p:tgtEl>
                                          <p:spTgt spid="88"/>
                                        </p:tgtEl>
                                      </p:cBhvr>
                                      <p:to x="100000" y="100000"/>
                                    </p:animScale>
                                    <p:animScale>
                                      <p:cBhvr>
                                        <p:cTn id="155" dur="26">
                                          <p:stCondLst>
                                            <p:cond delay="1808"/>
                                          </p:stCondLst>
                                        </p:cTn>
                                        <p:tgtEl>
                                          <p:spTgt spid="88"/>
                                        </p:tgtEl>
                                      </p:cBhvr>
                                      <p:to x="100000" y="95000"/>
                                    </p:animScale>
                                    <p:animScale>
                                      <p:cBhvr>
                                        <p:cTn id="156" dur="166" decel="50000">
                                          <p:stCondLst>
                                            <p:cond delay="1834"/>
                                          </p:stCondLst>
                                        </p:cTn>
                                        <p:tgtEl>
                                          <p:spTgt spid="88"/>
                                        </p:tgtEl>
                                      </p:cBhvr>
                                      <p:to x="100000" y="100000"/>
                                    </p:animScale>
                                  </p:childTnLst>
                                </p:cTn>
                              </p:par>
                            </p:childTnLst>
                          </p:cTn>
                        </p:par>
                      </p:childTnLst>
                    </p:cTn>
                  </p:par>
                  <p:par>
                    <p:cTn id="157" fill="hold">
                      <p:stCondLst>
                        <p:cond delay="indefinite"/>
                      </p:stCondLst>
                      <p:childTnLst>
                        <p:par>
                          <p:cTn id="158" fill="hold">
                            <p:stCondLst>
                              <p:cond delay="0"/>
                            </p:stCondLst>
                            <p:childTnLst>
                              <p:par>
                                <p:cTn id="159" presetID="0" presetClass="path" presetSubtype="0" accel="50000" decel="50000" fill="hold" grpId="1" nodeType="click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160" dur="2000" fill="hold"/>
                                        <p:tgtEl>
                                          <p:spTgt spid="151"/>
                                        </p:tgtEl>
                                        <p:attrNameLst>
                                          <p:attrName>ppt_x</p:attrName>
                                          <p:attrName>ppt_y</p:attrName>
                                        </p:attrNameLst>
                                      </p:cBhvr>
                                    </p:animMotion>
                                  </p:childTnLst>
                                </p:cTn>
                              </p:par>
                              <p:par>
                                <p:cTn id="161"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162" dur="2000" fill="hold"/>
                                        <p:tgtEl>
                                          <p:spTgt spid="164"/>
                                        </p:tgtEl>
                                        <p:attrNameLst>
                                          <p:attrName>ppt_x</p:attrName>
                                          <p:attrName>ppt_y</p:attrName>
                                        </p:attrNameLst>
                                      </p:cBhvr>
                                    </p:animMotion>
                                  </p:childTnLst>
                                </p:cTn>
                              </p:par>
                              <p:par>
                                <p:cTn id="163" presetID="0" presetClass="path" presetSubtype="0" accel="50000" decel="50000" fill="hold" grpId="1" nodeType="withEffect">
                                  <p:stCondLst>
                                    <p:cond delay="0"/>
                                  </p:stCondLst>
                                  <p:childTnLst>
                                    <p:animMotion origin="layout" path="M 4.375E-6 4.44444E-6 L 4.375E-6 0.00023 C -0.00157 -0.00811 -0.00261 -0.01042 -0.00235 -0.01852 C -0.00222 -0.025 -0.00039 -0.02963 0.00143 -0.03519 C 0.00221 -0.03727 0.00273 -0.03982 0.0039 -0.04144 C 0.00989 -0.04931 0.01627 -0.05417 0.02369 -0.05625 C 0.02773 -0.05718 0.03203 -0.05718 0.03619 -0.05741 C 0.04179 -0.05764 0.04752 -0.05787 0.05312 -0.05811 L 0.10286 -0.05487 C 0.11484 -0.05394 0.12877 -0.05209 0.14062 -0.04815 C 0.15156 -0.04445 0.16184 -0.03843 0.17226 -0.03218 C 0.17773 -0.02871 0.18333 -0.0257 0.18789 -0.01922 C 0.19375 -0.01065 0.19635 -0.00278 0.20039 0.00856 C 0.20221 0.01388 0.20677 0.02685 0.20846 0.03449 C 0.20898 0.0375 0.20937 0.04027 0.20976 0.04328 C 0.21015 0.05277 0.21119 0.06226 0.2108 0.07152 C 0.21041 0.08171 0.20859 0.11828 0.20429 0.13703 C 0.20364 0.13958 0.20273 0.14189 0.20221 0.14444 C 0.2013 0.14791 0.20078 0.15162 0.19974 0.15486 C 0.19674 0.16412 0.19127 0.17361 0.1858 0.17708 C 0.18177 0.17986 0.17721 0.17916 0.17291 0.18032 C 0.17018 0.1787 0.16692 0.1787 0.16458 0.17523 C 0.14961 0.1537 0.14947 0.15046 0.14244 0.12777 C 0.13867 0.09976 0.13684 0.09838 0.14414 0.06296 C 0.147 0.04884 0.16067 0.03009 0.1664 0.02222 C 0.17981 0.0037 0.18984 -0.00695 0.20494 -0.02223 C 0.21966 -0.03704 0.23463 -0.05139 0.25182 -0.05625 C 0.27018 -0.06112 0.2888 -0.06112 0.30742 -0.06343 C 0.32994 -0.06158 0.3526 -0.06204 0.37513 -0.05741 C 0.39726 -0.05278 0.4194 -0.04584 0.44101 -0.03635 C 0.46341 -0.02662 0.48684 -0.0088 0.50703 0.0118 C 0.51562 0.0206 0.52408 0.02963 0.53203 0.04004 C 0.53711 0.04675 0.54127 0.05532 0.54596 0.06296 C 0.5513 0.0824 0.55455 0.08935 0.55533 0.11111 C 0.55559 0.11967 0.55533 0.12824 0.55429 0.13634 C 0.55182 0.15463 0.54635 0.17106 0.53971 0.18518 C 0.5358 0.19328 0.53177 0.20115 0.52721 0.2081 C 0.51979 0.21898 0.50742 0.23055 0.49869 0.23773 C 0.49388 0.24166 0.48919 0.24629 0.48411 0.24884 C 0.47942 0.25115 0.47434 0.25092 0.46953 0.25185 C 0.46536 0.25115 0.46093 0.25231 0.45703 0.25 C 0.4483 0.24467 0.44505 0.23148 0.44075 0.21851 C 0.43489 0.20092 0.43619 0.20185 0.43268 0.17847 C 0.43229 0.17152 0.43099 0.16435 0.43138 0.1574 C 0.4319 0.14513 0.4427 0.11759 0.44492 0.11296 C 0.45312 0.09537 0.46354 0.08425 0.47474 0.07338 C 0.48541 0.06342 0.49882 0.053 0.51054 0.04629 C 0.51809 0.04189 0.52565 0.03726 0.53346 0.03449 C 0.54414 0.03101 0.55494 0.03009 0.56575 0.02777 C 0.57474 0.02824 0.59231 0.02638 0.60247 0.03402 C 0.60507 0.03588 0.6069 0.04004 0.60911 0.04328 C 0.61653 0.06597 0.62239 0.08217 0.62825 0.1081 C 0.63099 0.12013 0.6332 0.13287 0.63658 0.14444 C 0.64153 0.16157 0.647 0.17824 0.65286 0.19444 C 0.71302 0.36134 0.66666 0.23518 0.70599 0.32523 C 0.71627 0.34884 0.71562 0.35277 0.72447 0.37662 C 0.72968 0.39074 0.73541 0.40439 0.74075 0.41851 C 0.74479 0.42916 0.74856 0.44004 0.7526 0.45069 C 0.80338 0.58657 0.72187 0.36944 0.77994 0.51666 C 0.79101 0.54467 0.8013 0.57384 0.81197 0.60254 C 0.85742 0.72569 0.79375 0.55625 0.85052 0.70555 C 0.85937 0.72916 0.86119 0.77453 0.87721 0.77662 C 0.95625 0.78657 0.89987 0.78078 1.04674 0.78078 " pathEditMode="relative" rAng="0" ptsTypes="AAAAAAAAAAAAAAAAAAAAAAAAAAAAAAAAAAAAAAAAAAAAAAAAAAAAAAAAAAAAAAA">
                                      <p:cBhvr>
                                        <p:cTn id="164" dur="2000" fill="hold"/>
                                        <p:tgtEl>
                                          <p:spTgt spid="153"/>
                                        </p:tgtEl>
                                        <p:attrNameLst>
                                          <p:attrName>ppt_x</p:attrName>
                                          <p:attrName>ppt_y</p:attrName>
                                        </p:attrNameLst>
                                      </p:cBhvr>
                                      <p:rCtr x="52214" y="35949"/>
                                    </p:animMotion>
                                  </p:childTnLst>
                                </p:cTn>
                              </p:par>
                              <p:par>
                                <p:cTn id="165"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166" dur="2000" fill="hold"/>
                                        <p:tgtEl>
                                          <p:spTgt spid="3"/>
                                        </p:tgtEl>
                                        <p:attrNameLst>
                                          <p:attrName>ppt_x</p:attrName>
                                          <p:attrName>ppt_y</p:attrName>
                                        </p:attrNameLst>
                                      </p:cBhvr>
                                    </p:animMotion>
                                  </p:childTnLst>
                                </p:cTn>
                              </p:par>
                              <p:par>
                                <p:cTn id="167" presetID="0" presetClass="path" presetSubtype="0" accel="50000" decel="50000" fill="hold" grpId="1" nodeType="withEffect">
                                  <p:stCondLst>
                                    <p:cond delay="0"/>
                                  </p:stCondLst>
                                  <p:childTnLst>
                                    <p:animMotion origin="layout" path="M -3.75E-6 -1.85185E-6 L -3.75E-6 0.00023 C -0.00156 -0.0081 -0.0026 -0.01041 -0.00234 -0.01852 C -0.00221 -0.025 -0.00039 -0.02963 0.00144 -0.03518 C 0.00222 -0.03727 0.00274 -0.03981 0.00391 -0.04143 C 0.0099 -0.0493 0.01628 -0.05416 0.0237 -0.05625 C 0.02774 -0.05717 0.03204 -0.05717 0.0362 -0.05741 C 0.0418 -0.05764 0.04753 -0.05787 0.05313 -0.0581 L 0.10287 -0.05486 C 0.11485 -0.05393 0.12878 -0.05208 0.14063 -0.04815 C 0.15157 -0.04444 0.16185 -0.03842 0.17227 -0.03217 C 0.17774 -0.0287 0.18334 -0.02569 0.18789 -0.01921 C 0.19375 -0.01065 0.19636 -0.00278 0.20039 0.00857 C 0.20222 0.01389 0.20677 0.02685 0.20847 0.03449 C 0.20899 0.0375 0.20938 0.04028 0.20977 0.04329 C 0.21016 0.05278 0.2112 0.06227 0.21081 0.07153 C 0.21042 0.08171 0.2086 0.11829 0.2043 0.13704 C 0.20365 0.13959 0.20274 0.1419 0.20222 0.14445 C 0.20131 0.14792 0.20079 0.15162 0.19974 0.15486 C 0.19675 0.16412 0.19128 0.17361 0.18581 0.17709 C 0.18177 0.17986 0.17722 0.17917 0.17292 0.18033 C 0.17019 0.17871 0.16693 0.17871 0.16459 0.17523 C 0.14961 0.15371 0.14948 0.15046 0.14245 0.12778 C 0.13868 0.09977 0.13685 0.09838 0.14414 0.06296 C 0.14701 0.04884 0.16068 0.03009 0.16641 0.02222 C 0.17982 0.00371 0.18985 -0.00694 0.20495 -0.02222 C 0.21967 -0.03704 0.23464 -0.05139 0.25183 -0.05625 C 0.27019 -0.06111 0.28881 -0.06111 0.30743 -0.06342 C 0.32995 -0.06157 0.35261 -0.06204 0.37513 -0.05741 C 0.39727 -0.05278 0.4194 -0.04583 0.44102 -0.03634 C 0.46342 -0.02662 0.48685 -0.00879 0.50704 0.01181 C 0.51563 0.0206 0.52409 0.02963 0.53204 0.04005 C 0.53711 0.04676 0.54128 0.05533 0.54597 0.06296 C 0.55131 0.08241 0.55456 0.08935 0.55534 0.11111 C 0.5556 0.11968 0.55534 0.12824 0.5543 0.13634 C 0.55183 0.15463 0.54636 0.17107 0.53972 0.18519 C 0.53581 0.19329 0.53177 0.20116 0.52722 0.2081 C 0.5198 0.21898 0.50743 0.23056 0.4987 0.23773 C 0.49388 0.24167 0.4892 0.2463 0.48412 0.24884 C 0.47943 0.25116 0.47435 0.25093 0.46954 0.25185 C 0.46537 0.25116 0.46094 0.25232 0.45704 0.25 C 0.44831 0.24468 0.44506 0.23148 0.44076 0.21852 C 0.4349 0.20093 0.4362 0.20185 0.43269 0.17847 C 0.4323 0.17153 0.43099 0.16435 0.43138 0.15741 C 0.4319 0.14514 0.44271 0.11759 0.44493 0.11296 C 0.45313 0.09537 0.46355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5 C 0.64154 0.16158 0.64701 0.17824 0.65287 0.19445 C 0.71302 0.36134 0.66667 0.23519 0.70599 0.32523 C 0.71628 0.34884 0.71563 0.35278 0.72448 0.37662 C 0.72969 0.39074 0.73542 0.4044 0.74076 0.41852 C 0.7448 0.42917 0.74857 0.44005 0.75261 0.4507 C 0.80339 0.58658 0.72188 0.36945 0.77995 0.51667 C 0.79102 0.54468 0.80131 0.57384 0.81198 0.60255 C 0.85743 0.7257 0.79375 0.55625 0.85052 0.70556 C 0.85938 0.72917 0.8612 0.77454 0.87722 0.77662 C 0.95625 0.78658 0.89987 0.78079 1.04675 0.78079 " pathEditMode="relative" rAng="0" ptsTypes="AAAAAAAAAAAAAAAAAAAAAAAAAAAAAAAAAAAAAAAAAAAAAAAAAAAAAAAAAAAAAAA">
                                      <p:cBhvr>
                                        <p:cTn id="168" dur="2000" fill="hold"/>
                                        <p:tgtEl>
                                          <p:spTgt spid="154"/>
                                        </p:tgtEl>
                                        <p:attrNameLst>
                                          <p:attrName>ppt_x</p:attrName>
                                          <p:attrName>ppt_y</p:attrName>
                                        </p:attrNameLst>
                                      </p:cBhvr>
                                      <p:rCtr x="52214" y="35949"/>
                                    </p:animMotion>
                                  </p:childTnLst>
                                </p:cTn>
                              </p:par>
                              <p:par>
                                <p:cTn id="169"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170" dur="2000" fill="hold"/>
                                        <p:tgtEl>
                                          <p:spTgt spid="5"/>
                                        </p:tgtEl>
                                        <p:attrNameLst>
                                          <p:attrName>ppt_x</p:attrName>
                                          <p:attrName>ppt_y</p:attrName>
                                        </p:attrNameLst>
                                      </p:cBhvr>
                                    </p:animMotion>
                                  </p:childTnLst>
                                </p:cTn>
                              </p:par>
                              <p:par>
                                <p:cTn id="171"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172" dur="2000" fill="hold"/>
                                        <p:tgtEl>
                                          <p:spTgt spid="150"/>
                                        </p:tgtEl>
                                        <p:attrNameLst>
                                          <p:attrName>ppt_x</p:attrName>
                                          <p:attrName>ppt_y</p:attrName>
                                        </p:attrNameLst>
                                      </p:cBhvr>
                                    </p:animMotion>
                                  </p:childTnLst>
                                </p:cTn>
                              </p:par>
                              <p:par>
                                <p:cTn id="173"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174" dur="2000" fill="hold"/>
                                        <p:tgtEl>
                                          <p:spTgt spid="7"/>
                                        </p:tgtEl>
                                        <p:attrNameLst>
                                          <p:attrName>ppt_x</p:attrName>
                                          <p:attrName>ppt_y</p:attrName>
                                        </p:attrNameLst>
                                      </p:cBhvr>
                                    </p:animMotion>
                                  </p:childTnLst>
                                </p:cTn>
                              </p:par>
                              <p:par>
                                <p:cTn id="175"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176" dur="2000" fill="hold"/>
                                        <p:tgtEl>
                                          <p:spTgt spid="155"/>
                                        </p:tgtEl>
                                        <p:attrNameLst>
                                          <p:attrName>ppt_x</p:attrName>
                                          <p:attrName>ppt_y</p:attrName>
                                        </p:attrNameLst>
                                      </p:cBhvr>
                                    </p:animMotion>
                                  </p:childTnLst>
                                </p:cTn>
                              </p:par>
                              <p:par>
                                <p:cTn id="177"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178" dur="2000" fill="hold"/>
                                        <p:tgtEl>
                                          <p:spTgt spid="10"/>
                                        </p:tgtEl>
                                        <p:attrNameLst>
                                          <p:attrName>ppt_x</p:attrName>
                                          <p:attrName>ppt_y</p:attrName>
                                        </p:attrNameLst>
                                      </p:cBhvr>
                                    </p:animMotion>
                                  </p:childTnLst>
                                </p:cTn>
                              </p:par>
                              <p:par>
                                <p:cTn id="179" presetID="0" presetClass="path" presetSubtype="0" accel="50000" decel="50000" fill="hold" grpId="1" nodeType="withEffect">
                                  <p:stCondLst>
                                    <p:cond delay="0"/>
                                  </p:stCondLst>
                                  <p:childTnLst>
                                    <p:animMotion origin="layout" path="M -4.58333E-6 -7.40741E-7 L -4.58333E-6 0.00023 C -0.00156 -0.0081 -0.0026 -0.01042 -0.00234 -0.01852 C -0.00221 -0.025 -0.00039 -0.02963 0.00144 -0.03518 C 0.00222 -0.03727 0.00274 -0.03981 0.00391 -0.04143 C 0.0099 -0.0493 0.01628 -0.05417 0.0237 -0.05625 C 0.02774 -0.05718 0.03204 -0.05718 0.0362 -0.05741 C 0.0418 -0.05764 0.04753 -0.05787 0.05313 -0.0581 L 0.10287 -0.05486 C 0.11485 -0.05393 0.12878 -0.05208 0.14063 -0.04815 C 0.15157 -0.04444 0.16185 -0.03843 0.17227 -0.03218 C 0.17774 -0.0287 0.18334 -0.02569 0.1879 -0.01921 C 0.19375 -0.01065 0.19636 -0.00278 0.2004 0.00857 C 0.20222 0.01389 0.20678 0.02685 0.20847 0.03449 C 0.20899 0.0375 0.20938 0.04028 0.20977 0.04329 C 0.21016 0.05278 0.2112 0.06227 0.21081 0.07153 C 0.21042 0.08171 0.2086 0.11829 0.2043 0.13704 C 0.20365 0.13958 0.20274 0.1419 0.20222 0.14445 C 0.20131 0.14792 0.20079 0.15162 0.19974 0.15486 C 0.19675 0.16412 0.19128 0.17361 0.18581 0.17708 C 0.18178 0.17986 0.17722 0.17917 0.17292 0.18032 C 0.17019 0.1787 0.16693 0.1787 0.16459 0.17523 C 0.14961 0.1537 0.14948 0.15046 0.14245 0.12778 C 0.13868 0.09977 0.13685 0.09838 0.14415 0.06296 C 0.14701 0.04884 0.16068 0.03009 0.16641 0.02222 C 0.17982 0.0037 0.18985 -0.00694 0.20495 -0.02222 C 0.21967 -0.03704 0.23464 -0.05139 0.25183 -0.05625 C 0.27019 -0.06111 0.28881 -0.06111 0.30743 -0.06343 C 0.32995 -0.06157 0.35261 -0.06204 0.37513 -0.05741 C 0.39727 -0.05278 0.41941 -0.04583 0.44102 -0.03634 C 0.46342 -0.02662 0.48685 -0.0088 0.50704 0.01181 C 0.51563 0.0206 0.52409 0.02963 0.53204 0.04005 C 0.53711 0.04676 0.54128 0.05532 0.54597 0.06296 C 0.55131 0.08241 0.55456 0.08935 0.55534 0.11111 C 0.5556 0.11968 0.55534 0.12824 0.5543 0.13634 C 0.55183 0.15463 0.54636 0.17107 0.53972 0.18519 C 0.53581 0.19329 0.53178 0.20116 0.52722 0.2081 C 0.5198 0.21898 0.50743 0.23056 0.4987 0.23773 C 0.49388 0.24167 0.4892 0.2463 0.48412 0.24884 C 0.47943 0.25116 0.47435 0.25093 0.46954 0.25185 C 0.46537 0.25116 0.46094 0.25232 0.45704 0.25 C 0.44831 0.24468 0.44506 0.23148 0.44076 0.21852 C 0.4349 0.20093 0.4362 0.20185 0.43269 0.17847 C 0.4323 0.17153 0.43099 0.16435 0.43138 0.15741 C 0.43191 0.14514 0.44271 0.11759 0.44493 0.11296 C 0.45313 0.09537 0.46355 0.08426 0.47474 0.07338 C 0.48542 0.06343 0.49883 0.05301 0.51055 0.0463 C 0.5181 0.0419 0.52566 0.03727 0.53347 0.03449 C 0.54415 0.03102 0.55495 0.03009 0.56576 0.02778 C 0.57474 0.02824 0.59232 0.02639 0.60248 0.03403 C 0.60508 0.03588 0.60691 0.04005 0.60912 0.04329 C 0.61654 0.06597 0.6224 0.08218 0.62826 0.1081 C 0.63099 0.12014 0.63321 0.13287 0.63659 0.14445 C 0.64154 0.16157 0.64701 0.17824 0.65287 0.19445 C 0.71303 0.36134 0.66667 0.23519 0.70599 0.32523 C 0.71628 0.34884 0.71563 0.35278 0.72448 0.37662 C 0.72969 0.39074 0.73542 0.4044 0.74076 0.41852 C 0.7448 0.42917 0.74857 0.44005 0.75261 0.4507 C 0.80339 0.58657 0.72188 0.36945 0.77995 0.51667 C 0.79102 0.54468 0.80131 0.57384 0.81198 0.60255 C 0.85743 0.7257 0.79375 0.55625 0.85053 0.70556 C 0.85938 0.72917 0.8612 0.77454 0.87722 0.77662 C 0.95625 0.78657 0.89987 0.78079 1.04675 0.78079 " pathEditMode="relative" rAng="0" ptsTypes="AAAAAAAAAAAAAAAAAAAAAAAAAAAAAAAAAAAAAAAAAAAAAAAAAAAAAAAAAAAAAAA">
                                      <p:cBhvr>
                                        <p:cTn id="180" dur="2000" fill="hold"/>
                                        <p:tgtEl>
                                          <p:spTgt spid="152"/>
                                        </p:tgtEl>
                                        <p:attrNameLst>
                                          <p:attrName>ppt_x</p:attrName>
                                          <p:attrName>ppt_y</p:attrName>
                                        </p:attrNameLst>
                                      </p:cBhvr>
                                      <p:rCtr x="52214" y="35949"/>
                                    </p:animMotion>
                                  </p:childTnLst>
                                </p:cTn>
                              </p:par>
                              <p:par>
                                <p:cTn id="181"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182" dur="2000" fill="hold"/>
                                        <p:tgtEl>
                                          <p:spTgt spid="11"/>
                                        </p:tgtEl>
                                        <p:attrNameLst>
                                          <p:attrName>ppt_x</p:attrName>
                                          <p:attrName>ppt_y</p:attrName>
                                        </p:attrNameLst>
                                      </p:cBhvr>
                                    </p:animMotion>
                                  </p:childTnLst>
                                </p:cTn>
                              </p:par>
                              <p:par>
                                <p:cTn id="183" presetID="31" presetClass="entr" presetSubtype="0" fill="hold" grpId="0" nodeType="withEffect">
                                  <p:stCondLst>
                                    <p:cond delay="0"/>
                                  </p:stCondLst>
                                  <p:childTnLst>
                                    <p:set>
                                      <p:cBhvr>
                                        <p:cTn id="184" dur="1" fill="hold">
                                          <p:stCondLst>
                                            <p:cond delay="0"/>
                                          </p:stCondLst>
                                        </p:cTn>
                                        <p:tgtEl>
                                          <p:spTgt spid="199"/>
                                        </p:tgtEl>
                                        <p:attrNameLst>
                                          <p:attrName>style.visibility</p:attrName>
                                        </p:attrNameLst>
                                      </p:cBhvr>
                                      <p:to>
                                        <p:strVal val="visible"/>
                                      </p:to>
                                    </p:set>
                                    <p:anim calcmode="lin" valueType="num">
                                      <p:cBhvr>
                                        <p:cTn id="185" dur="1000" fill="hold"/>
                                        <p:tgtEl>
                                          <p:spTgt spid="199"/>
                                        </p:tgtEl>
                                        <p:attrNameLst>
                                          <p:attrName>ppt_w</p:attrName>
                                        </p:attrNameLst>
                                      </p:cBhvr>
                                      <p:tavLst>
                                        <p:tav tm="0">
                                          <p:val>
                                            <p:fltVal val="0"/>
                                          </p:val>
                                        </p:tav>
                                        <p:tav tm="100000">
                                          <p:val>
                                            <p:strVal val="#ppt_w"/>
                                          </p:val>
                                        </p:tav>
                                      </p:tavLst>
                                    </p:anim>
                                    <p:anim calcmode="lin" valueType="num">
                                      <p:cBhvr>
                                        <p:cTn id="186" dur="1000" fill="hold"/>
                                        <p:tgtEl>
                                          <p:spTgt spid="199"/>
                                        </p:tgtEl>
                                        <p:attrNameLst>
                                          <p:attrName>ppt_h</p:attrName>
                                        </p:attrNameLst>
                                      </p:cBhvr>
                                      <p:tavLst>
                                        <p:tav tm="0">
                                          <p:val>
                                            <p:fltVal val="0"/>
                                          </p:val>
                                        </p:tav>
                                        <p:tav tm="100000">
                                          <p:val>
                                            <p:strVal val="#ppt_h"/>
                                          </p:val>
                                        </p:tav>
                                      </p:tavLst>
                                    </p:anim>
                                    <p:anim calcmode="lin" valueType="num">
                                      <p:cBhvr>
                                        <p:cTn id="187" dur="1000" fill="hold"/>
                                        <p:tgtEl>
                                          <p:spTgt spid="199"/>
                                        </p:tgtEl>
                                        <p:attrNameLst>
                                          <p:attrName>style.rotation</p:attrName>
                                        </p:attrNameLst>
                                      </p:cBhvr>
                                      <p:tavLst>
                                        <p:tav tm="0">
                                          <p:val>
                                            <p:fltVal val="90"/>
                                          </p:val>
                                        </p:tav>
                                        <p:tav tm="100000">
                                          <p:val>
                                            <p:fltVal val="0"/>
                                          </p:val>
                                        </p:tav>
                                      </p:tavLst>
                                    </p:anim>
                                    <p:animEffect transition="in" filter="fade">
                                      <p:cBhvr>
                                        <p:cTn id="188" dur="1000"/>
                                        <p:tgtEl>
                                          <p:spTgt spid="199"/>
                                        </p:tgtEl>
                                      </p:cBhvr>
                                    </p:animEffect>
                                  </p:childTnLst>
                                </p:cTn>
                              </p:par>
                              <p:par>
                                <p:cTn id="189" presetID="31" presetClass="entr" presetSubtype="0" fill="hold" nodeType="withEffect">
                                  <p:stCondLst>
                                    <p:cond delay="0"/>
                                  </p:stCondLst>
                                  <p:childTnLst>
                                    <p:set>
                                      <p:cBhvr>
                                        <p:cTn id="190" dur="1" fill="hold">
                                          <p:stCondLst>
                                            <p:cond delay="0"/>
                                          </p:stCondLst>
                                        </p:cTn>
                                        <p:tgtEl>
                                          <p:spTgt spid="27"/>
                                        </p:tgtEl>
                                        <p:attrNameLst>
                                          <p:attrName>style.visibility</p:attrName>
                                        </p:attrNameLst>
                                      </p:cBhvr>
                                      <p:to>
                                        <p:strVal val="visible"/>
                                      </p:to>
                                    </p:set>
                                    <p:anim calcmode="lin" valueType="num">
                                      <p:cBhvr>
                                        <p:cTn id="191" dur="1000" fill="hold"/>
                                        <p:tgtEl>
                                          <p:spTgt spid="27"/>
                                        </p:tgtEl>
                                        <p:attrNameLst>
                                          <p:attrName>ppt_w</p:attrName>
                                        </p:attrNameLst>
                                      </p:cBhvr>
                                      <p:tavLst>
                                        <p:tav tm="0">
                                          <p:val>
                                            <p:fltVal val="0"/>
                                          </p:val>
                                        </p:tav>
                                        <p:tav tm="100000">
                                          <p:val>
                                            <p:strVal val="#ppt_w"/>
                                          </p:val>
                                        </p:tav>
                                      </p:tavLst>
                                    </p:anim>
                                    <p:anim calcmode="lin" valueType="num">
                                      <p:cBhvr>
                                        <p:cTn id="192" dur="1000" fill="hold"/>
                                        <p:tgtEl>
                                          <p:spTgt spid="27"/>
                                        </p:tgtEl>
                                        <p:attrNameLst>
                                          <p:attrName>ppt_h</p:attrName>
                                        </p:attrNameLst>
                                      </p:cBhvr>
                                      <p:tavLst>
                                        <p:tav tm="0">
                                          <p:val>
                                            <p:fltVal val="0"/>
                                          </p:val>
                                        </p:tav>
                                        <p:tav tm="100000">
                                          <p:val>
                                            <p:strVal val="#ppt_h"/>
                                          </p:val>
                                        </p:tav>
                                      </p:tavLst>
                                    </p:anim>
                                    <p:anim calcmode="lin" valueType="num">
                                      <p:cBhvr>
                                        <p:cTn id="193" dur="1000" fill="hold"/>
                                        <p:tgtEl>
                                          <p:spTgt spid="27"/>
                                        </p:tgtEl>
                                        <p:attrNameLst>
                                          <p:attrName>style.rotation</p:attrName>
                                        </p:attrNameLst>
                                      </p:cBhvr>
                                      <p:tavLst>
                                        <p:tav tm="0">
                                          <p:val>
                                            <p:fltVal val="90"/>
                                          </p:val>
                                        </p:tav>
                                        <p:tav tm="100000">
                                          <p:val>
                                            <p:fltVal val="0"/>
                                          </p:val>
                                        </p:tav>
                                      </p:tavLst>
                                    </p:anim>
                                    <p:animEffect transition="in" filter="fade">
                                      <p:cBhvr>
                                        <p:cTn id="194" dur="1000"/>
                                        <p:tgtEl>
                                          <p:spTgt spid="27"/>
                                        </p:tgtEl>
                                      </p:cBhvr>
                                    </p:animEffect>
                                  </p:childTnLst>
                                </p:cTn>
                              </p:par>
                              <p:par>
                                <p:cTn id="195" presetID="31" presetClass="entr" presetSubtype="0" fill="hold" nodeType="withEffect">
                                  <p:stCondLst>
                                    <p:cond delay="0"/>
                                  </p:stCondLst>
                                  <p:childTnLst>
                                    <p:set>
                                      <p:cBhvr>
                                        <p:cTn id="196" dur="1" fill="hold">
                                          <p:stCondLst>
                                            <p:cond delay="0"/>
                                          </p:stCondLst>
                                        </p:cTn>
                                        <p:tgtEl>
                                          <p:spTgt spid="89"/>
                                        </p:tgtEl>
                                        <p:attrNameLst>
                                          <p:attrName>style.visibility</p:attrName>
                                        </p:attrNameLst>
                                      </p:cBhvr>
                                      <p:to>
                                        <p:strVal val="visible"/>
                                      </p:to>
                                    </p:set>
                                    <p:anim calcmode="lin" valueType="num">
                                      <p:cBhvr>
                                        <p:cTn id="197" dur="1000" fill="hold"/>
                                        <p:tgtEl>
                                          <p:spTgt spid="89"/>
                                        </p:tgtEl>
                                        <p:attrNameLst>
                                          <p:attrName>ppt_w</p:attrName>
                                        </p:attrNameLst>
                                      </p:cBhvr>
                                      <p:tavLst>
                                        <p:tav tm="0">
                                          <p:val>
                                            <p:fltVal val="0"/>
                                          </p:val>
                                        </p:tav>
                                        <p:tav tm="100000">
                                          <p:val>
                                            <p:strVal val="#ppt_w"/>
                                          </p:val>
                                        </p:tav>
                                      </p:tavLst>
                                    </p:anim>
                                    <p:anim calcmode="lin" valueType="num">
                                      <p:cBhvr>
                                        <p:cTn id="198" dur="1000" fill="hold"/>
                                        <p:tgtEl>
                                          <p:spTgt spid="89"/>
                                        </p:tgtEl>
                                        <p:attrNameLst>
                                          <p:attrName>ppt_h</p:attrName>
                                        </p:attrNameLst>
                                      </p:cBhvr>
                                      <p:tavLst>
                                        <p:tav tm="0">
                                          <p:val>
                                            <p:fltVal val="0"/>
                                          </p:val>
                                        </p:tav>
                                        <p:tav tm="100000">
                                          <p:val>
                                            <p:strVal val="#ppt_h"/>
                                          </p:val>
                                        </p:tav>
                                      </p:tavLst>
                                    </p:anim>
                                    <p:anim calcmode="lin" valueType="num">
                                      <p:cBhvr>
                                        <p:cTn id="199" dur="1000" fill="hold"/>
                                        <p:tgtEl>
                                          <p:spTgt spid="89"/>
                                        </p:tgtEl>
                                        <p:attrNameLst>
                                          <p:attrName>style.rotation</p:attrName>
                                        </p:attrNameLst>
                                      </p:cBhvr>
                                      <p:tavLst>
                                        <p:tav tm="0">
                                          <p:val>
                                            <p:fltVal val="90"/>
                                          </p:val>
                                        </p:tav>
                                        <p:tav tm="100000">
                                          <p:val>
                                            <p:fltVal val="0"/>
                                          </p:val>
                                        </p:tav>
                                      </p:tavLst>
                                    </p:anim>
                                    <p:animEffect transition="in" filter="fade">
                                      <p:cBhvr>
                                        <p:cTn id="200" dur="1000"/>
                                        <p:tgtEl>
                                          <p:spTgt spid="89"/>
                                        </p:tgtEl>
                                      </p:cBhvr>
                                    </p:animEffect>
                                  </p:childTnLst>
                                </p:cTn>
                              </p:par>
                              <p:par>
                                <p:cTn id="201" presetID="37" presetClass="exit" presetSubtype="0" fill="hold" grpId="1" nodeType="withEffect">
                                  <p:stCondLst>
                                    <p:cond delay="0"/>
                                  </p:stCondLst>
                                  <p:childTnLst>
                                    <p:animEffect transition="out" filter="fade">
                                      <p:cBhvr>
                                        <p:cTn id="202" dur="1000"/>
                                        <p:tgtEl>
                                          <p:spTgt spid="176"/>
                                        </p:tgtEl>
                                      </p:cBhvr>
                                    </p:animEffect>
                                    <p:anim calcmode="lin" valueType="num">
                                      <p:cBhvr>
                                        <p:cTn id="203" dur="1000"/>
                                        <p:tgtEl>
                                          <p:spTgt spid="176"/>
                                        </p:tgtEl>
                                        <p:attrNameLst>
                                          <p:attrName>ppt_x</p:attrName>
                                        </p:attrNameLst>
                                      </p:cBhvr>
                                      <p:tavLst>
                                        <p:tav tm="0">
                                          <p:val>
                                            <p:strVal val="ppt_x"/>
                                          </p:val>
                                        </p:tav>
                                        <p:tav tm="100000">
                                          <p:val>
                                            <p:strVal val="ppt_x"/>
                                          </p:val>
                                        </p:tav>
                                      </p:tavLst>
                                    </p:anim>
                                    <p:anim calcmode="lin" valueType="num">
                                      <p:cBhvr>
                                        <p:cTn id="204" dur="100" decel="100000"/>
                                        <p:tgtEl>
                                          <p:spTgt spid="176"/>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176"/>
                                        </p:tgtEl>
                                        <p:attrNameLst>
                                          <p:attrName>ppt_y</p:attrName>
                                        </p:attrNameLst>
                                      </p:cBhvr>
                                      <p:tavLst>
                                        <p:tav tm="0">
                                          <p:val>
                                            <p:strVal val="ppt_y"/>
                                          </p:val>
                                        </p:tav>
                                        <p:tav tm="100000">
                                          <p:val>
                                            <p:strVal val="ppt_y+1"/>
                                          </p:val>
                                        </p:tav>
                                      </p:tavLst>
                                    </p:anim>
                                    <p:set>
                                      <p:cBhvr>
                                        <p:cTn id="206" dur="1" fill="hold">
                                          <p:stCondLst>
                                            <p:cond delay="999"/>
                                          </p:stCondLst>
                                        </p:cTn>
                                        <p:tgtEl>
                                          <p:spTgt spid="176"/>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172"/>
                                        </p:tgtEl>
                                      </p:cBhvr>
                                    </p:animEffect>
                                    <p:anim calcmode="lin" valueType="num">
                                      <p:cBhvr>
                                        <p:cTn id="209" dur="1000"/>
                                        <p:tgtEl>
                                          <p:spTgt spid="172"/>
                                        </p:tgtEl>
                                        <p:attrNameLst>
                                          <p:attrName>ppt_x</p:attrName>
                                        </p:attrNameLst>
                                      </p:cBhvr>
                                      <p:tavLst>
                                        <p:tav tm="0">
                                          <p:val>
                                            <p:strVal val="ppt_x"/>
                                          </p:val>
                                        </p:tav>
                                        <p:tav tm="100000">
                                          <p:val>
                                            <p:strVal val="ppt_x"/>
                                          </p:val>
                                        </p:tav>
                                      </p:tavLst>
                                    </p:anim>
                                    <p:anim calcmode="lin" valueType="num">
                                      <p:cBhvr>
                                        <p:cTn id="210" dur="100" decel="100000"/>
                                        <p:tgtEl>
                                          <p:spTgt spid="17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172"/>
                                        </p:tgtEl>
                                        <p:attrNameLst>
                                          <p:attrName>ppt_y</p:attrName>
                                        </p:attrNameLst>
                                      </p:cBhvr>
                                      <p:tavLst>
                                        <p:tav tm="0">
                                          <p:val>
                                            <p:strVal val="ppt_y"/>
                                          </p:val>
                                        </p:tav>
                                        <p:tav tm="100000">
                                          <p:val>
                                            <p:strVal val="ppt_y+1"/>
                                          </p:val>
                                        </p:tav>
                                      </p:tavLst>
                                    </p:anim>
                                    <p:set>
                                      <p:cBhvr>
                                        <p:cTn id="212" dur="1" fill="hold">
                                          <p:stCondLst>
                                            <p:cond delay="999"/>
                                          </p:stCondLst>
                                        </p:cTn>
                                        <p:tgtEl>
                                          <p:spTgt spid="172"/>
                                        </p:tgtEl>
                                        <p:attrNameLst>
                                          <p:attrName>style.visibility</p:attrName>
                                        </p:attrNameLst>
                                      </p:cBhvr>
                                      <p:to>
                                        <p:strVal val="hidden"/>
                                      </p:to>
                                    </p:set>
                                  </p:childTnLst>
                                </p:cTn>
                              </p:par>
                            </p:childTnLst>
                          </p:cTn>
                        </p:par>
                        <p:par>
                          <p:cTn id="213" fill="hold">
                            <p:stCondLst>
                              <p:cond delay="2000"/>
                            </p:stCondLst>
                            <p:childTnLst>
                              <p:par>
                                <p:cTn id="214" presetID="31" presetClass="entr" presetSubtype="0" fill="hold" grpId="0" nodeType="afterEffect">
                                  <p:stCondLst>
                                    <p:cond delay="0"/>
                                  </p:stCondLst>
                                  <p:childTnLst>
                                    <p:set>
                                      <p:cBhvr>
                                        <p:cTn id="215" dur="1" fill="hold">
                                          <p:stCondLst>
                                            <p:cond delay="0"/>
                                          </p:stCondLst>
                                        </p:cTn>
                                        <p:tgtEl>
                                          <p:spTgt spid="48"/>
                                        </p:tgtEl>
                                        <p:attrNameLst>
                                          <p:attrName>style.visibility</p:attrName>
                                        </p:attrNameLst>
                                      </p:cBhvr>
                                      <p:to>
                                        <p:strVal val="visible"/>
                                      </p:to>
                                    </p:set>
                                    <p:anim calcmode="lin" valueType="num">
                                      <p:cBhvr>
                                        <p:cTn id="216" dur="1000" fill="hold"/>
                                        <p:tgtEl>
                                          <p:spTgt spid="48"/>
                                        </p:tgtEl>
                                        <p:attrNameLst>
                                          <p:attrName>ppt_w</p:attrName>
                                        </p:attrNameLst>
                                      </p:cBhvr>
                                      <p:tavLst>
                                        <p:tav tm="0">
                                          <p:val>
                                            <p:fltVal val="0"/>
                                          </p:val>
                                        </p:tav>
                                        <p:tav tm="100000">
                                          <p:val>
                                            <p:strVal val="#ppt_w"/>
                                          </p:val>
                                        </p:tav>
                                      </p:tavLst>
                                    </p:anim>
                                    <p:anim calcmode="lin" valueType="num">
                                      <p:cBhvr>
                                        <p:cTn id="217" dur="1000" fill="hold"/>
                                        <p:tgtEl>
                                          <p:spTgt spid="48"/>
                                        </p:tgtEl>
                                        <p:attrNameLst>
                                          <p:attrName>ppt_h</p:attrName>
                                        </p:attrNameLst>
                                      </p:cBhvr>
                                      <p:tavLst>
                                        <p:tav tm="0">
                                          <p:val>
                                            <p:fltVal val="0"/>
                                          </p:val>
                                        </p:tav>
                                        <p:tav tm="100000">
                                          <p:val>
                                            <p:strVal val="#ppt_h"/>
                                          </p:val>
                                        </p:tav>
                                      </p:tavLst>
                                    </p:anim>
                                    <p:anim calcmode="lin" valueType="num">
                                      <p:cBhvr>
                                        <p:cTn id="218" dur="1000" fill="hold"/>
                                        <p:tgtEl>
                                          <p:spTgt spid="48"/>
                                        </p:tgtEl>
                                        <p:attrNameLst>
                                          <p:attrName>style.rotation</p:attrName>
                                        </p:attrNameLst>
                                      </p:cBhvr>
                                      <p:tavLst>
                                        <p:tav tm="0">
                                          <p:val>
                                            <p:fltVal val="90"/>
                                          </p:val>
                                        </p:tav>
                                        <p:tav tm="100000">
                                          <p:val>
                                            <p:fltVal val="0"/>
                                          </p:val>
                                        </p:tav>
                                      </p:tavLst>
                                    </p:anim>
                                    <p:animEffect transition="in" filter="fade">
                                      <p:cBhvr>
                                        <p:cTn id="219" dur="1000"/>
                                        <p:tgtEl>
                                          <p:spTgt spid="48"/>
                                        </p:tgtEl>
                                      </p:cBhvr>
                                    </p:animEffect>
                                  </p:childTnLst>
                                </p:cTn>
                              </p:par>
                              <p:par>
                                <p:cTn id="220" presetID="31" presetClass="entr" presetSubtype="0" fill="hold" grpId="0" nodeType="withEffect">
                                  <p:stCondLst>
                                    <p:cond delay="0"/>
                                  </p:stCondLst>
                                  <p:childTnLst>
                                    <p:set>
                                      <p:cBhvr>
                                        <p:cTn id="221" dur="1" fill="hold">
                                          <p:stCondLst>
                                            <p:cond delay="0"/>
                                          </p:stCondLst>
                                        </p:cTn>
                                        <p:tgtEl>
                                          <p:spTgt spid="2"/>
                                        </p:tgtEl>
                                        <p:attrNameLst>
                                          <p:attrName>style.visibility</p:attrName>
                                        </p:attrNameLst>
                                      </p:cBhvr>
                                      <p:to>
                                        <p:strVal val="visible"/>
                                      </p:to>
                                    </p:set>
                                    <p:anim calcmode="lin" valueType="num">
                                      <p:cBhvr>
                                        <p:cTn id="222" dur="1000" fill="hold"/>
                                        <p:tgtEl>
                                          <p:spTgt spid="2"/>
                                        </p:tgtEl>
                                        <p:attrNameLst>
                                          <p:attrName>ppt_w</p:attrName>
                                        </p:attrNameLst>
                                      </p:cBhvr>
                                      <p:tavLst>
                                        <p:tav tm="0">
                                          <p:val>
                                            <p:fltVal val="0"/>
                                          </p:val>
                                        </p:tav>
                                        <p:tav tm="100000">
                                          <p:val>
                                            <p:strVal val="#ppt_w"/>
                                          </p:val>
                                        </p:tav>
                                      </p:tavLst>
                                    </p:anim>
                                    <p:anim calcmode="lin" valueType="num">
                                      <p:cBhvr>
                                        <p:cTn id="223" dur="1000" fill="hold"/>
                                        <p:tgtEl>
                                          <p:spTgt spid="2"/>
                                        </p:tgtEl>
                                        <p:attrNameLst>
                                          <p:attrName>ppt_h</p:attrName>
                                        </p:attrNameLst>
                                      </p:cBhvr>
                                      <p:tavLst>
                                        <p:tav tm="0">
                                          <p:val>
                                            <p:fltVal val="0"/>
                                          </p:val>
                                        </p:tav>
                                        <p:tav tm="100000">
                                          <p:val>
                                            <p:strVal val="#ppt_h"/>
                                          </p:val>
                                        </p:tav>
                                      </p:tavLst>
                                    </p:anim>
                                    <p:anim calcmode="lin" valueType="num">
                                      <p:cBhvr>
                                        <p:cTn id="224" dur="1000" fill="hold"/>
                                        <p:tgtEl>
                                          <p:spTgt spid="2"/>
                                        </p:tgtEl>
                                        <p:attrNameLst>
                                          <p:attrName>style.rotation</p:attrName>
                                        </p:attrNameLst>
                                      </p:cBhvr>
                                      <p:tavLst>
                                        <p:tav tm="0">
                                          <p:val>
                                            <p:fltVal val="90"/>
                                          </p:val>
                                        </p:tav>
                                        <p:tav tm="100000">
                                          <p:val>
                                            <p:fltVal val="0"/>
                                          </p:val>
                                        </p:tav>
                                      </p:tavLst>
                                    </p:anim>
                                    <p:animEffect transition="in" filter="fade">
                                      <p:cBhvr>
                                        <p:cTn id="2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animBg="1"/>
      <p:bldP spid="150" grpId="0"/>
      <p:bldP spid="150" grpId="1"/>
      <p:bldP spid="151" grpId="0"/>
      <p:bldP spid="151" grpId="1"/>
      <p:bldP spid="152" grpId="0"/>
      <p:bldP spid="152" grpId="1"/>
      <p:bldP spid="153" grpId="0"/>
      <p:bldP spid="153" grpId="1"/>
      <p:bldP spid="154" grpId="0"/>
      <p:bldP spid="154" grpId="1"/>
      <p:bldP spid="155" grpId="0"/>
      <p:bldP spid="155" grpId="1"/>
      <p:bldP spid="164" grpId="0" animBg="1"/>
      <p:bldP spid="164" grpId="1" animBg="1"/>
      <p:bldP spid="168" grpId="0"/>
      <p:bldP spid="169" grpId="0" animBg="1"/>
      <p:bldP spid="170" grpId="0"/>
      <p:bldP spid="171" grpId="0"/>
      <p:bldP spid="172" grpId="0"/>
      <p:bldP spid="172" grpId="1"/>
      <p:bldP spid="173" grpId="0"/>
      <p:bldP spid="174" grpId="0"/>
      <p:bldP spid="175" grpId="0"/>
      <p:bldP spid="176" grpId="0" animBg="1"/>
      <p:bldP spid="176" grpId="1" animBg="1"/>
      <p:bldP spid="177" grpId="0" animBg="1"/>
      <p:bldP spid="178" grpId="0" animBg="1"/>
      <p:bldP spid="179" grpId="0" animBg="1"/>
      <p:bldP spid="180" grpId="0" animBg="1"/>
      <p:bldP spid="199" grpId="0"/>
      <p:bldP spid="3" grpId="0" animBg="1"/>
      <p:bldP spid="3" grpId="1" animBg="1"/>
      <p:bldP spid="5" grpId="0" animBg="1"/>
      <p:bldP spid="5" grpId="1" animBg="1"/>
      <p:bldP spid="7" grpId="0" animBg="1"/>
      <p:bldP spid="7" grpId="1" animBg="1"/>
      <p:bldP spid="10" grpId="0" animBg="1"/>
      <p:bldP spid="10" grpId="1" animBg="1"/>
      <p:bldP spid="11" grpId="0" animBg="1"/>
      <p:bldP spid="11" grpId="1" animBg="1"/>
      <p:bldP spid="15" grpId="0" animBg="1"/>
      <p:bldP spid="87" grpId="0"/>
      <p:bldP spid="8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F0DEF-D6AA-304B-B959-DBEF4699AC76}"/>
              </a:ext>
            </a:extLst>
          </p:cNvPr>
          <p:cNvSpPr>
            <a:spLocks noGrp="1"/>
          </p:cNvSpPr>
          <p:nvPr>
            <p:ph type="title"/>
          </p:nvPr>
        </p:nvSpPr>
        <p:spPr>
          <a:xfrm>
            <a:off x="276347" y="1370282"/>
            <a:ext cx="8706595" cy="906163"/>
          </a:xfrm>
        </p:spPr>
        <p:txBody>
          <a:bodyPr>
            <a:normAutofit/>
          </a:bodyPr>
          <a:lstStyle/>
          <a:p>
            <a:r>
              <a:rPr lang="en-US" dirty="0"/>
              <a:t>Who really created our Sira?</a:t>
            </a:r>
          </a:p>
        </p:txBody>
      </p:sp>
      <p:sp>
        <p:nvSpPr>
          <p:cNvPr id="3" name="Text Placeholder 2">
            <a:extLst>
              <a:ext uri="{FF2B5EF4-FFF2-40B4-BE49-F238E27FC236}">
                <a16:creationId xmlns:a16="http://schemas.microsoft.com/office/drawing/2014/main" id="{69CDB7C9-A8CA-514A-8FC2-5F41BA10C842}"/>
              </a:ext>
            </a:extLst>
          </p:cNvPr>
          <p:cNvSpPr>
            <a:spLocks noGrp="1"/>
          </p:cNvSpPr>
          <p:nvPr>
            <p:ph type="body" sz="quarter" idx="10"/>
          </p:nvPr>
        </p:nvSpPr>
        <p:spPr>
          <a:xfrm>
            <a:off x="825164" y="1985784"/>
            <a:ext cx="8009347" cy="501517"/>
          </a:xfrm>
        </p:spPr>
        <p:txBody>
          <a:bodyPr/>
          <a:lstStyle/>
          <a:p>
            <a:r>
              <a:rPr lang="en-US" u="sng" dirty="0"/>
              <a:t>Alfred Guillaume</a:t>
            </a:r>
            <a:r>
              <a:rPr lang="en-US" dirty="0"/>
              <a:t>, taken from Ibn </a:t>
            </a:r>
            <a:r>
              <a:rPr lang="en-US" dirty="0" err="1"/>
              <a:t>Ishaq</a:t>
            </a:r>
            <a:r>
              <a:rPr lang="en-US" dirty="0"/>
              <a:t>, or Ibn Hisham, or…?</a:t>
            </a:r>
          </a:p>
        </p:txBody>
      </p:sp>
      <p:pic>
        <p:nvPicPr>
          <p:cNvPr id="6" name="Content Placeholder 5" descr="Graphical user interface, application&#10;&#10;Description automatically generated">
            <a:extLst>
              <a:ext uri="{FF2B5EF4-FFF2-40B4-BE49-F238E27FC236}">
                <a16:creationId xmlns:a16="http://schemas.microsoft.com/office/drawing/2014/main" id="{E820AD82-8275-E94B-BC8C-A16DC75EE8ED}"/>
              </a:ext>
            </a:extLst>
          </p:cNvPr>
          <p:cNvPicPr>
            <a:picLocks noGrp="1" noChangeAspect="1"/>
          </p:cNvPicPr>
          <p:nvPr>
            <p:ph sz="quarter" idx="12"/>
          </p:nvPr>
        </p:nvPicPr>
        <p:blipFill>
          <a:blip r:embed="rId2"/>
          <a:stretch>
            <a:fillRect/>
          </a:stretch>
        </p:blipFill>
        <p:spPr>
          <a:xfrm>
            <a:off x="9296860" y="1697831"/>
            <a:ext cx="2069976" cy="3462337"/>
          </a:xfrm>
        </p:spPr>
      </p:pic>
      <p:sp>
        <p:nvSpPr>
          <p:cNvPr id="7" name="TextBox 6">
            <a:extLst>
              <a:ext uri="{FF2B5EF4-FFF2-40B4-BE49-F238E27FC236}">
                <a16:creationId xmlns:a16="http://schemas.microsoft.com/office/drawing/2014/main" id="{A405850C-6B28-1A4F-A277-B7CE732C4B9D}"/>
              </a:ext>
            </a:extLst>
          </p:cNvPr>
          <p:cNvSpPr txBox="1"/>
          <p:nvPr/>
        </p:nvSpPr>
        <p:spPr>
          <a:xfrm>
            <a:off x="403910" y="2538907"/>
            <a:ext cx="6533603" cy="34778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We have 36 different biographies written down in the last few hundred years, but who wrote the standard work which everyone uses today?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It was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Heinrich Ferdinand </a:t>
            </a:r>
            <a:r>
              <a:rPr kumimoji="0" lang="en-US" sz="2000" b="1" i="0" u="none" strike="noStrike" kern="1200" cap="none" spc="0" normalizeH="0" baseline="0" noProof="0" dirty="0" err="1">
                <a:ln>
                  <a:noFill/>
                </a:ln>
                <a:solidFill>
                  <a:srgbClr val="000000"/>
                </a:solidFill>
                <a:effectLst/>
                <a:uLnTx/>
                <a:uFillTx/>
                <a:latin typeface="Calibri" panose="020F0502020204030204"/>
                <a:ea typeface="+mn-ea"/>
                <a:cs typeface="+mn-cs"/>
              </a:rPr>
              <a:t>Wustenfeld</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(1808 – 1899), who between 1858 – 1860 compiled the Sira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Taken from libraries and museums in 6 mostly European cities (Fez, London, Oxford, Dublin, Paris &amp; London)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Then translated into French and English, &amp; “sanitized” by Guillaume and others later 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Furthermore,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n 1967 Fouad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Sezgin</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compiled another Sira from documents found in Morocco</a:t>
            </a:r>
          </a:p>
        </p:txBody>
      </p:sp>
      <p:pic>
        <p:nvPicPr>
          <p:cNvPr id="9" name="Picture 8">
            <a:extLst>
              <a:ext uri="{FF2B5EF4-FFF2-40B4-BE49-F238E27FC236}">
                <a16:creationId xmlns:a16="http://schemas.microsoft.com/office/drawing/2014/main" id="{5C128A4B-2AF0-B846-A288-9EBD474E547E}"/>
              </a:ext>
            </a:extLst>
          </p:cNvPr>
          <p:cNvPicPr>
            <a:picLocks noChangeAspect="1"/>
          </p:cNvPicPr>
          <p:nvPr/>
        </p:nvPicPr>
        <p:blipFill>
          <a:blip r:embed="rId3"/>
          <a:stretch>
            <a:fillRect/>
          </a:stretch>
        </p:blipFill>
        <p:spPr>
          <a:xfrm>
            <a:off x="6792048" y="2749778"/>
            <a:ext cx="2250530" cy="2926798"/>
          </a:xfrm>
          <a:prstGeom prst="rect">
            <a:avLst/>
          </a:prstGeom>
        </p:spPr>
      </p:pic>
      <p:sp>
        <p:nvSpPr>
          <p:cNvPr id="4" name="TextBox 3">
            <a:extLst>
              <a:ext uri="{FF2B5EF4-FFF2-40B4-BE49-F238E27FC236}">
                <a16:creationId xmlns:a16="http://schemas.microsoft.com/office/drawing/2014/main" id="{F0C936FE-87F9-B5DB-27EF-BF605CD4412E}"/>
              </a:ext>
            </a:extLst>
          </p:cNvPr>
          <p:cNvSpPr txBox="1"/>
          <p:nvPr/>
        </p:nvSpPr>
        <p:spPr>
          <a:xfrm>
            <a:off x="329685" y="6016782"/>
            <a:ext cx="11074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70C0"/>
                </a:solidFill>
                <a:effectLst/>
                <a:uLnTx/>
                <a:uFillTx/>
                <a:latin typeface="Calibri" panose="020F0502020204030204"/>
                <a:ea typeface="+mn-ea"/>
                <a:cs typeface="+mn-cs"/>
              </a:rPr>
              <a:t>Conclusion:</a:t>
            </a: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man whom Muslims are dependent on to know who their prophet is or what he did, is an elderly German linguist who wrote Muhammad’s story 160 years ago, thus over 1,000 years too late!</a:t>
            </a:r>
            <a:endParaRPr kumimoji="0" lang="en-US" sz="2000" b="1"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831C932-0143-40EE-E250-0C52E3A36052}"/>
              </a:ext>
            </a:extLst>
          </p:cNvPr>
          <p:cNvSpPr/>
          <p:nvPr/>
        </p:nvSpPr>
        <p:spPr>
          <a:xfrm>
            <a:off x="285730" y="6040219"/>
            <a:ext cx="11118387" cy="66189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56197BE0-B46C-7943-9BC9-3E6180D77790}"/>
              </a:ext>
            </a:extLst>
          </p:cNvPr>
          <p:cNvSpPr txBox="1">
            <a:spLocks/>
          </p:cNvSpPr>
          <p:nvPr/>
        </p:nvSpPr>
        <p:spPr>
          <a:xfrm>
            <a:off x="670036" y="30988"/>
            <a:ext cx="9421904" cy="742779"/>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4289"/>
                </a:solidFill>
                <a:effectLst/>
                <a:highlight>
                  <a:srgbClr val="F3F5FF"/>
                </a:highlight>
                <a:uLnTx/>
                <a:uFillTx/>
                <a:latin typeface="Cambria" charset="0"/>
              </a:rPr>
              <a:t>The “Sira” (Biography of Muhammad)</a:t>
            </a:r>
          </a:p>
        </p:txBody>
      </p:sp>
    </p:spTree>
    <p:extLst>
      <p:ext uri="{BB962C8B-B14F-4D97-AF65-F5344CB8AC3E}">
        <p14:creationId xmlns:p14="http://schemas.microsoft.com/office/powerpoint/2010/main" val="2869101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 calcmode="lin" valueType="num">
                                      <p:cBhvr additive="base">
                                        <p:cTn id="2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 calcmode="lin" valueType="num">
                                      <p:cBhvr additive="base">
                                        <p:cTn id="28"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4" fill="hold" nodeType="after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 calcmode="lin" valueType="num">
                                      <p:cBhvr additive="base">
                                        <p:cTn id="3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4" fill="hold" nodeType="after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additive="base">
                                        <p:cTn id="4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45" fill="hold">
                            <p:stCondLst>
                              <p:cond delay="2000"/>
                            </p:stCondLst>
                            <p:childTnLst>
                              <p:par>
                                <p:cTn id="46" presetID="2" presetClass="entr" presetSubtype="4" fill="hold" nodeType="after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 calcmode="lin" valueType="num">
                                      <p:cBhvr additive="base">
                                        <p:cTn id="48"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5" presetClass="entr" presetSubtype="0" fill="hold" grpId="0"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 calcmode="lin" valueType="num">
                                      <p:cBhvr>
                                        <p:cTn id="54"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55"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56" dur="1000" fill="hold"/>
                                        <p:tgtEl>
                                          <p:spTgt spid="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4">
                                            <p:txEl>
                                              <p:pRg st="0" end="0"/>
                                            </p:txEl>
                                          </p:spTgt>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1000" fill="hold"/>
                                        <p:tgtEl>
                                          <p:spTgt spid="5"/>
                                        </p:tgtEl>
                                        <p:attrNameLst>
                                          <p:attrName>ppt_w</p:attrName>
                                        </p:attrNameLst>
                                      </p:cBhvr>
                                      <p:tavLst>
                                        <p:tav tm="0">
                                          <p:val>
                                            <p:fltVal val="0"/>
                                          </p:val>
                                        </p:tav>
                                        <p:tav tm="100000">
                                          <p:val>
                                            <p:strVal val="#ppt_w"/>
                                          </p:val>
                                        </p:tav>
                                      </p:tavLst>
                                    </p:anim>
                                    <p:anim calcmode="lin" valueType="num">
                                      <p:cBhvr>
                                        <p:cTn id="61" dur="1000" fill="hold"/>
                                        <p:tgtEl>
                                          <p:spTgt spid="5"/>
                                        </p:tgtEl>
                                        <p:attrNameLst>
                                          <p:attrName>ppt_h</p:attrName>
                                        </p:attrNameLst>
                                      </p:cBhvr>
                                      <p:tavLst>
                                        <p:tav tm="0">
                                          <p:val>
                                            <p:fltVal val="0"/>
                                          </p:val>
                                        </p:tav>
                                        <p:tav tm="100000">
                                          <p:val>
                                            <p:strVal val="#ppt_h"/>
                                          </p:val>
                                        </p:tav>
                                      </p:tavLst>
                                    </p:anim>
                                    <p:anim calcmode="lin" valueType="num">
                                      <p:cBhvr>
                                        <p:cTn id="6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allAtOnce"/>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BF36D1E9-6108-4034-BB57-95AC65F3D90F}"/>
              </a:ext>
            </a:extLst>
          </p:cNvPr>
          <p:cNvSpPr/>
          <p:nvPr/>
        </p:nvSpPr>
        <p:spPr>
          <a:xfrm>
            <a:off x="44136" y="4951575"/>
            <a:ext cx="525433" cy="37892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600</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picture containing drawing&#10;&#10;Description automatically generated">
            <a:extLst>
              <a:ext uri="{FF2B5EF4-FFF2-40B4-BE49-F238E27FC236}">
                <a16:creationId xmlns:a16="http://schemas.microsoft.com/office/drawing/2014/main" id="{75436B83-0AA6-3E4D-9EC4-29B180CC4469}"/>
              </a:ext>
            </a:extLst>
          </p:cNvPr>
          <p:cNvPicPr>
            <a:picLocks noChangeAspect="1"/>
          </p:cNvPicPr>
          <p:nvPr/>
        </p:nvPicPr>
        <p:blipFill>
          <a:blip r:embed="rId2"/>
          <a:stretch>
            <a:fillRect/>
          </a:stretch>
        </p:blipFill>
        <p:spPr>
          <a:xfrm>
            <a:off x="10717929" y="6053099"/>
            <a:ext cx="1350759" cy="646331"/>
          </a:xfrm>
          <a:prstGeom prst="rect">
            <a:avLst/>
          </a:prstGeom>
        </p:spPr>
      </p:pic>
      <p:sp>
        <p:nvSpPr>
          <p:cNvPr id="39" name="TextBox 38">
            <a:extLst>
              <a:ext uri="{FF2B5EF4-FFF2-40B4-BE49-F238E27FC236}">
                <a16:creationId xmlns:a16="http://schemas.microsoft.com/office/drawing/2014/main" id="{6F27A0EF-B601-45C7-AE65-51EE197AC85D}"/>
              </a:ext>
            </a:extLst>
          </p:cNvPr>
          <p:cNvSpPr txBox="1"/>
          <p:nvPr/>
        </p:nvSpPr>
        <p:spPr>
          <a:xfrm>
            <a:off x="142015" y="83963"/>
            <a:ext cx="11044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To make this point stronger, let’s put the extant </a:t>
            </a:r>
            <a:r>
              <a:rPr kumimoji="0" lang="en-US" sz="2400" b="1" i="0" u="sng" strike="noStrike" kern="1200" cap="none" spc="0" normalizeH="0" baseline="0" noProof="0" dirty="0">
                <a:ln>
                  <a:noFill/>
                </a:ln>
                <a:solidFill>
                  <a:srgbClr val="00B050"/>
                </a:solidFill>
                <a:effectLst/>
                <a:uLnTx/>
                <a:uFillTx/>
                <a:latin typeface="Calibri" panose="020F0502020204030204"/>
                <a:ea typeface="+mn-ea"/>
                <a:cs typeface="+mn-cs"/>
              </a:rPr>
              <a:t>SIRA</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compilation on to a TIMELINE:</a:t>
            </a:r>
          </a:p>
        </p:txBody>
      </p:sp>
      <p:sp>
        <p:nvSpPr>
          <p:cNvPr id="48" name="TextBox 47">
            <a:extLst>
              <a:ext uri="{FF2B5EF4-FFF2-40B4-BE49-F238E27FC236}">
                <a16:creationId xmlns:a16="http://schemas.microsoft.com/office/drawing/2014/main" id="{43E02866-645D-4AA3-B87E-521D6A49A477}"/>
              </a:ext>
            </a:extLst>
          </p:cNvPr>
          <p:cNvSpPr txBox="1"/>
          <p:nvPr/>
        </p:nvSpPr>
        <p:spPr>
          <a:xfrm>
            <a:off x="90266" y="5433599"/>
            <a:ext cx="115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CONCLUSIONS: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Every Western and Muslim scholar believes that the </a:t>
            </a:r>
            <a:r>
              <a:rPr kumimoji="0" lang="en-US" sz="2000" b="1" i="0" u="none" strike="noStrike" kern="1200" cap="none" spc="0" normalizeH="0" baseline="0" noProof="0" dirty="0">
                <a:ln>
                  <a:noFill/>
                </a:ln>
                <a:solidFill>
                  <a:srgbClr val="00B050"/>
                </a:solidFill>
                <a:effectLst/>
                <a:uLnTx/>
                <a:uFillTx/>
                <a:latin typeface="Calibri" panose="020F0502020204030204"/>
                <a:ea typeface="+mn-ea"/>
                <a:cs typeface="+mn-cs"/>
              </a:rPr>
              <a:t>SIRA</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compilation was just 200 – 300 years after Muhammad, which is bad enough. Won’t they be surprised</a:t>
            </a:r>
            <a:r>
              <a:rPr kumimoji="0" lang="en-US" sz="2000" b="1" i="0" u="none" strike="noStrike" kern="1200" cap="none" spc="0" normalizeH="0" noProof="0" dirty="0">
                <a:ln>
                  <a:noFill/>
                </a:ln>
                <a:solidFill>
                  <a:prstClr val="black"/>
                </a:solidFill>
                <a:effectLst/>
                <a:uLnTx/>
                <a:uFillTx/>
                <a:latin typeface="Calibri" panose="020F0502020204030204"/>
                <a:ea typeface="+mn-ea"/>
                <a:cs typeface="+mn-cs"/>
              </a:rPr>
              <a:t> when</a:t>
            </a:r>
            <a:r>
              <a:rPr lang="en-US" sz="2000" b="1" dirty="0">
                <a:solidFill>
                  <a:prstClr val="black"/>
                </a:solidFill>
                <a:latin typeface="Calibri" panose="020F0502020204030204"/>
              </a:rPr>
              <a:t> they find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that they are really much later; between the 11</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 19</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centuries, in other words between </a:t>
            </a:r>
            <a:r>
              <a:rPr kumimoji="0" lang="en-US" sz="2000" b="1" i="0" u="sng" strike="noStrike" kern="1200" cap="none" spc="0" normalizeH="0" baseline="0" noProof="0" dirty="0">
                <a:ln>
                  <a:noFill/>
                </a:ln>
                <a:solidFill>
                  <a:srgbClr val="FF0000"/>
                </a:solidFill>
                <a:effectLst/>
                <a:uLnTx/>
                <a:uFillTx/>
                <a:latin typeface="Calibri" panose="020F0502020204030204"/>
                <a:ea typeface="+mn-ea"/>
                <a:cs typeface="+mn-cs"/>
              </a:rPr>
              <a:t>400 – 1,200</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years after Muhammad!</a:t>
            </a:r>
            <a:endParaRPr kumimoji="0" lang="en-US" sz="2000" b="1"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9" name="Picture 8" descr="A person with a beard&#10;&#10;Description automatically generated with low confidence">
            <a:extLst>
              <a:ext uri="{FF2B5EF4-FFF2-40B4-BE49-F238E27FC236}">
                <a16:creationId xmlns:a16="http://schemas.microsoft.com/office/drawing/2014/main" id="{9F3E8201-E05A-D5CB-DB24-9E5CA9E3C8AA}"/>
              </a:ext>
            </a:extLst>
          </p:cNvPr>
          <p:cNvPicPr>
            <a:picLocks noChangeAspect="1"/>
          </p:cNvPicPr>
          <p:nvPr/>
        </p:nvPicPr>
        <p:blipFill>
          <a:blip r:embed="rId3"/>
          <a:stretch>
            <a:fillRect/>
          </a:stretch>
        </p:blipFill>
        <p:spPr>
          <a:xfrm>
            <a:off x="1990457" y="1141057"/>
            <a:ext cx="294900" cy="36007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79C7CB5-B396-F8DA-DE27-6CD973D980C1}"/>
              </a:ext>
            </a:extLst>
          </p:cNvPr>
          <p:cNvPicPr>
            <a:picLocks noChangeAspect="1"/>
          </p:cNvPicPr>
          <p:nvPr/>
        </p:nvPicPr>
        <p:blipFill>
          <a:blip r:embed="rId4"/>
          <a:stretch>
            <a:fillRect/>
          </a:stretch>
        </p:blipFill>
        <p:spPr>
          <a:xfrm>
            <a:off x="2265140" y="745969"/>
            <a:ext cx="238824" cy="400767"/>
          </a:xfrm>
          <a:prstGeom prst="rect">
            <a:avLst/>
          </a:prstGeom>
        </p:spPr>
      </p:pic>
      <p:sp>
        <p:nvSpPr>
          <p:cNvPr id="2" name="Rectangle 1">
            <a:extLst>
              <a:ext uri="{FF2B5EF4-FFF2-40B4-BE49-F238E27FC236}">
                <a16:creationId xmlns:a16="http://schemas.microsoft.com/office/drawing/2014/main" id="{5F2023DF-86BA-3CDC-82AC-E8E621CA3DF3}"/>
              </a:ext>
            </a:extLst>
          </p:cNvPr>
          <p:cNvSpPr/>
          <p:nvPr/>
        </p:nvSpPr>
        <p:spPr>
          <a:xfrm>
            <a:off x="83875" y="5378974"/>
            <a:ext cx="11445329" cy="107765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0" name="Arrow: Chevron 79">
            <a:extLst>
              <a:ext uri="{FF2B5EF4-FFF2-40B4-BE49-F238E27FC236}">
                <a16:creationId xmlns:a16="http://schemas.microsoft.com/office/drawing/2014/main" id="{CC107526-A213-C126-8C19-4ED81191FC56}"/>
              </a:ext>
            </a:extLst>
          </p:cNvPr>
          <p:cNvSpPr/>
          <p:nvPr/>
        </p:nvSpPr>
        <p:spPr>
          <a:xfrm>
            <a:off x="434574" y="496364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FA90B2D4-F73C-0267-385F-1E55A6833FFA}"/>
              </a:ext>
            </a:extLst>
          </p:cNvPr>
          <p:cNvSpPr txBox="1"/>
          <p:nvPr/>
        </p:nvSpPr>
        <p:spPr>
          <a:xfrm>
            <a:off x="514590" y="501938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650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Arrow: Chevron 83">
            <a:extLst>
              <a:ext uri="{FF2B5EF4-FFF2-40B4-BE49-F238E27FC236}">
                <a16:creationId xmlns:a16="http://schemas.microsoft.com/office/drawing/2014/main" id="{CBF36B1A-A13B-DDA8-0FFD-53B6A161F57D}"/>
              </a:ext>
            </a:extLst>
          </p:cNvPr>
          <p:cNvSpPr/>
          <p:nvPr/>
        </p:nvSpPr>
        <p:spPr>
          <a:xfrm>
            <a:off x="879991" y="496490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703B29F4-F7C9-C992-BFDB-C5E3EF444BAE}"/>
              </a:ext>
            </a:extLst>
          </p:cNvPr>
          <p:cNvSpPr txBox="1"/>
          <p:nvPr/>
        </p:nvSpPr>
        <p:spPr>
          <a:xfrm>
            <a:off x="960007" y="502065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700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Arrow: Chevron 94">
            <a:extLst>
              <a:ext uri="{FF2B5EF4-FFF2-40B4-BE49-F238E27FC236}">
                <a16:creationId xmlns:a16="http://schemas.microsoft.com/office/drawing/2014/main" id="{153965CE-0F3D-EB01-4A95-E488165098E8}"/>
              </a:ext>
            </a:extLst>
          </p:cNvPr>
          <p:cNvSpPr/>
          <p:nvPr/>
        </p:nvSpPr>
        <p:spPr>
          <a:xfrm>
            <a:off x="1322637" y="496364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65C3410D-8AA7-B3AD-DCBE-380513FD2FBB}"/>
              </a:ext>
            </a:extLst>
          </p:cNvPr>
          <p:cNvSpPr txBox="1"/>
          <p:nvPr/>
        </p:nvSpPr>
        <p:spPr>
          <a:xfrm>
            <a:off x="1402653" y="501938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Arrow: Chevron 96">
            <a:extLst>
              <a:ext uri="{FF2B5EF4-FFF2-40B4-BE49-F238E27FC236}">
                <a16:creationId xmlns:a16="http://schemas.microsoft.com/office/drawing/2014/main" id="{197308FA-06A7-2A3E-DB65-A0070F68FBBD}"/>
              </a:ext>
            </a:extLst>
          </p:cNvPr>
          <p:cNvSpPr/>
          <p:nvPr/>
        </p:nvSpPr>
        <p:spPr>
          <a:xfrm>
            <a:off x="1772325" y="496528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589D1D40-8CFE-F875-50D2-F579A788913A}"/>
              </a:ext>
            </a:extLst>
          </p:cNvPr>
          <p:cNvSpPr txBox="1"/>
          <p:nvPr/>
        </p:nvSpPr>
        <p:spPr>
          <a:xfrm>
            <a:off x="1852341" y="502103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800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Arrow: Chevron 98">
            <a:extLst>
              <a:ext uri="{FF2B5EF4-FFF2-40B4-BE49-F238E27FC236}">
                <a16:creationId xmlns:a16="http://schemas.microsoft.com/office/drawing/2014/main" id="{17F5A3D5-71C1-19F3-3538-9CC8F24C0BAC}"/>
              </a:ext>
            </a:extLst>
          </p:cNvPr>
          <p:cNvSpPr/>
          <p:nvPr/>
        </p:nvSpPr>
        <p:spPr>
          <a:xfrm>
            <a:off x="2211731" y="496194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F5E2CE7F-3A00-AE13-5675-C39AB847C945}"/>
              </a:ext>
            </a:extLst>
          </p:cNvPr>
          <p:cNvSpPr txBox="1"/>
          <p:nvPr/>
        </p:nvSpPr>
        <p:spPr>
          <a:xfrm>
            <a:off x="2291747" y="501769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Arrow: Chevron 100">
            <a:extLst>
              <a:ext uri="{FF2B5EF4-FFF2-40B4-BE49-F238E27FC236}">
                <a16:creationId xmlns:a16="http://schemas.microsoft.com/office/drawing/2014/main" id="{26911790-B03B-95FA-276A-311B8FEBFA95}"/>
              </a:ext>
            </a:extLst>
          </p:cNvPr>
          <p:cNvSpPr/>
          <p:nvPr/>
        </p:nvSpPr>
        <p:spPr>
          <a:xfrm>
            <a:off x="2654009" y="495859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ED2F3C1F-B423-44E5-B269-F76315319D53}"/>
              </a:ext>
            </a:extLst>
          </p:cNvPr>
          <p:cNvSpPr txBox="1"/>
          <p:nvPr/>
        </p:nvSpPr>
        <p:spPr>
          <a:xfrm>
            <a:off x="2734025" y="501434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900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Arrow: Chevron 102">
            <a:extLst>
              <a:ext uri="{FF2B5EF4-FFF2-40B4-BE49-F238E27FC236}">
                <a16:creationId xmlns:a16="http://schemas.microsoft.com/office/drawing/2014/main" id="{869610F4-7763-B4E3-80B6-15961313F492}"/>
              </a:ext>
            </a:extLst>
          </p:cNvPr>
          <p:cNvSpPr/>
          <p:nvPr/>
        </p:nvSpPr>
        <p:spPr>
          <a:xfrm>
            <a:off x="3099426" y="495986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834704D8-9B0D-CFCE-4B92-57E8230D2A90}"/>
              </a:ext>
            </a:extLst>
          </p:cNvPr>
          <p:cNvSpPr txBox="1"/>
          <p:nvPr/>
        </p:nvSpPr>
        <p:spPr>
          <a:xfrm>
            <a:off x="3179442" y="501561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950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Arrow: Chevron 104">
            <a:extLst>
              <a:ext uri="{FF2B5EF4-FFF2-40B4-BE49-F238E27FC236}">
                <a16:creationId xmlns:a16="http://schemas.microsoft.com/office/drawing/2014/main" id="{89CFDE8F-6507-70CF-7C45-436CC0BE037D}"/>
              </a:ext>
            </a:extLst>
          </p:cNvPr>
          <p:cNvSpPr/>
          <p:nvPr/>
        </p:nvSpPr>
        <p:spPr>
          <a:xfrm>
            <a:off x="3542072" y="495859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AAF8B98A-429F-90CF-3CAD-D7484139436C}"/>
              </a:ext>
            </a:extLst>
          </p:cNvPr>
          <p:cNvSpPr txBox="1"/>
          <p:nvPr/>
        </p:nvSpPr>
        <p:spPr>
          <a:xfrm>
            <a:off x="3622088" y="501434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Arrow: Chevron 106">
            <a:extLst>
              <a:ext uri="{FF2B5EF4-FFF2-40B4-BE49-F238E27FC236}">
                <a16:creationId xmlns:a16="http://schemas.microsoft.com/office/drawing/2014/main" id="{2A392D2F-8B36-F344-BD9A-0E61ECDB051B}"/>
              </a:ext>
            </a:extLst>
          </p:cNvPr>
          <p:cNvSpPr/>
          <p:nvPr/>
        </p:nvSpPr>
        <p:spPr>
          <a:xfrm>
            <a:off x="3991760" y="4960246"/>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TextBox 107">
            <a:extLst>
              <a:ext uri="{FF2B5EF4-FFF2-40B4-BE49-F238E27FC236}">
                <a16:creationId xmlns:a16="http://schemas.microsoft.com/office/drawing/2014/main" id="{9B59CDB7-0D04-2B85-F139-948DE1285EE2}"/>
              </a:ext>
            </a:extLst>
          </p:cNvPr>
          <p:cNvSpPr txBox="1"/>
          <p:nvPr/>
        </p:nvSpPr>
        <p:spPr>
          <a:xfrm>
            <a:off x="4071776" y="5015993"/>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Arrow: Chevron 108">
            <a:extLst>
              <a:ext uri="{FF2B5EF4-FFF2-40B4-BE49-F238E27FC236}">
                <a16:creationId xmlns:a16="http://schemas.microsoft.com/office/drawing/2014/main" id="{C9341A6E-CC81-2980-0DB1-017457C599C0}"/>
              </a:ext>
            </a:extLst>
          </p:cNvPr>
          <p:cNvSpPr/>
          <p:nvPr/>
        </p:nvSpPr>
        <p:spPr>
          <a:xfrm>
            <a:off x="4431166" y="495690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4EEF1DF3-CF76-048C-3B3F-4B1FF30D900F}"/>
              </a:ext>
            </a:extLst>
          </p:cNvPr>
          <p:cNvSpPr txBox="1"/>
          <p:nvPr/>
        </p:nvSpPr>
        <p:spPr>
          <a:xfrm>
            <a:off x="4511182" y="501264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1100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Arrow: Chevron 110">
            <a:extLst>
              <a:ext uri="{FF2B5EF4-FFF2-40B4-BE49-F238E27FC236}">
                <a16:creationId xmlns:a16="http://schemas.microsoft.com/office/drawing/2014/main" id="{BB7FC2E4-354E-B9AE-4320-756FC56797DA}"/>
              </a:ext>
            </a:extLst>
          </p:cNvPr>
          <p:cNvSpPr/>
          <p:nvPr/>
        </p:nvSpPr>
        <p:spPr>
          <a:xfrm>
            <a:off x="4865621" y="495779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395E9796-91A5-81B6-770A-A639472EBC47}"/>
              </a:ext>
            </a:extLst>
          </p:cNvPr>
          <p:cNvSpPr txBox="1"/>
          <p:nvPr/>
        </p:nvSpPr>
        <p:spPr>
          <a:xfrm>
            <a:off x="4945637" y="501353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1150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Arrow: Chevron 112">
            <a:extLst>
              <a:ext uri="{FF2B5EF4-FFF2-40B4-BE49-F238E27FC236}">
                <a16:creationId xmlns:a16="http://schemas.microsoft.com/office/drawing/2014/main" id="{85C0D771-CB2F-F491-3F63-FFDDD9FC05B9}"/>
              </a:ext>
            </a:extLst>
          </p:cNvPr>
          <p:cNvSpPr/>
          <p:nvPr/>
        </p:nvSpPr>
        <p:spPr>
          <a:xfrm>
            <a:off x="5311038" y="495905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65F44618-5276-D26B-7B8E-AA59651C1602}"/>
              </a:ext>
            </a:extLst>
          </p:cNvPr>
          <p:cNvSpPr txBox="1"/>
          <p:nvPr/>
        </p:nvSpPr>
        <p:spPr>
          <a:xfrm>
            <a:off x="5391054" y="501480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1200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Arrow: Chevron 114">
            <a:extLst>
              <a:ext uri="{FF2B5EF4-FFF2-40B4-BE49-F238E27FC236}">
                <a16:creationId xmlns:a16="http://schemas.microsoft.com/office/drawing/2014/main" id="{1C76654E-A05E-7483-092F-CF5B9510E1F8}"/>
              </a:ext>
            </a:extLst>
          </p:cNvPr>
          <p:cNvSpPr/>
          <p:nvPr/>
        </p:nvSpPr>
        <p:spPr>
          <a:xfrm>
            <a:off x="5753684" y="495779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TextBox 115">
            <a:extLst>
              <a:ext uri="{FF2B5EF4-FFF2-40B4-BE49-F238E27FC236}">
                <a16:creationId xmlns:a16="http://schemas.microsoft.com/office/drawing/2014/main" id="{46482032-B584-FB63-C77D-C7114A48E554}"/>
              </a:ext>
            </a:extLst>
          </p:cNvPr>
          <p:cNvSpPr txBox="1"/>
          <p:nvPr/>
        </p:nvSpPr>
        <p:spPr>
          <a:xfrm>
            <a:off x="5833700" y="501353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1250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Arrow: Chevron 116">
            <a:extLst>
              <a:ext uri="{FF2B5EF4-FFF2-40B4-BE49-F238E27FC236}">
                <a16:creationId xmlns:a16="http://schemas.microsoft.com/office/drawing/2014/main" id="{365F8E3B-4CCA-E448-8F90-CC411037AC7F}"/>
              </a:ext>
            </a:extLst>
          </p:cNvPr>
          <p:cNvSpPr/>
          <p:nvPr/>
        </p:nvSpPr>
        <p:spPr>
          <a:xfrm>
            <a:off x="6203372" y="495943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A3171E67-CC9A-3BB6-CBCE-0D461F03B5AD}"/>
              </a:ext>
            </a:extLst>
          </p:cNvPr>
          <p:cNvSpPr txBox="1"/>
          <p:nvPr/>
        </p:nvSpPr>
        <p:spPr>
          <a:xfrm>
            <a:off x="6283388" y="501518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9" name="Arrow: Chevron 118">
            <a:extLst>
              <a:ext uri="{FF2B5EF4-FFF2-40B4-BE49-F238E27FC236}">
                <a16:creationId xmlns:a16="http://schemas.microsoft.com/office/drawing/2014/main" id="{1543C843-87CB-80EE-3243-1FE0F3EA3383}"/>
              </a:ext>
            </a:extLst>
          </p:cNvPr>
          <p:cNvSpPr/>
          <p:nvPr/>
        </p:nvSpPr>
        <p:spPr>
          <a:xfrm>
            <a:off x="6642778" y="495609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B6827816-4408-A002-00DB-896748DDFB77}"/>
              </a:ext>
            </a:extLst>
          </p:cNvPr>
          <p:cNvSpPr txBox="1"/>
          <p:nvPr/>
        </p:nvSpPr>
        <p:spPr>
          <a:xfrm>
            <a:off x="6722794" y="501184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Arrow: Chevron 120">
            <a:extLst>
              <a:ext uri="{FF2B5EF4-FFF2-40B4-BE49-F238E27FC236}">
                <a16:creationId xmlns:a16="http://schemas.microsoft.com/office/drawing/2014/main" id="{213DB2D9-DC4D-2BBC-D1A4-137A095367DE}"/>
              </a:ext>
            </a:extLst>
          </p:cNvPr>
          <p:cNvSpPr/>
          <p:nvPr/>
        </p:nvSpPr>
        <p:spPr>
          <a:xfrm>
            <a:off x="7080438" y="496146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57BF53D9-6A7E-8BE3-8B34-0CA0047C90E2}"/>
              </a:ext>
            </a:extLst>
          </p:cNvPr>
          <p:cNvSpPr txBox="1"/>
          <p:nvPr/>
        </p:nvSpPr>
        <p:spPr>
          <a:xfrm>
            <a:off x="7160454" y="501721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Arrow: Chevron 122">
            <a:extLst>
              <a:ext uri="{FF2B5EF4-FFF2-40B4-BE49-F238E27FC236}">
                <a16:creationId xmlns:a16="http://schemas.microsoft.com/office/drawing/2014/main" id="{2DE673C8-F452-6C85-E4F0-223B8267409F}"/>
              </a:ext>
            </a:extLst>
          </p:cNvPr>
          <p:cNvSpPr/>
          <p:nvPr/>
        </p:nvSpPr>
        <p:spPr>
          <a:xfrm>
            <a:off x="7530126" y="496311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436FCDFE-122E-DC11-0F1E-65591D8CDB45}"/>
              </a:ext>
            </a:extLst>
          </p:cNvPr>
          <p:cNvSpPr txBox="1"/>
          <p:nvPr/>
        </p:nvSpPr>
        <p:spPr>
          <a:xfrm>
            <a:off x="7610142" y="501886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Arrow: Chevron 124">
            <a:extLst>
              <a:ext uri="{FF2B5EF4-FFF2-40B4-BE49-F238E27FC236}">
                <a16:creationId xmlns:a16="http://schemas.microsoft.com/office/drawing/2014/main" id="{B47F7BAE-EEC8-6C67-32CE-513757EE1048}"/>
              </a:ext>
            </a:extLst>
          </p:cNvPr>
          <p:cNvSpPr/>
          <p:nvPr/>
        </p:nvSpPr>
        <p:spPr>
          <a:xfrm>
            <a:off x="7969532" y="495977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9A21D5DD-D690-F09A-BBA8-FF9209969659}"/>
              </a:ext>
            </a:extLst>
          </p:cNvPr>
          <p:cNvSpPr txBox="1"/>
          <p:nvPr/>
        </p:nvSpPr>
        <p:spPr>
          <a:xfrm>
            <a:off x="8049548" y="501551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1500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7" name="Arrow: Chevron 126">
            <a:extLst>
              <a:ext uri="{FF2B5EF4-FFF2-40B4-BE49-F238E27FC236}">
                <a16:creationId xmlns:a16="http://schemas.microsoft.com/office/drawing/2014/main" id="{A7C97693-1BF5-7178-89F2-F93034AF82E2}"/>
              </a:ext>
            </a:extLst>
          </p:cNvPr>
          <p:cNvSpPr/>
          <p:nvPr/>
        </p:nvSpPr>
        <p:spPr>
          <a:xfrm>
            <a:off x="8403987" y="496066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AC941187-E3B5-4261-5152-7E732F4EC955}"/>
              </a:ext>
            </a:extLst>
          </p:cNvPr>
          <p:cNvSpPr txBox="1"/>
          <p:nvPr/>
        </p:nvSpPr>
        <p:spPr>
          <a:xfrm>
            <a:off x="8484003" y="501640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1550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9" name="Arrow: Chevron 128">
            <a:extLst>
              <a:ext uri="{FF2B5EF4-FFF2-40B4-BE49-F238E27FC236}">
                <a16:creationId xmlns:a16="http://schemas.microsoft.com/office/drawing/2014/main" id="{6943DB5C-AA23-2FA6-E328-DC8B03985F28}"/>
              </a:ext>
            </a:extLst>
          </p:cNvPr>
          <p:cNvSpPr/>
          <p:nvPr/>
        </p:nvSpPr>
        <p:spPr>
          <a:xfrm>
            <a:off x="8849404" y="496192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0" name="TextBox 129">
            <a:extLst>
              <a:ext uri="{FF2B5EF4-FFF2-40B4-BE49-F238E27FC236}">
                <a16:creationId xmlns:a16="http://schemas.microsoft.com/office/drawing/2014/main" id="{C05E8BA0-3E37-50A4-D807-B3D8F6A52EDD}"/>
              </a:ext>
            </a:extLst>
          </p:cNvPr>
          <p:cNvSpPr txBox="1"/>
          <p:nvPr/>
        </p:nvSpPr>
        <p:spPr>
          <a:xfrm>
            <a:off x="8929420" y="501767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1600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Arrow: Chevron 130">
            <a:extLst>
              <a:ext uri="{FF2B5EF4-FFF2-40B4-BE49-F238E27FC236}">
                <a16:creationId xmlns:a16="http://schemas.microsoft.com/office/drawing/2014/main" id="{DA706239-2253-55EA-E6F4-956E66D69D3A}"/>
              </a:ext>
            </a:extLst>
          </p:cNvPr>
          <p:cNvSpPr/>
          <p:nvPr/>
        </p:nvSpPr>
        <p:spPr>
          <a:xfrm>
            <a:off x="9292050" y="496066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1C2919E6-A2BE-1E58-CD21-144E2B8C0986}"/>
              </a:ext>
            </a:extLst>
          </p:cNvPr>
          <p:cNvSpPr txBox="1"/>
          <p:nvPr/>
        </p:nvSpPr>
        <p:spPr>
          <a:xfrm>
            <a:off x="9372066" y="501640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1650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Arrow: Chevron 132">
            <a:extLst>
              <a:ext uri="{FF2B5EF4-FFF2-40B4-BE49-F238E27FC236}">
                <a16:creationId xmlns:a16="http://schemas.microsoft.com/office/drawing/2014/main" id="{0AF865AE-88E8-97C9-F403-E37D3975AB7D}"/>
              </a:ext>
            </a:extLst>
          </p:cNvPr>
          <p:cNvSpPr/>
          <p:nvPr/>
        </p:nvSpPr>
        <p:spPr>
          <a:xfrm>
            <a:off x="9743130" y="496582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9D2F50B2-D1AE-8F4E-5655-E2F54135E539}"/>
              </a:ext>
            </a:extLst>
          </p:cNvPr>
          <p:cNvSpPr txBox="1"/>
          <p:nvPr/>
        </p:nvSpPr>
        <p:spPr>
          <a:xfrm>
            <a:off x="9823146" y="502157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1700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Arrow: Chevron 134">
            <a:extLst>
              <a:ext uri="{FF2B5EF4-FFF2-40B4-BE49-F238E27FC236}">
                <a16:creationId xmlns:a16="http://schemas.microsoft.com/office/drawing/2014/main" id="{6FE0C47F-7CE5-3507-6216-ED4771334F7A}"/>
              </a:ext>
            </a:extLst>
          </p:cNvPr>
          <p:cNvSpPr/>
          <p:nvPr/>
        </p:nvSpPr>
        <p:spPr>
          <a:xfrm>
            <a:off x="10177585" y="496671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E3AE0A15-46BB-9DAF-6571-B1A5E304ACA5}"/>
              </a:ext>
            </a:extLst>
          </p:cNvPr>
          <p:cNvSpPr txBox="1"/>
          <p:nvPr/>
        </p:nvSpPr>
        <p:spPr>
          <a:xfrm>
            <a:off x="10257601" y="502246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Arrow: Chevron 136">
            <a:extLst>
              <a:ext uri="{FF2B5EF4-FFF2-40B4-BE49-F238E27FC236}">
                <a16:creationId xmlns:a16="http://schemas.microsoft.com/office/drawing/2014/main" id="{BB95DCDA-A5AC-20F8-C26B-6BF37733A9F1}"/>
              </a:ext>
            </a:extLst>
          </p:cNvPr>
          <p:cNvSpPr/>
          <p:nvPr/>
        </p:nvSpPr>
        <p:spPr>
          <a:xfrm>
            <a:off x="10623002" y="496798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8" name="TextBox 137">
            <a:extLst>
              <a:ext uri="{FF2B5EF4-FFF2-40B4-BE49-F238E27FC236}">
                <a16:creationId xmlns:a16="http://schemas.microsoft.com/office/drawing/2014/main" id="{154C1920-D6E2-0F8C-676B-E25A7A395A20}"/>
              </a:ext>
            </a:extLst>
          </p:cNvPr>
          <p:cNvSpPr txBox="1"/>
          <p:nvPr/>
        </p:nvSpPr>
        <p:spPr>
          <a:xfrm>
            <a:off x="10703018" y="502373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1800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Arrow: Chevron 138">
            <a:extLst>
              <a:ext uri="{FF2B5EF4-FFF2-40B4-BE49-F238E27FC236}">
                <a16:creationId xmlns:a16="http://schemas.microsoft.com/office/drawing/2014/main" id="{D69914F2-CF3F-B7D2-3306-0E985DD32FF1}"/>
              </a:ext>
            </a:extLst>
          </p:cNvPr>
          <p:cNvSpPr/>
          <p:nvPr/>
        </p:nvSpPr>
        <p:spPr>
          <a:xfrm>
            <a:off x="11065648" y="496671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66FDB6A6-2B4F-6AE6-3534-9A48A648ACBC}"/>
              </a:ext>
            </a:extLst>
          </p:cNvPr>
          <p:cNvSpPr txBox="1"/>
          <p:nvPr/>
        </p:nvSpPr>
        <p:spPr>
          <a:xfrm>
            <a:off x="11145664" y="502246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9223EC23-5E97-9CD1-DB98-763A0F496A13}"/>
              </a:ext>
            </a:extLst>
          </p:cNvPr>
          <p:cNvSpPr txBox="1"/>
          <p:nvPr/>
        </p:nvSpPr>
        <p:spPr>
          <a:xfrm rot="16200000">
            <a:off x="-847360" y="1207139"/>
            <a:ext cx="249139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Muhammad dies 632 AD</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Arrow: Right 168">
            <a:extLst>
              <a:ext uri="{FF2B5EF4-FFF2-40B4-BE49-F238E27FC236}">
                <a16:creationId xmlns:a16="http://schemas.microsoft.com/office/drawing/2014/main" id="{097CAFF4-DFE5-1073-3ACC-CBFBA94D81EB}"/>
              </a:ext>
            </a:extLst>
          </p:cNvPr>
          <p:cNvSpPr/>
          <p:nvPr/>
        </p:nvSpPr>
        <p:spPr>
          <a:xfrm rot="5400000" flipV="1">
            <a:off x="-758294" y="3701368"/>
            <a:ext cx="2335623"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7" name="TextBox 186">
            <a:extLst>
              <a:ext uri="{FF2B5EF4-FFF2-40B4-BE49-F238E27FC236}">
                <a16:creationId xmlns:a16="http://schemas.microsoft.com/office/drawing/2014/main" id="{983ACCBD-D28C-2417-CFB7-B5D7BF0BF124}"/>
              </a:ext>
            </a:extLst>
          </p:cNvPr>
          <p:cNvSpPr txBox="1"/>
          <p:nvPr/>
        </p:nvSpPr>
        <p:spPr>
          <a:xfrm>
            <a:off x="812056" y="3892120"/>
            <a:ext cx="104968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200 - 300</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YEARS</a:t>
            </a: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188" name="Straight Arrow Connector 187">
            <a:extLst>
              <a:ext uri="{FF2B5EF4-FFF2-40B4-BE49-F238E27FC236}">
                <a16:creationId xmlns:a16="http://schemas.microsoft.com/office/drawing/2014/main" id="{72027DF6-08E5-6484-D69C-A6937996C85A}"/>
              </a:ext>
            </a:extLst>
          </p:cNvPr>
          <p:cNvCxnSpPr>
            <a:cxnSpLocks/>
            <a:stCxn id="187" idx="1"/>
          </p:cNvCxnSpPr>
          <p:nvPr/>
        </p:nvCxnSpPr>
        <p:spPr>
          <a:xfrm flipH="1">
            <a:off x="487597" y="4015231"/>
            <a:ext cx="324459" cy="528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7E07E854-6BCC-9838-AEC0-9BABE6ED9F52}"/>
              </a:ext>
            </a:extLst>
          </p:cNvPr>
          <p:cNvCxnSpPr>
            <a:cxnSpLocks/>
            <a:stCxn id="187" idx="3"/>
          </p:cNvCxnSpPr>
          <p:nvPr/>
        </p:nvCxnSpPr>
        <p:spPr>
          <a:xfrm>
            <a:off x="1861738" y="4015231"/>
            <a:ext cx="29252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9" name="TextBox 198">
            <a:extLst>
              <a:ext uri="{FF2B5EF4-FFF2-40B4-BE49-F238E27FC236}">
                <a16:creationId xmlns:a16="http://schemas.microsoft.com/office/drawing/2014/main" id="{8BD7DFEA-4652-4992-BC93-654236FFE763}"/>
              </a:ext>
            </a:extLst>
          </p:cNvPr>
          <p:cNvSpPr txBox="1"/>
          <p:nvPr/>
        </p:nvSpPr>
        <p:spPr>
          <a:xfrm>
            <a:off x="5249247" y="918143"/>
            <a:ext cx="19265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Everything is compiled between the 11</a:t>
            </a:r>
            <a:r>
              <a:rPr kumimoji="0" lang="en-GB" sz="1000" b="1" i="0" u="none" strike="noStrike" kern="1200" cap="none" spc="0" normalizeH="0" baseline="30000" noProof="0" dirty="0">
                <a:ln>
                  <a:noFill/>
                </a:ln>
                <a:solidFill>
                  <a:srgbClr val="C00000"/>
                </a:solidFill>
                <a:effectLst/>
                <a:uLnTx/>
                <a:uFillTx/>
                <a:latin typeface="Calibri" panose="020F0502020204030204" pitchFamily="34" charset="0"/>
                <a:ea typeface="+mn-ea"/>
                <a:cs typeface="Times New Roman" panose="02020603050405020304" pitchFamily="18" charset="0"/>
              </a:rPr>
              <a:t>th</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 19</a:t>
            </a:r>
            <a:r>
              <a:rPr kumimoji="0" lang="en-GB" sz="1000" b="1" i="0" u="none" strike="noStrike" kern="1200" cap="none" spc="0" normalizeH="0" baseline="30000" noProof="0" dirty="0">
                <a:ln>
                  <a:noFill/>
                </a:ln>
                <a:solidFill>
                  <a:srgbClr val="C00000"/>
                </a:solidFill>
                <a:effectLst/>
                <a:uLnTx/>
                <a:uFillTx/>
                <a:latin typeface="Calibri" panose="020F0502020204030204" pitchFamily="34" charset="0"/>
                <a:ea typeface="+mn-ea"/>
                <a:cs typeface="Times New Roman" panose="02020603050405020304" pitchFamily="18" charset="0"/>
              </a:rPr>
              <a:t>th</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centuries. Thus </a:t>
            </a: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400 – 1,200</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YEARS TOO 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200" name="Straight Arrow Connector 199">
            <a:extLst>
              <a:ext uri="{FF2B5EF4-FFF2-40B4-BE49-F238E27FC236}">
                <a16:creationId xmlns:a16="http://schemas.microsoft.com/office/drawing/2014/main" id="{2C330786-EB7D-799A-E325-7080D735C4B4}"/>
              </a:ext>
            </a:extLst>
          </p:cNvPr>
          <p:cNvCxnSpPr>
            <a:cxnSpLocks/>
            <a:stCxn id="199" idx="1"/>
          </p:cNvCxnSpPr>
          <p:nvPr/>
        </p:nvCxnSpPr>
        <p:spPr>
          <a:xfrm flipH="1">
            <a:off x="4623101" y="1272086"/>
            <a:ext cx="62614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3B5F0628-9AAC-458D-F99D-48544622FE51}"/>
              </a:ext>
            </a:extLst>
          </p:cNvPr>
          <p:cNvCxnSpPr>
            <a:cxnSpLocks/>
          </p:cNvCxnSpPr>
          <p:nvPr/>
        </p:nvCxnSpPr>
        <p:spPr>
          <a:xfrm flipV="1">
            <a:off x="7212974" y="1247432"/>
            <a:ext cx="3852674" cy="2873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2" name="Minus 11">
            <a:extLst>
              <a:ext uri="{FF2B5EF4-FFF2-40B4-BE49-F238E27FC236}">
                <a16:creationId xmlns:a16="http://schemas.microsoft.com/office/drawing/2014/main" id="{76898B35-9D69-0841-84AF-24A0F59D03D8}"/>
              </a:ext>
            </a:extLst>
          </p:cNvPr>
          <p:cNvSpPr/>
          <p:nvPr/>
        </p:nvSpPr>
        <p:spPr>
          <a:xfrm rot="5400000" flipV="1">
            <a:off x="4118126" y="1149147"/>
            <a:ext cx="552450" cy="245878"/>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3" name="Picture 142">
            <a:extLst>
              <a:ext uri="{FF2B5EF4-FFF2-40B4-BE49-F238E27FC236}">
                <a16:creationId xmlns:a16="http://schemas.microsoft.com/office/drawing/2014/main" id="{308D25DB-12EB-3442-B8C2-0B9A0C18BCAA}"/>
              </a:ext>
            </a:extLst>
          </p:cNvPr>
          <p:cNvPicPr>
            <a:picLocks noChangeAspect="1"/>
          </p:cNvPicPr>
          <p:nvPr/>
        </p:nvPicPr>
        <p:blipFill>
          <a:blip r:embed="rId5"/>
          <a:stretch>
            <a:fillRect/>
          </a:stretch>
        </p:blipFill>
        <p:spPr>
          <a:xfrm>
            <a:off x="11065648" y="675714"/>
            <a:ext cx="771226" cy="1002974"/>
          </a:xfrm>
          <a:prstGeom prst="rect">
            <a:avLst/>
          </a:prstGeom>
        </p:spPr>
      </p:pic>
      <p:sp>
        <p:nvSpPr>
          <p:cNvPr id="144" name="TextBox 143">
            <a:extLst>
              <a:ext uri="{FF2B5EF4-FFF2-40B4-BE49-F238E27FC236}">
                <a16:creationId xmlns:a16="http://schemas.microsoft.com/office/drawing/2014/main" id="{BA7E95C1-F7A0-9746-A5FA-70010974EC7B}"/>
              </a:ext>
            </a:extLst>
          </p:cNvPr>
          <p:cNvSpPr txBox="1"/>
          <p:nvPr/>
        </p:nvSpPr>
        <p:spPr>
          <a:xfrm rot="16200000">
            <a:off x="10450315" y="2969066"/>
            <a:ext cx="20203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Wustenfeld</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(1860 AD)</a:t>
            </a:r>
            <a:endParaRPr kumimoji="0" lang="en-GB" sz="1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sp>
        <p:nvSpPr>
          <p:cNvPr id="145" name="Arrow: Right 183">
            <a:extLst>
              <a:ext uri="{FF2B5EF4-FFF2-40B4-BE49-F238E27FC236}">
                <a16:creationId xmlns:a16="http://schemas.microsoft.com/office/drawing/2014/main" id="{DEA903CF-AEE9-5646-97B1-EE8A881C6666}"/>
              </a:ext>
            </a:extLst>
          </p:cNvPr>
          <p:cNvSpPr/>
          <p:nvPr/>
        </p:nvSpPr>
        <p:spPr>
          <a:xfrm rot="5400000">
            <a:off x="11064185" y="4493840"/>
            <a:ext cx="81987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6" name="Arrow: Right 185">
            <a:extLst>
              <a:ext uri="{FF2B5EF4-FFF2-40B4-BE49-F238E27FC236}">
                <a16:creationId xmlns:a16="http://schemas.microsoft.com/office/drawing/2014/main" id="{7D187F67-CB07-EF41-B2C1-CCBA430AB36B}"/>
              </a:ext>
            </a:extLst>
          </p:cNvPr>
          <p:cNvSpPr/>
          <p:nvPr/>
        </p:nvSpPr>
        <p:spPr>
          <a:xfrm rot="5400000">
            <a:off x="11171965" y="2016020"/>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BEB50F2-DD29-D234-BBC4-2DD322D68FCD}"/>
              </a:ext>
            </a:extLst>
          </p:cNvPr>
          <p:cNvSpPr txBox="1"/>
          <p:nvPr/>
        </p:nvSpPr>
        <p:spPr>
          <a:xfrm rot="16200000">
            <a:off x="7713449" y="3105302"/>
            <a:ext cx="240069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MS 19320 (SOAS Library, London) - </a:t>
            </a:r>
            <a:r>
              <a:rPr kumimoji="0" lang="en-US"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1589 AD</a:t>
            </a:r>
            <a:endParaRPr kumimoji="0" lang="en-US" sz="9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F1CE4FA-83FD-D386-9412-AB7D1AA0D9FA}"/>
              </a:ext>
            </a:extLst>
          </p:cNvPr>
          <p:cNvSpPr txBox="1"/>
          <p:nvPr/>
        </p:nvSpPr>
        <p:spPr>
          <a:xfrm rot="16200000">
            <a:off x="4260311" y="2366005"/>
            <a:ext cx="385619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OR 6475 (British Library, London) - </a:t>
            </a:r>
            <a:r>
              <a:rPr kumimoji="0" lang="en-US" sz="8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1278 AD</a:t>
            </a:r>
            <a:endParaRPr kumimoji="0" lang="en-US" sz="8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B274DDF-E501-A431-3685-1E6BF3B143D7}"/>
              </a:ext>
            </a:extLst>
          </p:cNvPr>
          <p:cNvSpPr txBox="1"/>
          <p:nvPr/>
        </p:nvSpPr>
        <p:spPr>
          <a:xfrm rot="16200000">
            <a:off x="6568648" y="3382795"/>
            <a:ext cx="179552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err="1">
                <a:ln>
                  <a:noFill/>
                </a:ln>
                <a:solidFill>
                  <a:prstClr val="black"/>
                </a:solidFill>
                <a:effectLst/>
                <a:uLnTx/>
                <a:uFillTx/>
                <a:latin typeface="Calibri" panose="020F0502020204030204"/>
                <a:ea typeface="+mn-ea"/>
                <a:cs typeface="+mn-cs"/>
              </a:rPr>
              <a:t>BnF</a:t>
            </a: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 (Paris, France) - </a:t>
            </a:r>
            <a:r>
              <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1420 AD</a:t>
            </a:r>
            <a:endParaRPr kumimoji="0" lang="en-US" sz="9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AF1B9E-6A65-AF16-0467-DEB1D8F4A97E}"/>
              </a:ext>
            </a:extLst>
          </p:cNvPr>
          <p:cNvSpPr txBox="1"/>
          <p:nvPr/>
        </p:nvSpPr>
        <p:spPr>
          <a:xfrm rot="16200000">
            <a:off x="4837031" y="2824674"/>
            <a:ext cx="294588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MS. Arab (Bodleian Library, Oxford) - </a:t>
            </a:r>
            <a:r>
              <a:rPr kumimoji="0" lang="en-US"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1324 AD</a:t>
            </a:r>
            <a:endParaRPr kumimoji="0" lang="en-US" sz="9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A7C2BCB-02AD-304C-F82E-27564C3572C9}"/>
              </a:ext>
            </a:extLst>
          </p:cNvPr>
          <p:cNvSpPr txBox="1"/>
          <p:nvPr/>
        </p:nvSpPr>
        <p:spPr>
          <a:xfrm rot="16200000">
            <a:off x="5396320" y="2910086"/>
            <a:ext cx="277506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Chester Beatty Library (Dublin, Ireland) - </a:t>
            </a:r>
            <a:r>
              <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1331 AD</a:t>
            </a:r>
            <a:endParaRPr kumimoji="0" lang="en-US" sz="9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sp>
        <p:nvSpPr>
          <p:cNvPr id="13" name="Arrow: Right 175">
            <a:extLst>
              <a:ext uri="{FF2B5EF4-FFF2-40B4-BE49-F238E27FC236}">
                <a16:creationId xmlns:a16="http://schemas.microsoft.com/office/drawing/2014/main" id="{01697234-1ABA-61B3-263A-B89927AC5689}"/>
              </a:ext>
            </a:extLst>
          </p:cNvPr>
          <p:cNvSpPr/>
          <p:nvPr/>
        </p:nvSpPr>
        <p:spPr>
          <a:xfrm rot="5400000">
            <a:off x="5923318" y="4607011"/>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Arrow: Right 176">
            <a:extLst>
              <a:ext uri="{FF2B5EF4-FFF2-40B4-BE49-F238E27FC236}">
                <a16:creationId xmlns:a16="http://schemas.microsoft.com/office/drawing/2014/main" id="{D422EE37-E5DD-CC22-5F6F-EBC54F114B05}"/>
              </a:ext>
            </a:extLst>
          </p:cNvPr>
          <p:cNvSpPr/>
          <p:nvPr/>
        </p:nvSpPr>
        <p:spPr>
          <a:xfrm rot="5400000">
            <a:off x="8663066" y="4622402"/>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row: Right 177">
            <a:extLst>
              <a:ext uri="{FF2B5EF4-FFF2-40B4-BE49-F238E27FC236}">
                <a16:creationId xmlns:a16="http://schemas.microsoft.com/office/drawing/2014/main" id="{60D6FB6F-82CB-D6DC-DA6F-23682A628930}"/>
              </a:ext>
            </a:extLst>
          </p:cNvPr>
          <p:cNvSpPr/>
          <p:nvPr/>
        </p:nvSpPr>
        <p:spPr>
          <a:xfrm rot="5400000">
            <a:off x="6520875" y="4587171"/>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Arrow: Right 178">
            <a:extLst>
              <a:ext uri="{FF2B5EF4-FFF2-40B4-BE49-F238E27FC236}">
                <a16:creationId xmlns:a16="http://schemas.microsoft.com/office/drawing/2014/main" id="{5B6B06C9-4CE8-7430-E51F-A12975AF77F9}"/>
              </a:ext>
            </a:extLst>
          </p:cNvPr>
          <p:cNvSpPr/>
          <p:nvPr/>
        </p:nvSpPr>
        <p:spPr>
          <a:xfrm rot="5400000">
            <a:off x="6057526" y="4607011"/>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Arrow: Right 179">
            <a:extLst>
              <a:ext uri="{FF2B5EF4-FFF2-40B4-BE49-F238E27FC236}">
                <a16:creationId xmlns:a16="http://schemas.microsoft.com/office/drawing/2014/main" id="{EC419901-AF21-2E8A-969E-D7F02CD062C9}"/>
              </a:ext>
            </a:extLst>
          </p:cNvPr>
          <p:cNvSpPr/>
          <p:nvPr/>
        </p:nvSpPr>
        <p:spPr>
          <a:xfrm rot="5400000">
            <a:off x="7211168" y="4599383"/>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0B4E58E-9AFB-FB3A-1A59-1A4DDF41500B}"/>
              </a:ext>
            </a:extLst>
          </p:cNvPr>
          <p:cNvSpPr txBox="1"/>
          <p:nvPr/>
        </p:nvSpPr>
        <p:spPr>
          <a:xfrm rot="16200000">
            <a:off x="3027865" y="2925447"/>
            <a:ext cx="27604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Fez (</a:t>
            </a:r>
            <a:r>
              <a:rPr kumimoji="0" lang="en-GB" sz="900" b="1" i="0" u="none" strike="noStrike" kern="1200" cap="none" spc="0" normalizeH="0" baseline="0" noProof="0" dirty="0" err="1">
                <a:ln>
                  <a:noFill/>
                </a:ln>
                <a:solidFill>
                  <a:prstClr val="black"/>
                </a:solidFill>
                <a:effectLst/>
                <a:uLnTx/>
                <a:uFillTx/>
                <a:latin typeface="Calibri" panose="020F0502020204030204"/>
                <a:ea typeface="+mn-ea"/>
                <a:cs typeface="+mn-cs"/>
              </a:rPr>
              <a:t>Qarawiyyun</a:t>
            </a: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 mosque) – only  partial </a:t>
            </a:r>
            <a:r>
              <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1063 AD</a:t>
            </a:r>
            <a:endParaRPr kumimoji="0" lang="en-US" sz="9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sp>
        <p:nvSpPr>
          <p:cNvPr id="19" name="Arrow: Right 179">
            <a:extLst>
              <a:ext uri="{FF2B5EF4-FFF2-40B4-BE49-F238E27FC236}">
                <a16:creationId xmlns:a16="http://schemas.microsoft.com/office/drawing/2014/main" id="{B179A291-8933-4357-DC42-5B732942C448}"/>
              </a:ext>
            </a:extLst>
          </p:cNvPr>
          <p:cNvSpPr/>
          <p:nvPr/>
        </p:nvSpPr>
        <p:spPr>
          <a:xfrm rot="5400000">
            <a:off x="4168438" y="4604840"/>
            <a:ext cx="521790" cy="4572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46763A4-61D2-A8C4-F920-8C6502D5D1AD}"/>
              </a:ext>
            </a:extLst>
          </p:cNvPr>
          <p:cNvSpPr txBox="1"/>
          <p:nvPr/>
        </p:nvSpPr>
        <p:spPr>
          <a:xfrm rot="16200000">
            <a:off x="1406687" y="1993334"/>
            <a:ext cx="15359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Ibn Hisham</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pitchFamily="34" charset="0"/>
                <a:ea typeface="Calibri" panose="020F0502020204030204" pitchFamily="34" charset="0"/>
                <a:cs typeface="Times New Roman" panose="02020603050405020304" pitchFamily="18" charset="0"/>
              </a:rPr>
              <a:t>(d. 833 AD)</a:t>
            </a:r>
            <a:endPar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cxnSp>
        <p:nvCxnSpPr>
          <p:cNvPr id="21" name="Straight Arrow Connector 20">
            <a:extLst>
              <a:ext uri="{FF2B5EF4-FFF2-40B4-BE49-F238E27FC236}">
                <a16:creationId xmlns:a16="http://schemas.microsoft.com/office/drawing/2014/main" id="{2D61F3B9-15E2-51E2-7AE8-2FFF737165C6}"/>
              </a:ext>
            </a:extLst>
          </p:cNvPr>
          <p:cNvCxnSpPr>
            <a:cxnSpLocks/>
          </p:cNvCxnSpPr>
          <p:nvPr/>
        </p:nvCxnSpPr>
        <p:spPr>
          <a:xfrm>
            <a:off x="2214806" y="2850533"/>
            <a:ext cx="0" cy="2057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F2F7214-0E0D-D3AE-42BB-0A7743A71C56}"/>
              </a:ext>
            </a:extLst>
          </p:cNvPr>
          <p:cNvSpPr txBox="1"/>
          <p:nvPr/>
        </p:nvSpPr>
        <p:spPr>
          <a:xfrm rot="16200000">
            <a:off x="1592590" y="1599465"/>
            <a:ext cx="15402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 </a:t>
            </a:r>
            <a:r>
              <a:rPr kumimoji="0" lang="en-GB" sz="1200" b="1" i="0" u="sng"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Waqidi</a:t>
            </a:r>
            <a:r>
              <a:rPr kumimoji="0" lang="en-GB"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pitchFamily="34" charset="0"/>
                <a:ea typeface="Calibri" panose="020F0502020204030204" pitchFamily="34" charset="0"/>
                <a:cs typeface="Times New Roman" panose="02020603050405020304" pitchFamily="18" charset="0"/>
              </a:rPr>
              <a:t>d. 835 AD)</a:t>
            </a:r>
            <a:endPar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cxnSp>
        <p:nvCxnSpPr>
          <p:cNvPr id="23" name="Straight Arrow Connector 22">
            <a:extLst>
              <a:ext uri="{FF2B5EF4-FFF2-40B4-BE49-F238E27FC236}">
                <a16:creationId xmlns:a16="http://schemas.microsoft.com/office/drawing/2014/main" id="{657383B1-5057-C6AC-5D59-1AEF16A2B24F}"/>
              </a:ext>
            </a:extLst>
          </p:cNvPr>
          <p:cNvCxnSpPr>
            <a:cxnSpLocks/>
          </p:cNvCxnSpPr>
          <p:nvPr/>
        </p:nvCxnSpPr>
        <p:spPr>
          <a:xfrm flipH="1">
            <a:off x="2332485" y="2481604"/>
            <a:ext cx="10683" cy="2414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34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fill="hold"/>
                                        <p:tgtEl>
                                          <p:spTgt spid="169"/>
                                        </p:tgtEl>
                                        <p:attrNameLst>
                                          <p:attrName>ppt_x</p:attrName>
                                        </p:attrNameLst>
                                      </p:cBhvr>
                                      <p:tavLst>
                                        <p:tav tm="0">
                                          <p:val>
                                            <p:strVal val="#ppt_x"/>
                                          </p:val>
                                        </p:tav>
                                        <p:tav tm="100000">
                                          <p:val>
                                            <p:strVal val="#ppt_x"/>
                                          </p:val>
                                        </p:tav>
                                      </p:tavLst>
                                    </p:anim>
                                    <p:anim calcmode="lin" valueType="num">
                                      <p:cBhvr additive="base">
                                        <p:cTn id="8" dur="500" fill="hold"/>
                                        <p:tgtEl>
                                          <p:spTgt spid="1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8"/>
                                        </p:tgtEl>
                                        <p:attrNameLst>
                                          <p:attrName>style.visibility</p:attrName>
                                        </p:attrNameLst>
                                      </p:cBhvr>
                                      <p:to>
                                        <p:strVal val="visible"/>
                                      </p:to>
                                    </p:set>
                                    <p:anim calcmode="lin" valueType="num">
                                      <p:cBhvr additive="base">
                                        <p:cTn id="11" dur="500" fill="hold"/>
                                        <p:tgtEl>
                                          <p:spTgt spid="168"/>
                                        </p:tgtEl>
                                        <p:attrNameLst>
                                          <p:attrName>ppt_x</p:attrName>
                                        </p:attrNameLst>
                                      </p:cBhvr>
                                      <p:tavLst>
                                        <p:tav tm="0">
                                          <p:val>
                                            <p:strVal val="#ppt_x"/>
                                          </p:val>
                                        </p:tav>
                                        <p:tav tm="100000">
                                          <p:val>
                                            <p:strVal val="#ppt_x"/>
                                          </p:val>
                                        </p:tav>
                                      </p:tavLst>
                                    </p:anim>
                                    <p:anim calcmode="lin" valueType="num">
                                      <p:cBhvr additive="base">
                                        <p:cTn id="12" dur="500" fill="hold"/>
                                        <p:tgtEl>
                                          <p:spTgt spid="16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1" presetClass="entr" presetSubtype="1"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par>
                                <p:cTn id="34" presetID="21" presetClass="entr" presetSubtype="1"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1)">
                                      <p:cBhvr>
                                        <p:cTn id="36" dur="2000"/>
                                        <p:tgtEl>
                                          <p:spTgt spid="12"/>
                                        </p:tgtEl>
                                      </p:cBhvr>
                                    </p:animEffect>
                                  </p:childTnLst>
                                </p:cTn>
                              </p:par>
                            </p:childTnLst>
                          </p:cTn>
                        </p:par>
                        <p:par>
                          <p:cTn id="37" fill="hold">
                            <p:stCondLst>
                              <p:cond delay="2000"/>
                            </p:stCondLst>
                            <p:childTnLst>
                              <p:par>
                                <p:cTn id="38" presetID="2" presetClass="entr" presetSubtype="4" fill="hold" grpId="0" nodeType="afterEffect">
                                  <p:stCondLst>
                                    <p:cond delay="0"/>
                                  </p:stCondLst>
                                  <p:childTnLst>
                                    <p:set>
                                      <p:cBhvr>
                                        <p:cTn id="39" dur="1" fill="hold">
                                          <p:stCondLst>
                                            <p:cond delay="0"/>
                                          </p:stCondLst>
                                        </p:cTn>
                                        <p:tgtEl>
                                          <p:spTgt spid="187"/>
                                        </p:tgtEl>
                                        <p:attrNameLst>
                                          <p:attrName>style.visibility</p:attrName>
                                        </p:attrNameLst>
                                      </p:cBhvr>
                                      <p:to>
                                        <p:strVal val="visible"/>
                                      </p:to>
                                    </p:set>
                                    <p:anim calcmode="lin" valueType="num">
                                      <p:cBhvr additive="base">
                                        <p:cTn id="40" dur="500" fill="hold"/>
                                        <p:tgtEl>
                                          <p:spTgt spid="187"/>
                                        </p:tgtEl>
                                        <p:attrNameLst>
                                          <p:attrName>ppt_x</p:attrName>
                                        </p:attrNameLst>
                                      </p:cBhvr>
                                      <p:tavLst>
                                        <p:tav tm="0">
                                          <p:val>
                                            <p:strVal val="#ppt_x"/>
                                          </p:val>
                                        </p:tav>
                                        <p:tav tm="100000">
                                          <p:val>
                                            <p:strVal val="#ppt_x"/>
                                          </p:val>
                                        </p:tav>
                                      </p:tavLst>
                                    </p:anim>
                                    <p:anim calcmode="lin" valueType="num">
                                      <p:cBhvr additive="base">
                                        <p:cTn id="41" dur="500" fill="hold"/>
                                        <p:tgtEl>
                                          <p:spTgt spid="18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88"/>
                                        </p:tgtEl>
                                        <p:attrNameLst>
                                          <p:attrName>style.visibility</p:attrName>
                                        </p:attrNameLst>
                                      </p:cBhvr>
                                      <p:to>
                                        <p:strVal val="visible"/>
                                      </p:to>
                                    </p:set>
                                    <p:anim calcmode="lin" valueType="num">
                                      <p:cBhvr additive="base">
                                        <p:cTn id="44" dur="500" fill="hold"/>
                                        <p:tgtEl>
                                          <p:spTgt spid="188"/>
                                        </p:tgtEl>
                                        <p:attrNameLst>
                                          <p:attrName>ppt_x</p:attrName>
                                        </p:attrNameLst>
                                      </p:cBhvr>
                                      <p:tavLst>
                                        <p:tav tm="0">
                                          <p:val>
                                            <p:strVal val="#ppt_x"/>
                                          </p:val>
                                        </p:tav>
                                        <p:tav tm="100000">
                                          <p:val>
                                            <p:strVal val="#ppt_x"/>
                                          </p:val>
                                        </p:tav>
                                      </p:tavLst>
                                    </p:anim>
                                    <p:anim calcmode="lin" valueType="num">
                                      <p:cBhvr additive="base">
                                        <p:cTn id="45" dur="500" fill="hold"/>
                                        <p:tgtEl>
                                          <p:spTgt spid="188"/>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89"/>
                                        </p:tgtEl>
                                        <p:attrNameLst>
                                          <p:attrName>style.visibility</p:attrName>
                                        </p:attrNameLst>
                                      </p:cBhvr>
                                      <p:to>
                                        <p:strVal val="visible"/>
                                      </p:to>
                                    </p:set>
                                    <p:anim calcmode="lin" valueType="num">
                                      <p:cBhvr additive="base">
                                        <p:cTn id="48" dur="500" fill="hold"/>
                                        <p:tgtEl>
                                          <p:spTgt spid="189"/>
                                        </p:tgtEl>
                                        <p:attrNameLst>
                                          <p:attrName>ppt_x</p:attrName>
                                        </p:attrNameLst>
                                      </p:cBhvr>
                                      <p:tavLst>
                                        <p:tav tm="0">
                                          <p:val>
                                            <p:strVal val="#ppt_x"/>
                                          </p:val>
                                        </p:tav>
                                        <p:tav tm="100000">
                                          <p:val>
                                            <p:strVal val="#ppt_x"/>
                                          </p:val>
                                        </p:tav>
                                      </p:tavLst>
                                    </p:anim>
                                    <p:anim calcmode="lin" valueType="num">
                                      <p:cBhvr additive="base">
                                        <p:cTn id="49" dur="500" fill="hold"/>
                                        <p:tgtEl>
                                          <p:spTgt spid="18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43"/>
                                        </p:tgtEl>
                                        <p:attrNameLst>
                                          <p:attrName>style.visibility</p:attrName>
                                        </p:attrNameLst>
                                      </p:cBhvr>
                                      <p:to>
                                        <p:strVal val="visible"/>
                                      </p:to>
                                    </p:set>
                                    <p:animEffect transition="in" filter="wipe(down)">
                                      <p:cBhvr>
                                        <p:cTn id="54" dur="580">
                                          <p:stCondLst>
                                            <p:cond delay="0"/>
                                          </p:stCondLst>
                                        </p:cTn>
                                        <p:tgtEl>
                                          <p:spTgt spid="143"/>
                                        </p:tgtEl>
                                      </p:cBhvr>
                                    </p:animEffect>
                                    <p:anim calcmode="lin" valueType="num">
                                      <p:cBhvr>
                                        <p:cTn id="55" dur="182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4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4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43"/>
                                        </p:tgtEl>
                                        <p:attrNameLst>
                                          <p:attrName>ppt_y</p:attrName>
                                        </p:attrNameLst>
                                      </p:cBhvr>
                                      <p:tavLst>
                                        <p:tav tm="0" fmla="#ppt_y-sin(pi*$)/81">
                                          <p:val>
                                            <p:fltVal val="0"/>
                                          </p:val>
                                        </p:tav>
                                        <p:tav tm="100000">
                                          <p:val>
                                            <p:fltVal val="1"/>
                                          </p:val>
                                        </p:tav>
                                      </p:tavLst>
                                    </p:anim>
                                    <p:animScale>
                                      <p:cBhvr>
                                        <p:cTn id="60" dur="26">
                                          <p:stCondLst>
                                            <p:cond delay="650"/>
                                          </p:stCondLst>
                                        </p:cTn>
                                        <p:tgtEl>
                                          <p:spTgt spid="143"/>
                                        </p:tgtEl>
                                      </p:cBhvr>
                                      <p:to x="100000" y="60000"/>
                                    </p:animScale>
                                    <p:animScale>
                                      <p:cBhvr>
                                        <p:cTn id="61" dur="166" decel="50000">
                                          <p:stCondLst>
                                            <p:cond delay="676"/>
                                          </p:stCondLst>
                                        </p:cTn>
                                        <p:tgtEl>
                                          <p:spTgt spid="143"/>
                                        </p:tgtEl>
                                      </p:cBhvr>
                                      <p:to x="100000" y="100000"/>
                                    </p:animScale>
                                    <p:animScale>
                                      <p:cBhvr>
                                        <p:cTn id="62" dur="26">
                                          <p:stCondLst>
                                            <p:cond delay="1312"/>
                                          </p:stCondLst>
                                        </p:cTn>
                                        <p:tgtEl>
                                          <p:spTgt spid="143"/>
                                        </p:tgtEl>
                                      </p:cBhvr>
                                      <p:to x="100000" y="80000"/>
                                    </p:animScale>
                                    <p:animScale>
                                      <p:cBhvr>
                                        <p:cTn id="63" dur="166" decel="50000">
                                          <p:stCondLst>
                                            <p:cond delay="1338"/>
                                          </p:stCondLst>
                                        </p:cTn>
                                        <p:tgtEl>
                                          <p:spTgt spid="143"/>
                                        </p:tgtEl>
                                      </p:cBhvr>
                                      <p:to x="100000" y="100000"/>
                                    </p:animScale>
                                    <p:animScale>
                                      <p:cBhvr>
                                        <p:cTn id="64" dur="26">
                                          <p:stCondLst>
                                            <p:cond delay="1642"/>
                                          </p:stCondLst>
                                        </p:cTn>
                                        <p:tgtEl>
                                          <p:spTgt spid="143"/>
                                        </p:tgtEl>
                                      </p:cBhvr>
                                      <p:to x="100000" y="90000"/>
                                    </p:animScale>
                                    <p:animScale>
                                      <p:cBhvr>
                                        <p:cTn id="65" dur="166" decel="50000">
                                          <p:stCondLst>
                                            <p:cond delay="1668"/>
                                          </p:stCondLst>
                                        </p:cTn>
                                        <p:tgtEl>
                                          <p:spTgt spid="143"/>
                                        </p:tgtEl>
                                      </p:cBhvr>
                                      <p:to x="100000" y="100000"/>
                                    </p:animScale>
                                    <p:animScale>
                                      <p:cBhvr>
                                        <p:cTn id="66" dur="26">
                                          <p:stCondLst>
                                            <p:cond delay="1808"/>
                                          </p:stCondLst>
                                        </p:cTn>
                                        <p:tgtEl>
                                          <p:spTgt spid="143"/>
                                        </p:tgtEl>
                                      </p:cBhvr>
                                      <p:to x="100000" y="95000"/>
                                    </p:animScale>
                                    <p:animScale>
                                      <p:cBhvr>
                                        <p:cTn id="67" dur="166" decel="50000">
                                          <p:stCondLst>
                                            <p:cond delay="1834"/>
                                          </p:stCondLst>
                                        </p:cTn>
                                        <p:tgtEl>
                                          <p:spTgt spid="143"/>
                                        </p:tgtEl>
                                      </p:cBhvr>
                                      <p:to x="100000" y="100000"/>
                                    </p:animScale>
                                  </p:childTnLst>
                                </p:cTn>
                              </p:par>
                              <p:par>
                                <p:cTn id="68" presetID="26" presetClass="entr" presetSubtype="0" fill="hold" grpId="0" nodeType="withEffect">
                                  <p:stCondLst>
                                    <p:cond delay="0"/>
                                  </p:stCondLst>
                                  <p:childTnLst>
                                    <p:set>
                                      <p:cBhvr>
                                        <p:cTn id="69" dur="1" fill="hold">
                                          <p:stCondLst>
                                            <p:cond delay="0"/>
                                          </p:stCondLst>
                                        </p:cTn>
                                        <p:tgtEl>
                                          <p:spTgt spid="146"/>
                                        </p:tgtEl>
                                        <p:attrNameLst>
                                          <p:attrName>style.visibility</p:attrName>
                                        </p:attrNameLst>
                                      </p:cBhvr>
                                      <p:to>
                                        <p:strVal val="visible"/>
                                      </p:to>
                                    </p:set>
                                    <p:animEffect transition="in" filter="wipe(down)">
                                      <p:cBhvr>
                                        <p:cTn id="70" dur="580">
                                          <p:stCondLst>
                                            <p:cond delay="0"/>
                                          </p:stCondLst>
                                        </p:cTn>
                                        <p:tgtEl>
                                          <p:spTgt spid="146"/>
                                        </p:tgtEl>
                                      </p:cBhvr>
                                    </p:animEffect>
                                    <p:anim calcmode="lin" valueType="num">
                                      <p:cBhvr>
                                        <p:cTn id="71" dur="182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46"/>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46"/>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46"/>
                                        </p:tgtEl>
                                        <p:attrNameLst>
                                          <p:attrName>ppt_y</p:attrName>
                                        </p:attrNameLst>
                                      </p:cBhvr>
                                      <p:tavLst>
                                        <p:tav tm="0" fmla="#ppt_y-sin(pi*$)/81">
                                          <p:val>
                                            <p:fltVal val="0"/>
                                          </p:val>
                                        </p:tav>
                                        <p:tav tm="100000">
                                          <p:val>
                                            <p:fltVal val="1"/>
                                          </p:val>
                                        </p:tav>
                                      </p:tavLst>
                                    </p:anim>
                                    <p:animScale>
                                      <p:cBhvr>
                                        <p:cTn id="76" dur="26">
                                          <p:stCondLst>
                                            <p:cond delay="650"/>
                                          </p:stCondLst>
                                        </p:cTn>
                                        <p:tgtEl>
                                          <p:spTgt spid="146"/>
                                        </p:tgtEl>
                                      </p:cBhvr>
                                      <p:to x="100000" y="60000"/>
                                    </p:animScale>
                                    <p:animScale>
                                      <p:cBhvr>
                                        <p:cTn id="77" dur="166" decel="50000">
                                          <p:stCondLst>
                                            <p:cond delay="676"/>
                                          </p:stCondLst>
                                        </p:cTn>
                                        <p:tgtEl>
                                          <p:spTgt spid="146"/>
                                        </p:tgtEl>
                                      </p:cBhvr>
                                      <p:to x="100000" y="100000"/>
                                    </p:animScale>
                                    <p:animScale>
                                      <p:cBhvr>
                                        <p:cTn id="78" dur="26">
                                          <p:stCondLst>
                                            <p:cond delay="1312"/>
                                          </p:stCondLst>
                                        </p:cTn>
                                        <p:tgtEl>
                                          <p:spTgt spid="146"/>
                                        </p:tgtEl>
                                      </p:cBhvr>
                                      <p:to x="100000" y="80000"/>
                                    </p:animScale>
                                    <p:animScale>
                                      <p:cBhvr>
                                        <p:cTn id="79" dur="166" decel="50000">
                                          <p:stCondLst>
                                            <p:cond delay="1338"/>
                                          </p:stCondLst>
                                        </p:cTn>
                                        <p:tgtEl>
                                          <p:spTgt spid="146"/>
                                        </p:tgtEl>
                                      </p:cBhvr>
                                      <p:to x="100000" y="100000"/>
                                    </p:animScale>
                                    <p:animScale>
                                      <p:cBhvr>
                                        <p:cTn id="80" dur="26">
                                          <p:stCondLst>
                                            <p:cond delay="1642"/>
                                          </p:stCondLst>
                                        </p:cTn>
                                        <p:tgtEl>
                                          <p:spTgt spid="146"/>
                                        </p:tgtEl>
                                      </p:cBhvr>
                                      <p:to x="100000" y="90000"/>
                                    </p:animScale>
                                    <p:animScale>
                                      <p:cBhvr>
                                        <p:cTn id="81" dur="166" decel="50000">
                                          <p:stCondLst>
                                            <p:cond delay="1668"/>
                                          </p:stCondLst>
                                        </p:cTn>
                                        <p:tgtEl>
                                          <p:spTgt spid="146"/>
                                        </p:tgtEl>
                                      </p:cBhvr>
                                      <p:to x="100000" y="100000"/>
                                    </p:animScale>
                                    <p:animScale>
                                      <p:cBhvr>
                                        <p:cTn id="82" dur="26">
                                          <p:stCondLst>
                                            <p:cond delay="1808"/>
                                          </p:stCondLst>
                                        </p:cTn>
                                        <p:tgtEl>
                                          <p:spTgt spid="146"/>
                                        </p:tgtEl>
                                      </p:cBhvr>
                                      <p:to x="100000" y="95000"/>
                                    </p:animScale>
                                    <p:animScale>
                                      <p:cBhvr>
                                        <p:cTn id="83" dur="166" decel="50000">
                                          <p:stCondLst>
                                            <p:cond delay="1834"/>
                                          </p:stCondLst>
                                        </p:cTn>
                                        <p:tgtEl>
                                          <p:spTgt spid="146"/>
                                        </p:tgtEl>
                                      </p:cBhvr>
                                      <p:to x="100000" y="100000"/>
                                    </p:animScale>
                                  </p:childTnLst>
                                </p:cTn>
                              </p:par>
                              <p:par>
                                <p:cTn id="84" presetID="26" presetClass="entr" presetSubtype="0" fill="hold" grpId="0" nodeType="withEffect">
                                  <p:stCondLst>
                                    <p:cond delay="0"/>
                                  </p:stCondLst>
                                  <p:childTnLst>
                                    <p:set>
                                      <p:cBhvr>
                                        <p:cTn id="85" dur="1" fill="hold">
                                          <p:stCondLst>
                                            <p:cond delay="0"/>
                                          </p:stCondLst>
                                        </p:cTn>
                                        <p:tgtEl>
                                          <p:spTgt spid="144"/>
                                        </p:tgtEl>
                                        <p:attrNameLst>
                                          <p:attrName>style.visibility</p:attrName>
                                        </p:attrNameLst>
                                      </p:cBhvr>
                                      <p:to>
                                        <p:strVal val="visible"/>
                                      </p:to>
                                    </p:set>
                                    <p:animEffect transition="in" filter="wipe(down)">
                                      <p:cBhvr>
                                        <p:cTn id="86" dur="580">
                                          <p:stCondLst>
                                            <p:cond delay="0"/>
                                          </p:stCondLst>
                                        </p:cTn>
                                        <p:tgtEl>
                                          <p:spTgt spid="144"/>
                                        </p:tgtEl>
                                      </p:cBhvr>
                                    </p:animEffect>
                                    <p:anim calcmode="lin" valueType="num">
                                      <p:cBhvr>
                                        <p:cTn id="87" dur="182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44"/>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44"/>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44"/>
                                        </p:tgtEl>
                                        <p:attrNameLst>
                                          <p:attrName>ppt_y</p:attrName>
                                        </p:attrNameLst>
                                      </p:cBhvr>
                                      <p:tavLst>
                                        <p:tav tm="0" fmla="#ppt_y-sin(pi*$)/81">
                                          <p:val>
                                            <p:fltVal val="0"/>
                                          </p:val>
                                        </p:tav>
                                        <p:tav tm="100000">
                                          <p:val>
                                            <p:fltVal val="1"/>
                                          </p:val>
                                        </p:tav>
                                      </p:tavLst>
                                    </p:anim>
                                    <p:animScale>
                                      <p:cBhvr>
                                        <p:cTn id="92" dur="26">
                                          <p:stCondLst>
                                            <p:cond delay="650"/>
                                          </p:stCondLst>
                                        </p:cTn>
                                        <p:tgtEl>
                                          <p:spTgt spid="144"/>
                                        </p:tgtEl>
                                      </p:cBhvr>
                                      <p:to x="100000" y="60000"/>
                                    </p:animScale>
                                    <p:animScale>
                                      <p:cBhvr>
                                        <p:cTn id="93" dur="166" decel="50000">
                                          <p:stCondLst>
                                            <p:cond delay="676"/>
                                          </p:stCondLst>
                                        </p:cTn>
                                        <p:tgtEl>
                                          <p:spTgt spid="144"/>
                                        </p:tgtEl>
                                      </p:cBhvr>
                                      <p:to x="100000" y="100000"/>
                                    </p:animScale>
                                    <p:animScale>
                                      <p:cBhvr>
                                        <p:cTn id="94" dur="26">
                                          <p:stCondLst>
                                            <p:cond delay="1312"/>
                                          </p:stCondLst>
                                        </p:cTn>
                                        <p:tgtEl>
                                          <p:spTgt spid="144"/>
                                        </p:tgtEl>
                                      </p:cBhvr>
                                      <p:to x="100000" y="80000"/>
                                    </p:animScale>
                                    <p:animScale>
                                      <p:cBhvr>
                                        <p:cTn id="95" dur="166" decel="50000">
                                          <p:stCondLst>
                                            <p:cond delay="1338"/>
                                          </p:stCondLst>
                                        </p:cTn>
                                        <p:tgtEl>
                                          <p:spTgt spid="144"/>
                                        </p:tgtEl>
                                      </p:cBhvr>
                                      <p:to x="100000" y="100000"/>
                                    </p:animScale>
                                    <p:animScale>
                                      <p:cBhvr>
                                        <p:cTn id="96" dur="26">
                                          <p:stCondLst>
                                            <p:cond delay="1642"/>
                                          </p:stCondLst>
                                        </p:cTn>
                                        <p:tgtEl>
                                          <p:spTgt spid="144"/>
                                        </p:tgtEl>
                                      </p:cBhvr>
                                      <p:to x="100000" y="90000"/>
                                    </p:animScale>
                                    <p:animScale>
                                      <p:cBhvr>
                                        <p:cTn id="97" dur="166" decel="50000">
                                          <p:stCondLst>
                                            <p:cond delay="1668"/>
                                          </p:stCondLst>
                                        </p:cTn>
                                        <p:tgtEl>
                                          <p:spTgt spid="144"/>
                                        </p:tgtEl>
                                      </p:cBhvr>
                                      <p:to x="100000" y="100000"/>
                                    </p:animScale>
                                    <p:animScale>
                                      <p:cBhvr>
                                        <p:cTn id="98" dur="26">
                                          <p:stCondLst>
                                            <p:cond delay="1808"/>
                                          </p:stCondLst>
                                        </p:cTn>
                                        <p:tgtEl>
                                          <p:spTgt spid="144"/>
                                        </p:tgtEl>
                                      </p:cBhvr>
                                      <p:to x="100000" y="95000"/>
                                    </p:animScale>
                                    <p:animScale>
                                      <p:cBhvr>
                                        <p:cTn id="99" dur="166" decel="50000">
                                          <p:stCondLst>
                                            <p:cond delay="1834"/>
                                          </p:stCondLst>
                                        </p:cTn>
                                        <p:tgtEl>
                                          <p:spTgt spid="144"/>
                                        </p:tgtEl>
                                      </p:cBhvr>
                                      <p:to x="100000" y="100000"/>
                                    </p:animScale>
                                  </p:childTnLst>
                                </p:cTn>
                              </p:par>
                              <p:par>
                                <p:cTn id="100" presetID="26" presetClass="entr" presetSubtype="0" fill="hold" grpId="0" nodeType="withEffect">
                                  <p:stCondLst>
                                    <p:cond delay="0"/>
                                  </p:stCondLst>
                                  <p:childTnLst>
                                    <p:set>
                                      <p:cBhvr>
                                        <p:cTn id="101" dur="1" fill="hold">
                                          <p:stCondLst>
                                            <p:cond delay="0"/>
                                          </p:stCondLst>
                                        </p:cTn>
                                        <p:tgtEl>
                                          <p:spTgt spid="145"/>
                                        </p:tgtEl>
                                        <p:attrNameLst>
                                          <p:attrName>style.visibility</p:attrName>
                                        </p:attrNameLst>
                                      </p:cBhvr>
                                      <p:to>
                                        <p:strVal val="visible"/>
                                      </p:to>
                                    </p:set>
                                    <p:animEffect transition="in" filter="wipe(down)">
                                      <p:cBhvr>
                                        <p:cTn id="102" dur="580">
                                          <p:stCondLst>
                                            <p:cond delay="0"/>
                                          </p:stCondLst>
                                        </p:cTn>
                                        <p:tgtEl>
                                          <p:spTgt spid="145"/>
                                        </p:tgtEl>
                                      </p:cBhvr>
                                    </p:animEffect>
                                    <p:anim calcmode="lin" valueType="num">
                                      <p:cBhvr>
                                        <p:cTn id="103" dur="182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145"/>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145"/>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145"/>
                                        </p:tgtEl>
                                        <p:attrNameLst>
                                          <p:attrName>ppt_y</p:attrName>
                                        </p:attrNameLst>
                                      </p:cBhvr>
                                      <p:tavLst>
                                        <p:tav tm="0" fmla="#ppt_y-sin(pi*$)/81">
                                          <p:val>
                                            <p:fltVal val="0"/>
                                          </p:val>
                                        </p:tav>
                                        <p:tav tm="100000">
                                          <p:val>
                                            <p:fltVal val="1"/>
                                          </p:val>
                                        </p:tav>
                                      </p:tavLst>
                                    </p:anim>
                                    <p:animScale>
                                      <p:cBhvr>
                                        <p:cTn id="108" dur="26">
                                          <p:stCondLst>
                                            <p:cond delay="650"/>
                                          </p:stCondLst>
                                        </p:cTn>
                                        <p:tgtEl>
                                          <p:spTgt spid="145"/>
                                        </p:tgtEl>
                                      </p:cBhvr>
                                      <p:to x="100000" y="60000"/>
                                    </p:animScale>
                                    <p:animScale>
                                      <p:cBhvr>
                                        <p:cTn id="109" dur="166" decel="50000">
                                          <p:stCondLst>
                                            <p:cond delay="676"/>
                                          </p:stCondLst>
                                        </p:cTn>
                                        <p:tgtEl>
                                          <p:spTgt spid="145"/>
                                        </p:tgtEl>
                                      </p:cBhvr>
                                      <p:to x="100000" y="100000"/>
                                    </p:animScale>
                                    <p:animScale>
                                      <p:cBhvr>
                                        <p:cTn id="110" dur="26">
                                          <p:stCondLst>
                                            <p:cond delay="1312"/>
                                          </p:stCondLst>
                                        </p:cTn>
                                        <p:tgtEl>
                                          <p:spTgt spid="145"/>
                                        </p:tgtEl>
                                      </p:cBhvr>
                                      <p:to x="100000" y="80000"/>
                                    </p:animScale>
                                    <p:animScale>
                                      <p:cBhvr>
                                        <p:cTn id="111" dur="166" decel="50000">
                                          <p:stCondLst>
                                            <p:cond delay="1338"/>
                                          </p:stCondLst>
                                        </p:cTn>
                                        <p:tgtEl>
                                          <p:spTgt spid="145"/>
                                        </p:tgtEl>
                                      </p:cBhvr>
                                      <p:to x="100000" y="100000"/>
                                    </p:animScale>
                                    <p:animScale>
                                      <p:cBhvr>
                                        <p:cTn id="112" dur="26">
                                          <p:stCondLst>
                                            <p:cond delay="1642"/>
                                          </p:stCondLst>
                                        </p:cTn>
                                        <p:tgtEl>
                                          <p:spTgt spid="145"/>
                                        </p:tgtEl>
                                      </p:cBhvr>
                                      <p:to x="100000" y="90000"/>
                                    </p:animScale>
                                    <p:animScale>
                                      <p:cBhvr>
                                        <p:cTn id="113" dur="166" decel="50000">
                                          <p:stCondLst>
                                            <p:cond delay="1668"/>
                                          </p:stCondLst>
                                        </p:cTn>
                                        <p:tgtEl>
                                          <p:spTgt spid="145"/>
                                        </p:tgtEl>
                                      </p:cBhvr>
                                      <p:to x="100000" y="100000"/>
                                    </p:animScale>
                                    <p:animScale>
                                      <p:cBhvr>
                                        <p:cTn id="114" dur="26">
                                          <p:stCondLst>
                                            <p:cond delay="1808"/>
                                          </p:stCondLst>
                                        </p:cTn>
                                        <p:tgtEl>
                                          <p:spTgt spid="145"/>
                                        </p:tgtEl>
                                      </p:cBhvr>
                                      <p:to x="100000" y="95000"/>
                                    </p:animScale>
                                    <p:animScale>
                                      <p:cBhvr>
                                        <p:cTn id="115" dur="166" decel="50000">
                                          <p:stCondLst>
                                            <p:cond delay="1834"/>
                                          </p:stCondLst>
                                        </p:cTn>
                                        <p:tgtEl>
                                          <p:spTgt spid="145"/>
                                        </p:tgtEl>
                                      </p:cBhvr>
                                      <p:to x="100000" y="100000"/>
                                    </p:animScale>
                                  </p:childTnLst>
                                </p:cTn>
                              </p:par>
                            </p:childTnLst>
                          </p:cTn>
                        </p:par>
                      </p:childTnLst>
                    </p:cTn>
                  </p:par>
                  <p:par>
                    <p:cTn id="116" fill="hold">
                      <p:stCondLst>
                        <p:cond delay="indefinite"/>
                      </p:stCondLst>
                      <p:childTnLst>
                        <p:par>
                          <p:cTn id="117" fill="hold">
                            <p:stCondLst>
                              <p:cond delay="0"/>
                            </p:stCondLst>
                            <p:childTnLst>
                              <p:par>
                                <p:cTn id="118" presetID="31" presetClass="entr" presetSubtype="0" fill="hold" grpId="0" nodeType="clickEffect">
                                  <p:stCondLst>
                                    <p:cond delay="0"/>
                                  </p:stCondLst>
                                  <p:childTnLst>
                                    <p:set>
                                      <p:cBhvr>
                                        <p:cTn id="119" dur="1" fill="hold">
                                          <p:stCondLst>
                                            <p:cond delay="0"/>
                                          </p:stCondLst>
                                        </p:cTn>
                                        <p:tgtEl>
                                          <p:spTgt spid="18"/>
                                        </p:tgtEl>
                                        <p:attrNameLst>
                                          <p:attrName>style.visibility</p:attrName>
                                        </p:attrNameLst>
                                      </p:cBhvr>
                                      <p:to>
                                        <p:strVal val="visible"/>
                                      </p:to>
                                    </p:set>
                                    <p:anim calcmode="lin" valueType="num">
                                      <p:cBhvr>
                                        <p:cTn id="120" dur="1000" fill="hold"/>
                                        <p:tgtEl>
                                          <p:spTgt spid="18"/>
                                        </p:tgtEl>
                                        <p:attrNameLst>
                                          <p:attrName>ppt_w</p:attrName>
                                        </p:attrNameLst>
                                      </p:cBhvr>
                                      <p:tavLst>
                                        <p:tav tm="0">
                                          <p:val>
                                            <p:fltVal val="0"/>
                                          </p:val>
                                        </p:tav>
                                        <p:tav tm="100000">
                                          <p:val>
                                            <p:strVal val="#ppt_w"/>
                                          </p:val>
                                        </p:tav>
                                      </p:tavLst>
                                    </p:anim>
                                    <p:anim calcmode="lin" valueType="num">
                                      <p:cBhvr>
                                        <p:cTn id="121" dur="1000" fill="hold"/>
                                        <p:tgtEl>
                                          <p:spTgt spid="18"/>
                                        </p:tgtEl>
                                        <p:attrNameLst>
                                          <p:attrName>ppt_h</p:attrName>
                                        </p:attrNameLst>
                                      </p:cBhvr>
                                      <p:tavLst>
                                        <p:tav tm="0">
                                          <p:val>
                                            <p:fltVal val="0"/>
                                          </p:val>
                                        </p:tav>
                                        <p:tav tm="100000">
                                          <p:val>
                                            <p:strVal val="#ppt_h"/>
                                          </p:val>
                                        </p:tav>
                                      </p:tavLst>
                                    </p:anim>
                                    <p:anim calcmode="lin" valueType="num">
                                      <p:cBhvr>
                                        <p:cTn id="122" dur="1000" fill="hold"/>
                                        <p:tgtEl>
                                          <p:spTgt spid="18"/>
                                        </p:tgtEl>
                                        <p:attrNameLst>
                                          <p:attrName>style.rotation</p:attrName>
                                        </p:attrNameLst>
                                      </p:cBhvr>
                                      <p:tavLst>
                                        <p:tav tm="0">
                                          <p:val>
                                            <p:fltVal val="90"/>
                                          </p:val>
                                        </p:tav>
                                        <p:tav tm="100000">
                                          <p:val>
                                            <p:fltVal val="0"/>
                                          </p:val>
                                        </p:tav>
                                      </p:tavLst>
                                    </p:anim>
                                    <p:animEffect transition="in" filter="fade">
                                      <p:cBhvr>
                                        <p:cTn id="123" dur="1000"/>
                                        <p:tgtEl>
                                          <p:spTgt spid="18"/>
                                        </p:tgtEl>
                                      </p:cBhvr>
                                    </p:animEffect>
                                  </p:childTnLst>
                                </p:cTn>
                              </p:par>
                              <p:par>
                                <p:cTn id="124" presetID="31" presetClass="entr" presetSubtype="0" fill="hold" grpId="0" nodeType="withEffect">
                                  <p:stCondLst>
                                    <p:cond delay="0"/>
                                  </p:stCondLst>
                                  <p:childTnLst>
                                    <p:set>
                                      <p:cBhvr>
                                        <p:cTn id="125" dur="1" fill="hold">
                                          <p:stCondLst>
                                            <p:cond delay="0"/>
                                          </p:stCondLst>
                                        </p:cTn>
                                        <p:tgtEl>
                                          <p:spTgt spid="19"/>
                                        </p:tgtEl>
                                        <p:attrNameLst>
                                          <p:attrName>style.visibility</p:attrName>
                                        </p:attrNameLst>
                                      </p:cBhvr>
                                      <p:to>
                                        <p:strVal val="visible"/>
                                      </p:to>
                                    </p:set>
                                    <p:anim calcmode="lin" valueType="num">
                                      <p:cBhvr>
                                        <p:cTn id="126" dur="1000" fill="hold"/>
                                        <p:tgtEl>
                                          <p:spTgt spid="19"/>
                                        </p:tgtEl>
                                        <p:attrNameLst>
                                          <p:attrName>ppt_w</p:attrName>
                                        </p:attrNameLst>
                                      </p:cBhvr>
                                      <p:tavLst>
                                        <p:tav tm="0">
                                          <p:val>
                                            <p:fltVal val="0"/>
                                          </p:val>
                                        </p:tav>
                                        <p:tav tm="100000">
                                          <p:val>
                                            <p:strVal val="#ppt_w"/>
                                          </p:val>
                                        </p:tav>
                                      </p:tavLst>
                                    </p:anim>
                                    <p:anim calcmode="lin" valueType="num">
                                      <p:cBhvr>
                                        <p:cTn id="127" dur="1000" fill="hold"/>
                                        <p:tgtEl>
                                          <p:spTgt spid="19"/>
                                        </p:tgtEl>
                                        <p:attrNameLst>
                                          <p:attrName>ppt_h</p:attrName>
                                        </p:attrNameLst>
                                      </p:cBhvr>
                                      <p:tavLst>
                                        <p:tav tm="0">
                                          <p:val>
                                            <p:fltVal val="0"/>
                                          </p:val>
                                        </p:tav>
                                        <p:tav tm="100000">
                                          <p:val>
                                            <p:strVal val="#ppt_h"/>
                                          </p:val>
                                        </p:tav>
                                      </p:tavLst>
                                    </p:anim>
                                    <p:anim calcmode="lin" valueType="num">
                                      <p:cBhvr>
                                        <p:cTn id="128" dur="1000" fill="hold"/>
                                        <p:tgtEl>
                                          <p:spTgt spid="19"/>
                                        </p:tgtEl>
                                        <p:attrNameLst>
                                          <p:attrName>style.rotation</p:attrName>
                                        </p:attrNameLst>
                                      </p:cBhvr>
                                      <p:tavLst>
                                        <p:tav tm="0">
                                          <p:val>
                                            <p:fltVal val="90"/>
                                          </p:val>
                                        </p:tav>
                                        <p:tav tm="100000">
                                          <p:val>
                                            <p:fltVal val="0"/>
                                          </p:val>
                                        </p:tav>
                                      </p:tavLst>
                                    </p:anim>
                                    <p:animEffect transition="in" filter="fade">
                                      <p:cBhvr>
                                        <p:cTn id="129" dur="1000"/>
                                        <p:tgtEl>
                                          <p:spTgt spid="19"/>
                                        </p:tgtEl>
                                      </p:cBhvr>
                                    </p:animEffect>
                                  </p:childTnLst>
                                </p:cTn>
                              </p:par>
                            </p:childTnLst>
                          </p:cTn>
                        </p:par>
                        <p:par>
                          <p:cTn id="130" fill="hold">
                            <p:stCondLst>
                              <p:cond delay="1000"/>
                            </p:stCondLst>
                            <p:childTnLst>
                              <p:par>
                                <p:cTn id="131" presetID="31" presetClass="entr" presetSubtype="0" fill="hold" grpId="0" nodeType="afterEffect">
                                  <p:stCondLst>
                                    <p:cond delay="0"/>
                                  </p:stCondLst>
                                  <p:childTnLst>
                                    <p:set>
                                      <p:cBhvr>
                                        <p:cTn id="132" dur="1" fill="hold">
                                          <p:stCondLst>
                                            <p:cond delay="0"/>
                                          </p:stCondLst>
                                        </p:cTn>
                                        <p:tgtEl>
                                          <p:spTgt spid="5"/>
                                        </p:tgtEl>
                                        <p:attrNameLst>
                                          <p:attrName>style.visibility</p:attrName>
                                        </p:attrNameLst>
                                      </p:cBhvr>
                                      <p:to>
                                        <p:strVal val="visible"/>
                                      </p:to>
                                    </p:set>
                                    <p:anim calcmode="lin" valueType="num">
                                      <p:cBhvr>
                                        <p:cTn id="133" dur="1000" fill="hold"/>
                                        <p:tgtEl>
                                          <p:spTgt spid="5"/>
                                        </p:tgtEl>
                                        <p:attrNameLst>
                                          <p:attrName>ppt_w</p:attrName>
                                        </p:attrNameLst>
                                      </p:cBhvr>
                                      <p:tavLst>
                                        <p:tav tm="0">
                                          <p:val>
                                            <p:fltVal val="0"/>
                                          </p:val>
                                        </p:tav>
                                        <p:tav tm="100000">
                                          <p:val>
                                            <p:strVal val="#ppt_w"/>
                                          </p:val>
                                        </p:tav>
                                      </p:tavLst>
                                    </p:anim>
                                    <p:anim calcmode="lin" valueType="num">
                                      <p:cBhvr>
                                        <p:cTn id="134" dur="1000" fill="hold"/>
                                        <p:tgtEl>
                                          <p:spTgt spid="5"/>
                                        </p:tgtEl>
                                        <p:attrNameLst>
                                          <p:attrName>ppt_h</p:attrName>
                                        </p:attrNameLst>
                                      </p:cBhvr>
                                      <p:tavLst>
                                        <p:tav tm="0">
                                          <p:val>
                                            <p:fltVal val="0"/>
                                          </p:val>
                                        </p:tav>
                                        <p:tav tm="100000">
                                          <p:val>
                                            <p:strVal val="#ppt_h"/>
                                          </p:val>
                                        </p:tav>
                                      </p:tavLst>
                                    </p:anim>
                                    <p:anim calcmode="lin" valueType="num">
                                      <p:cBhvr>
                                        <p:cTn id="135" dur="1000" fill="hold"/>
                                        <p:tgtEl>
                                          <p:spTgt spid="5"/>
                                        </p:tgtEl>
                                        <p:attrNameLst>
                                          <p:attrName>style.rotation</p:attrName>
                                        </p:attrNameLst>
                                      </p:cBhvr>
                                      <p:tavLst>
                                        <p:tav tm="0">
                                          <p:val>
                                            <p:fltVal val="90"/>
                                          </p:val>
                                        </p:tav>
                                        <p:tav tm="100000">
                                          <p:val>
                                            <p:fltVal val="0"/>
                                          </p:val>
                                        </p:tav>
                                      </p:tavLst>
                                    </p:anim>
                                    <p:animEffect transition="in" filter="fade">
                                      <p:cBhvr>
                                        <p:cTn id="136" dur="1000"/>
                                        <p:tgtEl>
                                          <p:spTgt spid="5"/>
                                        </p:tgtEl>
                                      </p:cBhvr>
                                    </p:animEffect>
                                  </p:childTnLst>
                                </p:cTn>
                              </p:par>
                              <p:par>
                                <p:cTn id="137" presetID="31" presetClass="entr" presetSubtype="0" fill="hold" grpId="0" nodeType="withEffect">
                                  <p:stCondLst>
                                    <p:cond delay="0"/>
                                  </p:stCondLst>
                                  <p:childTnLst>
                                    <p:set>
                                      <p:cBhvr>
                                        <p:cTn id="138" dur="1" fill="hold">
                                          <p:stCondLst>
                                            <p:cond delay="0"/>
                                          </p:stCondLst>
                                        </p:cTn>
                                        <p:tgtEl>
                                          <p:spTgt spid="13"/>
                                        </p:tgtEl>
                                        <p:attrNameLst>
                                          <p:attrName>style.visibility</p:attrName>
                                        </p:attrNameLst>
                                      </p:cBhvr>
                                      <p:to>
                                        <p:strVal val="visible"/>
                                      </p:to>
                                    </p:set>
                                    <p:anim calcmode="lin" valueType="num">
                                      <p:cBhvr>
                                        <p:cTn id="139" dur="1000" fill="hold"/>
                                        <p:tgtEl>
                                          <p:spTgt spid="13"/>
                                        </p:tgtEl>
                                        <p:attrNameLst>
                                          <p:attrName>ppt_w</p:attrName>
                                        </p:attrNameLst>
                                      </p:cBhvr>
                                      <p:tavLst>
                                        <p:tav tm="0">
                                          <p:val>
                                            <p:fltVal val="0"/>
                                          </p:val>
                                        </p:tav>
                                        <p:tav tm="100000">
                                          <p:val>
                                            <p:strVal val="#ppt_w"/>
                                          </p:val>
                                        </p:tav>
                                      </p:tavLst>
                                    </p:anim>
                                    <p:anim calcmode="lin" valueType="num">
                                      <p:cBhvr>
                                        <p:cTn id="140" dur="1000" fill="hold"/>
                                        <p:tgtEl>
                                          <p:spTgt spid="13"/>
                                        </p:tgtEl>
                                        <p:attrNameLst>
                                          <p:attrName>ppt_h</p:attrName>
                                        </p:attrNameLst>
                                      </p:cBhvr>
                                      <p:tavLst>
                                        <p:tav tm="0">
                                          <p:val>
                                            <p:fltVal val="0"/>
                                          </p:val>
                                        </p:tav>
                                        <p:tav tm="100000">
                                          <p:val>
                                            <p:strVal val="#ppt_h"/>
                                          </p:val>
                                        </p:tav>
                                      </p:tavLst>
                                    </p:anim>
                                    <p:anim calcmode="lin" valueType="num">
                                      <p:cBhvr>
                                        <p:cTn id="141" dur="1000" fill="hold"/>
                                        <p:tgtEl>
                                          <p:spTgt spid="13"/>
                                        </p:tgtEl>
                                        <p:attrNameLst>
                                          <p:attrName>style.rotation</p:attrName>
                                        </p:attrNameLst>
                                      </p:cBhvr>
                                      <p:tavLst>
                                        <p:tav tm="0">
                                          <p:val>
                                            <p:fltVal val="90"/>
                                          </p:val>
                                        </p:tav>
                                        <p:tav tm="100000">
                                          <p:val>
                                            <p:fltVal val="0"/>
                                          </p:val>
                                        </p:tav>
                                      </p:tavLst>
                                    </p:anim>
                                    <p:animEffect transition="in" filter="fade">
                                      <p:cBhvr>
                                        <p:cTn id="142" dur="1000"/>
                                        <p:tgtEl>
                                          <p:spTgt spid="13"/>
                                        </p:tgtEl>
                                      </p:cBhvr>
                                    </p:animEffect>
                                  </p:childTnLst>
                                </p:cTn>
                              </p:par>
                            </p:childTnLst>
                          </p:cTn>
                        </p:par>
                        <p:par>
                          <p:cTn id="143" fill="hold">
                            <p:stCondLst>
                              <p:cond delay="2000"/>
                            </p:stCondLst>
                            <p:childTnLst>
                              <p:par>
                                <p:cTn id="144" presetID="31" presetClass="entr" presetSubtype="0" fill="hold" grpId="0" nodeType="afterEffect">
                                  <p:stCondLst>
                                    <p:cond delay="0"/>
                                  </p:stCondLst>
                                  <p:childTnLst>
                                    <p:set>
                                      <p:cBhvr>
                                        <p:cTn id="145" dur="1" fill="hold">
                                          <p:stCondLst>
                                            <p:cond delay="0"/>
                                          </p:stCondLst>
                                        </p:cTn>
                                        <p:tgtEl>
                                          <p:spTgt spid="10"/>
                                        </p:tgtEl>
                                        <p:attrNameLst>
                                          <p:attrName>style.visibility</p:attrName>
                                        </p:attrNameLst>
                                      </p:cBhvr>
                                      <p:to>
                                        <p:strVal val="visible"/>
                                      </p:to>
                                    </p:set>
                                    <p:anim calcmode="lin" valueType="num">
                                      <p:cBhvr>
                                        <p:cTn id="146" dur="1000" fill="hold"/>
                                        <p:tgtEl>
                                          <p:spTgt spid="10"/>
                                        </p:tgtEl>
                                        <p:attrNameLst>
                                          <p:attrName>ppt_w</p:attrName>
                                        </p:attrNameLst>
                                      </p:cBhvr>
                                      <p:tavLst>
                                        <p:tav tm="0">
                                          <p:val>
                                            <p:fltVal val="0"/>
                                          </p:val>
                                        </p:tav>
                                        <p:tav tm="100000">
                                          <p:val>
                                            <p:strVal val="#ppt_w"/>
                                          </p:val>
                                        </p:tav>
                                      </p:tavLst>
                                    </p:anim>
                                    <p:anim calcmode="lin" valueType="num">
                                      <p:cBhvr>
                                        <p:cTn id="147" dur="1000" fill="hold"/>
                                        <p:tgtEl>
                                          <p:spTgt spid="10"/>
                                        </p:tgtEl>
                                        <p:attrNameLst>
                                          <p:attrName>ppt_h</p:attrName>
                                        </p:attrNameLst>
                                      </p:cBhvr>
                                      <p:tavLst>
                                        <p:tav tm="0">
                                          <p:val>
                                            <p:fltVal val="0"/>
                                          </p:val>
                                        </p:tav>
                                        <p:tav tm="100000">
                                          <p:val>
                                            <p:strVal val="#ppt_h"/>
                                          </p:val>
                                        </p:tav>
                                      </p:tavLst>
                                    </p:anim>
                                    <p:anim calcmode="lin" valueType="num">
                                      <p:cBhvr>
                                        <p:cTn id="148" dur="1000" fill="hold"/>
                                        <p:tgtEl>
                                          <p:spTgt spid="10"/>
                                        </p:tgtEl>
                                        <p:attrNameLst>
                                          <p:attrName>style.rotation</p:attrName>
                                        </p:attrNameLst>
                                      </p:cBhvr>
                                      <p:tavLst>
                                        <p:tav tm="0">
                                          <p:val>
                                            <p:fltVal val="90"/>
                                          </p:val>
                                        </p:tav>
                                        <p:tav tm="100000">
                                          <p:val>
                                            <p:fltVal val="0"/>
                                          </p:val>
                                        </p:tav>
                                      </p:tavLst>
                                    </p:anim>
                                    <p:animEffect transition="in" filter="fade">
                                      <p:cBhvr>
                                        <p:cTn id="149" dur="1000"/>
                                        <p:tgtEl>
                                          <p:spTgt spid="10"/>
                                        </p:tgtEl>
                                      </p:cBhvr>
                                    </p:animEffect>
                                  </p:childTnLst>
                                </p:cTn>
                              </p:par>
                              <p:par>
                                <p:cTn id="150" presetID="31" presetClass="entr" presetSubtype="0" fill="hold" grpId="0" nodeType="withEffect">
                                  <p:stCondLst>
                                    <p:cond delay="0"/>
                                  </p:stCondLst>
                                  <p:childTnLst>
                                    <p:set>
                                      <p:cBhvr>
                                        <p:cTn id="151" dur="1" fill="hold">
                                          <p:stCondLst>
                                            <p:cond delay="0"/>
                                          </p:stCondLst>
                                        </p:cTn>
                                        <p:tgtEl>
                                          <p:spTgt spid="16"/>
                                        </p:tgtEl>
                                        <p:attrNameLst>
                                          <p:attrName>style.visibility</p:attrName>
                                        </p:attrNameLst>
                                      </p:cBhvr>
                                      <p:to>
                                        <p:strVal val="visible"/>
                                      </p:to>
                                    </p:set>
                                    <p:anim calcmode="lin" valueType="num">
                                      <p:cBhvr>
                                        <p:cTn id="152" dur="1000" fill="hold"/>
                                        <p:tgtEl>
                                          <p:spTgt spid="16"/>
                                        </p:tgtEl>
                                        <p:attrNameLst>
                                          <p:attrName>ppt_w</p:attrName>
                                        </p:attrNameLst>
                                      </p:cBhvr>
                                      <p:tavLst>
                                        <p:tav tm="0">
                                          <p:val>
                                            <p:fltVal val="0"/>
                                          </p:val>
                                        </p:tav>
                                        <p:tav tm="100000">
                                          <p:val>
                                            <p:strVal val="#ppt_w"/>
                                          </p:val>
                                        </p:tav>
                                      </p:tavLst>
                                    </p:anim>
                                    <p:anim calcmode="lin" valueType="num">
                                      <p:cBhvr>
                                        <p:cTn id="153" dur="1000" fill="hold"/>
                                        <p:tgtEl>
                                          <p:spTgt spid="16"/>
                                        </p:tgtEl>
                                        <p:attrNameLst>
                                          <p:attrName>ppt_h</p:attrName>
                                        </p:attrNameLst>
                                      </p:cBhvr>
                                      <p:tavLst>
                                        <p:tav tm="0">
                                          <p:val>
                                            <p:fltVal val="0"/>
                                          </p:val>
                                        </p:tav>
                                        <p:tav tm="100000">
                                          <p:val>
                                            <p:strVal val="#ppt_h"/>
                                          </p:val>
                                        </p:tav>
                                      </p:tavLst>
                                    </p:anim>
                                    <p:anim calcmode="lin" valueType="num">
                                      <p:cBhvr>
                                        <p:cTn id="154" dur="1000" fill="hold"/>
                                        <p:tgtEl>
                                          <p:spTgt spid="16"/>
                                        </p:tgtEl>
                                        <p:attrNameLst>
                                          <p:attrName>style.rotation</p:attrName>
                                        </p:attrNameLst>
                                      </p:cBhvr>
                                      <p:tavLst>
                                        <p:tav tm="0">
                                          <p:val>
                                            <p:fltVal val="90"/>
                                          </p:val>
                                        </p:tav>
                                        <p:tav tm="100000">
                                          <p:val>
                                            <p:fltVal val="0"/>
                                          </p:val>
                                        </p:tav>
                                      </p:tavLst>
                                    </p:anim>
                                    <p:animEffect transition="in" filter="fade">
                                      <p:cBhvr>
                                        <p:cTn id="155" dur="1000"/>
                                        <p:tgtEl>
                                          <p:spTgt spid="16"/>
                                        </p:tgtEl>
                                      </p:cBhvr>
                                    </p:animEffect>
                                  </p:childTnLst>
                                </p:cTn>
                              </p:par>
                            </p:childTnLst>
                          </p:cTn>
                        </p:par>
                        <p:par>
                          <p:cTn id="156" fill="hold">
                            <p:stCondLst>
                              <p:cond delay="3000"/>
                            </p:stCondLst>
                            <p:childTnLst>
                              <p:par>
                                <p:cTn id="157" presetID="31" presetClass="entr" presetSubtype="0" fill="hold" grpId="0" nodeType="afterEffect">
                                  <p:stCondLst>
                                    <p:cond delay="0"/>
                                  </p:stCondLst>
                                  <p:childTnLst>
                                    <p:set>
                                      <p:cBhvr>
                                        <p:cTn id="158" dur="1" fill="hold">
                                          <p:stCondLst>
                                            <p:cond delay="0"/>
                                          </p:stCondLst>
                                        </p:cTn>
                                        <p:tgtEl>
                                          <p:spTgt spid="11"/>
                                        </p:tgtEl>
                                        <p:attrNameLst>
                                          <p:attrName>style.visibility</p:attrName>
                                        </p:attrNameLst>
                                      </p:cBhvr>
                                      <p:to>
                                        <p:strVal val="visible"/>
                                      </p:to>
                                    </p:set>
                                    <p:anim calcmode="lin" valueType="num">
                                      <p:cBhvr>
                                        <p:cTn id="159" dur="1000" fill="hold"/>
                                        <p:tgtEl>
                                          <p:spTgt spid="11"/>
                                        </p:tgtEl>
                                        <p:attrNameLst>
                                          <p:attrName>ppt_w</p:attrName>
                                        </p:attrNameLst>
                                      </p:cBhvr>
                                      <p:tavLst>
                                        <p:tav tm="0">
                                          <p:val>
                                            <p:fltVal val="0"/>
                                          </p:val>
                                        </p:tav>
                                        <p:tav tm="100000">
                                          <p:val>
                                            <p:strVal val="#ppt_w"/>
                                          </p:val>
                                        </p:tav>
                                      </p:tavLst>
                                    </p:anim>
                                    <p:anim calcmode="lin" valueType="num">
                                      <p:cBhvr>
                                        <p:cTn id="160" dur="1000" fill="hold"/>
                                        <p:tgtEl>
                                          <p:spTgt spid="11"/>
                                        </p:tgtEl>
                                        <p:attrNameLst>
                                          <p:attrName>ppt_h</p:attrName>
                                        </p:attrNameLst>
                                      </p:cBhvr>
                                      <p:tavLst>
                                        <p:tav tm="0">
                                          <p:val>
                                            <p:fltVal val="0"/>
                                          </p:val>
                                        </p:tav>
                                        <p:tav tm="100000">
                                          <p:val>
                                            <p:strVal val="#ppt_h"/>
                                          </p:val>
                                        </p:tav>
                                      </p:tavLst>
                                    </p:anim>
                                    <p:anim calcmode="lin" valueType="num">
                                      <p:cBhvr>
                                        <p:cTn id="161" dur="1000" fill="hold"/>
                                        <p:tgtEl>
                                          <p:spTgt spid="11"/>
                                        </p:tgtEl>
                                        <p:attrNameLst>
                                          <p:attrName>style.rotation</p:attrName>
                                        </p:attrNameLst>
                                      </p:cBhvr>
                                      <p:tavLst>
                                        <p:tav tm="0">
                                          <p:val>
                                            <p:fltVal val="90"/>
                                          </p:val>
                                        </p:tav>
                                        <p:tav tm="100000">
                                          <p:val>
                                            <p:fltVal val="0"/>
                                          </p:val>
                                        </p:tav>
                                      </p:tavLst>
                                    </p:anim>
                                    <p:animEffect transition="in" filter="fade">
                                      <p:cBhvr>
                                        <p:cTn id="162" dur="1000"/>
                                        <p:tgtEl>
                                          <p:spTgt spid="11"/>
                                        </p:tgtEl>
                                      </p:cBhvr>
                                    </p:animEffect>
                                  </p:childTnLst>
                                </p:cTn>
                              </p:par>
                              <p:par>
                                <p:cTn id="163" presetID="31" presetClass="entr" presetSubtype="0" fill="hold" grpId="0" nodeType="with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p:cTn id="165" dur="1000" fill="hold"/>
                                        <p:tgtEl>
                                          <p:spTgt spid="15"/>
                                        </p:tgtEl>
                                        <p:attrNameLst>
                                          <p:attrName>ppt_w</p:attrName>
                                        </p:attrNameLst>
                                      </p:cBhvr>
                                      <p:tavLst>
                                        <p:tav tm="0">
                                          <p:val>
                                            <p:fltVal val="0"/>
                                          </p:val>
                                        </p:tav>
                                        <p:tav tm="100000">
                                          <p:val>
                                            <p:strVal val="#ppt_w"/>
                                          </p:val>
                                        </p:tav>
                                      </p:tavLst>
                                    </p:anim>
                                    <p:anim calcmode="lin" valueType="num">
                                      <p:cBhvr>
                                        <p:cTn id="166" dur="1000" fill="hold"/>
                                        <p:tgtEl>
                                          <p:spTgt spid="15"/>
                                        </p:tgtEl>
                                        <p:attrNameLst>
                                          <p:attrName>ppt_h</p:attrName>
                                        </p:attrNameLst>
                                      </p:cBhvr>
                                      <p:tavLst>
                                        <p:tav tm="0">
                                          <p:val>
                                            <p:fltVal val="0"/>
                                          </p:val>
                                        </p:tav>
                                        <p:tav tm="100000">
                                          <p:val>
                                            <p:strVal val="#ppt_h"/>
                                          </p:val>
                                        </p:tav>
                                      </p:tavLst>
                                    </p:anim>
                                    <p:anim calcmode="lin" valueType="num">
                                      <p:cBhvr>
                                        <p:cTn id="167" dur="1000" fill="hold"/>
                                        <p:tgtEl>
                                          <p:spTgt spid="15"/>
                                        </p:tgtEl>
                                        <p:attrNameLst>
                                          <p:attrName>style.rotation</p:attrName>
                                        </p:attrNameLst>
                                      </p:cBhvr>
                                      <p:tavLst>
                                        <p:tav tm="0">
                                          <p:val>
                                            <p:fltVal val="90"/>
                                          </p:val>
                                        </p:tav>
                                        <p:tav tm="100000">
                                          <p:val>
                                            <p:fltVal val="0"/>
                                          </p:val>
                                        </p:tav>
                                      </p:tavLst>
                                    </p:anim>
                                    <p:animEffect transition="in" filter="fade">
                                      <p:cBhvr>
                                        <p:cTn id="168" dur="1000"/>
                                        <p:tgtEl>
                                          <p:spTgt spid="15"/>
                                        </p:tgtEl>
                                      </p:cBhvr>
                                    </p:animEffect>
                                  </p:childTnLst>
                                </p:cTn>
                              </p:par>
                            </p:childTnLst>
                          </p:cTn>
                        </p:par>
                        <p:par>
                          <p:cTn id="169" fill="hold">
                            <p:stCondLst>
                              <p:cond delay="4000"/>
                            </p:stCondLst>
                            <p:childTnLst>
                              <p:par>
                                <p:cTn id="170" presetID="31" presetClass="entr" presetSubtype="0" fill="hold" grpId="0" nodeType="afterEffect">
                                  <p:stCondLst>
                                    <p:cond delay="0"/>
                                  </p:stCondLst>
                                  <p:childTnLst>
                                    <p:set>
                                      <p:cBhvr>
                                        <p:cTn id="171" dur="1" fill="hold">
                                          <p:stCondLst>
                                            <p:cond delay="0"/>
                                          </p:stCondLst>
                                        </p:cTn>
                                        <p:tgtEl>
                                          <p:spTgt spid="7"/>
                                        </p:tgtEl>
                                        <p:attrNameLst>
                                          <p:attrName>style.visibility</p:attrName>
                                        </p:attrNameLst>
                                      </p:cBhvr>
                                      <p:to>
                                        <p:strVal val="visible"/>
                                      </p:to>
                                    </p:set>
                                    <p:anim calcmode="lin" valueType="num">
                                      <p:cBhvr>
                                        <p:cTn id="172" dur="1000" fill="hold"/>
                                        <p:tgtEl>
                                          <p:spTgt spid="7"/>
                                        </p:tgtEl>
                                        <p:attrNameLst>
                                          <p:attrName>ppt_w</p:attrName>
                                        </p:attrNameLst>
                                      </p:cBhvr>
                                      <p:tavLst>
                                        <p:tav tm="0">
                                          <p:val>
                                            <p:fltVal val="0"/>
                                          </p:val>
                                        </p:tav>
                                        <p:tav tm="100000">
                                          <p:val>
                                            <p:strVal val="#ppt_w"/>
                                          </p:val>
                                        </p:tav>
                                      </p:tavLst>
                                    </p:anim>
                                    <p:anim calcmode="lin" valueType="num">
                                      <p:cBhvr>
                                        <p:cTn id="173" dur="1000" fill="hold"/>
                                        <p:tgtEl>
                                          <p:spTgt spid="7"/>
                                        </p:tgtEl>
                                        <p:attrNameLst>
                                          <p:attrName>ppt_h</p:attrName>
                                        </p:attrNameLst>
                                      </p:cBhvr>
                                      <p:tavLst>
                                        <p:tav tm="0">
                                          <p:val>
                                            <p:fltVal val="0"/>
                                          </p:val>
                                        </p:tav>
                                        <p:tav tm="100000">
                                          <p:val>
                                            <p:strVal val="#ppt_h"/>
                                          </p:val>
                                        </p:tav>
                                      </p:tavLst>
                                    </p:anim>
                                    <p:anim calcmode="lin" valueType="num">
                                      <p:cBhvr>
                                        <p:cTn id="174" dur="1000" fill="hold"/>
                                        <p:tgtEl>
                                          <p:spTgt spid="7"/>
                                        </p:tgtEl>
                                        <p:attrNameLst>
                                          <p:attrName>style.rotation</p:attrName>
                                        </p:attrNameLst>
                                      </p:cBhvr>
                                      <p:tavLst>
                                        <p:tav tm="0">
                                          <p:val>
                                            <p:fltVal val="90"/>
                                          </p:val>
                                        </p:tav>
                                        <p:tav tm="100000">
                                          <p:val>
                                            <p:fltVal val="0"/>
                                          </p:val>
                                        </p:tav>
                                      </p:tavLst>
                                    </p:anim>
                                    <p:animEffect transition="in" filter="fade">
                                      <p:cBhvr>
                                        <p:cTn id="175" dur="1000"/>
                                        <p:tgtEl>
                                          <p:spTgt spid="7"/>
                                        </p:tgtEl>
                                      </p:cBhvr>
                                    </p:animEffect>
                                  </p:childTnLst>
                                </p:cTn>
                              </p:par>
                              <p:par>
                                <p:cTn id="176" presetID="31" presetClass="entr" presetSubtype="0" fill="hold" grpId="0" nodeType="withEffect">
                                  <p:stCondLst>
                                    <p:cond delay="0"/>
                                  </p:stCondLst>
                                  <p:childTnLst>
                                    <p:set>
                                      <p:cBhvr>
                                        <p:cTn id="177" dur="1" fill="hold">
                                          <p:stCondLst>
                                            <p:cond delay="0"/>
                                          </p:stCondLst>
                                        </p:cTn>
                                        <p:tgtEl>
                                          <p:spTgt spid="17"/>
                                        </p:tgtEl>
                                        <p:attrNameLst>
                                          <p:attrName>style.visibility</p:attrName>
                                        </p:attrNameLst>
                                      </p:cBhvr>
                                      <p:to>
                                        <p:strVal val="visible"/>
                                      </p:to>
                                    </p:set>
                                    <p:anim calcmode="lin" valueType="num">
                                      <p:cBhvr>
                                        <p:cTn id="178" dur="1000" fill="hold"/>
                                        <p:tgtEl>
                                          <p:spTgt spid="17"/>
                                        </p:tgtEl>
                                        <p:attrNameLst>
                                          <p:attrName>ppt_w</p:attrName>
                                        </p:attrNameLst>
                                      </p:cBhvr>
                                      <p:tavLst>
                                        <p:tav tm="0">
                                          <p:val>
                                            <p:fltVal val="0"/>
                                          </p:val>
                                        </p:tav>
                                        <p:tav tm="100000">
                                          <p:val>
                                            <p:strVal val="#ppt_w"/>
                                          </p:val>
                                        </p:tav>
                                      </p:tavLst>
                                    </p:anim>
                                    <p:anim calcmode="lin" valueType="num">
                                      <p:cBhvr>
                                        <p:cTn id="179" dur="1000" fill="hold"/>
                                        <p:tgtEl>
                                          <p:spTgt spid="17"/>
                                        </p:tgtEl>
                                        <p:attrNameLst>
                                          <p:attrName>ppt_h</p:attrName>
                                        </p:attrNameLst>
                                      </p:cBhvr>
                                      <p:tavLst>
                                        <p:tav tm="0">
                                          <p:val>
                                            <p:fltVal val="0"/>
                                          </p:val>
                                        </p:tav>
                                        <p:tav tm="100000">
                                          <p:val>
                                            <p:strVal val="#ppt_h"/>
                                          </p:val>
                                        </p:tav>
                                      </p:tavLst>
                                    </p:anim>
                                    <p:anim calcmode="lin" valueType="num">
                                      <p:cBhvr>
                                        <p:cTn id="180" dur="1000" fill="hold"/>
                                        <p:tgtEl>
                                          <p:spTgt spid="17"/>
                                        </p:tgtEl>
                                        <p:attrNameLst>
                                          <p:attrName>style.rotation</p:attrName>
                                        </p:attrNameLst>
                                      </p:cBhvr>
                                      <p:tavLst>
                                        <p:tav tm="0">
                                          <p:val>
                                            <p:fltVal val="90"/>
                                          </p:val>
                                        </p:tav>
                                        <p:tav tm="100000">
                                          <p:val>
                                            <p:fltVal val="0"/>
                                          </p:val>
                                        </p:tav>
                                      </p:tavLst>
                                    </p:anim>
                                    <p:animEffect transition="in" filter="fade">
                                      <p:cBhvr>
                                        <p:cTn id="181" dur="1000"/>
                                        <p:tgtEl>
                                          <p:spTgt spid="17"/>
                                        </p:tgtEl>
                                      </p:cBhvr>
                                    </p:animEffect>
                                  </p:childTnLst>
                                </p:cTn>
                              </p:par>
                            </p:childTnLst>
                          </p:cTn>
                        </p:par>
                        <p:par>
                          <p:cTn id="182" fill="hold">
                            <p:stCondLst>
                              <p:cond delay="5000"/>
                            </p:stCondLst>
                            <p:childTnLst>
                              <p:par>
                                <p:cTn id="183" presetID="31" presetClass="entr" presetSubtype="0" fill="hold" grpId="0" nodeType="afterEffect">
                                  <p:stCondLst>
                                    <p:cond delay="0"/>
                                  </p:stCondLst>
                                  <p:childTnLst>
                                    <p:set>
                                      <p:cBhvr>
                                        <p:cTn id="184" dur="1" fill="hold">
                                          <p:stCondLst>
                                            <p:cond delay="0"/>
                                          </p:stCondLst>
                                        </p:cTn>
                                        <p:tgtEl>
                                          <p:spTgt spid="3"/>
                                        </p:tgtEl>
                                        <p:attrNameLst>
                                          <p:attrName>style.visibility</p:attrName>
                                        </p:attrNameLst>
                                      </p:cBhvr>
                                      <p:to>
                                        <p:strVal val="visible"/>
                                      </p:to>
                                    </p:set>
                                    <p:anim calcmode="lin" valueType="num">
                                      <p:cBhvr>
                                        <p:cTn id="185" dur="1000" fill="hold"/>
                                        <p:tgtEl>
                                          <p:spTgt spid="3"/>
                                        </p:tgtEl>
                                        <p:attrNameLst>
                                          <p:attrName>ppt_w</p:attrName>
                                        </p:attrNameLst>
                                      </p:cBhvr>
                                      <p:tavLst>
                                        <p:tav tm="0">
                                          <p:val>
                                            <p:fltVal val="0"/>
                                          </p:val>
                                        </p:tav>
                                        <p:tav tm="100000">
                                          <p:val>
                                            <p:strVal val="#ppt_w"/>
                                          </p:val>
                                        </p:tav>
                                      </p:tavLst>
                                    </p:anim>
                                    <p:anim calcmode="lin" valueType="num">
                                      <p:cBhvr>
                                        <p:cTn id="186" dur="1000" fill="hold"/>
                                        <p:tgtEl>
                                          <p:spTgt spid="3"/>
                                        </p:tgtEl>
                                        <p:attrNameLst>
                                          <p:attrName>ppt_h</p:attrName>
                                        </p:attrNameLst>
                                      </p:cBhvr>
                                      <p:tavLst>
                                        <p:tav tm="0">
                                          <p:val>
                                            <p:fltVal val="0"/>
                                          </p:val>
                                        </p:tav>
                                        <p:tav tm="100000">
                                          <p:val>
                                            <p:strVal val="#ppt_h"/>
                                          </p:val>
                                        </p:tav>
                                      </p:tavLst>
                                    </p:anim>
                                    <p:anim calcmode="lin" valueType="num">
                                      <p:cBhvr>
                                        <p:cTn id="187" dur="1000" fill="hold"/>
                                        <p:tgtEl>
                                          <p:spTgt spid="3"/>
                                        </p:tgtEl>
                                        <p:attrNameLst>
                                          <p:attrName>style.rotation</p:attrName>
                                        </p:attrNameLst>
                                      </p:cBhvr>
                                      <p:tavLst>
                                        <p:tav tm="0">
                                          <p:val>
                                            <p:fltVal val="90"/>
                                          </p:val>
                                        </p:tav>
                                        <p:tav tm="100000">
                                          <p:val>
                                            <p:fltVal val="0"/>
                                          </p:val>
                                        </p:tav>
                                      </p:tavLst>
                                    </p:anim>
                                    <p:animEffect transition="in" filter="fade">
                                      <p:cBhvr>
                                        <p:cTn id="188" dur="1000"/>
                                        <p:tgtEl>
                                          <p:spTgt spid="3"/>
                                        </p:tgtEl>
                                      </p:cBhvr>
                                    </p:animEffect>
                                  </p:childTnLst>
                                </p:cTn>
                              </p:par>
                              <p:par>
                                <p:cTn id="189" presetID="31" presetClass="entr" presetSubtype="0" fill="hold" grpId="0" nodeType="withEffect">
                                  <p:stCondLst>
                                    <p:cond delay="0"/>
                                  </p:stCondLst>
                                  <p:childTnLst>
                                    <p:set>
                                      <p:cBhvr>
                                        <p:cTn id="190" dur="1" fill="hold">
                                          <p:stCondLst>
                                            <p:cond delay="0"/>
                                          </p:stCondLst>
                                        </p:cTn>
                                        <p:tgtEl>
                                          <p:spTgt spid="14"/>
                                        </p:tgtEl>
                                        <p:attrNameLst>
                                          <p:attrName>style.visibility</p:attrName>
                                        </p:attrNameLst>
                                      </p:cBhvr>
                                      <p:to>
                                        <p:strVal val="visible"/>
                                      </p:to>
                                    </p:set>
                                    <p:anim calcmode="lin" valueType="num">
                                      <p:cBhvr>
                                        <p:cTn id="191" dur="1000" fill="hold"/>
                                        <p:tgtEl>
                                          <p:spTgt spid="14"/>
                                        </p:tgtEl>
                                        <p:attrNameLst>
                                          <p:attrName>ppt_w</p:attrName>
                                        </p:attrNameLst>
                                      </p:cBhvr>
                                      <p:tavLst>
                                        <p:tav tm="0">
                                          <p:val>
                                            <p:fltVal val="0"/>
                                          </p:val>
                                        </p:tav>
                                        <p:tav tm="100000">
                                          <p:val>
                                            <p:strVal val="#ppt_w"/>
                                          </p:val>
                                        </p:tav>
                                      </p:tavLst>
                                    </p:anim>
                                    <p:anim calcmode="lin" valueType="num">
                                      <p:cBhvr>
                                        <p:cTn id="192" dur="1000" fill="hold"/>
                                        <p:tgtEl>
                                          <p:spTgt spid="14"/>
                                        </p:tgtEl>
                                        <p:attrNameLst>
                                          <p:attrName>ppt_h</p:attrName>
                                        </p:attrNameLst>
                                      </p:cBhvr>
                                      <p:tavLst>
                                        <p:tav tm="0">
                                          <p:val>
                                            <p:fltVal val="0"/>
                                          </p:val>
                                        </p:tav>
                                        <p:tav tm="100000">
                                          <p:val>
                                            <p:strVal val="#ppt_h"/>
                                          </p:val>
                                        </p:tav>
                                      </p:tavLst>
                                    </p:anim>
                                    <p:anim calcmode="lin" valueType="num">
                                      <p:cBhvr>
                                        <p:cTn id="193" dur="1000" fill="hold"/>
                                        <p:tgtEl>
                                          <p:spTgt spid="14"/>
                                        </p:tgtEl>
                                        <p:attrNameLst>
                                          <p:attrName>style.rotation</p:attrName>
                                        </p:attrNameLst>
                                      </p:cBhvr>
                                      <p:tavLst>
                                        <p:tav tm="0">
                                          <p:val>
                                            <p:fltVal val="90"/>
                                          </p:val>
                                        </p:tav>
                                        <p:tav tm="100000">
                                          <p:val>
                                            <p:fltVal val="0"/>
                                          </p:val>
                                        </p:tav>
                                      </p:tavLst>
                                    </p:anim>
                                    <p:animEffect transition="in" filter="fade">
                                      <p:cBhvr>
                                        <p:cTn id="194" dur="1000"/>
                                        <p:tgtEl>
                                          <p:spTgt spid="14"/>
                                        </p:tgtEl>
                                      </p:cBhvr>
                                    </p:animEffect>
                                  </p:childTnLst>
                                </p:cTn>
                              </p:par>
                            </p:childTnLst>
                          </p:cTn>
                        </p:par>
                      </p:childTnLst>
                    </p:cTn>
                  </p:par>
                  <p:par>
                    <p:cTn id="195" fill="hold">
                      <p:stCondLst>
                        <p:cond delay="indefinite"/>
                      </p:stCondLst>
                      <p:childTnLst>
                        <p:par>
                          <p:cTn id="196" fill="hold">
                            <p:stCondLst>
                              <p:cond delay="0"/>
                            </p:stCondLst>
                            <p:childTnLst>
                              <p:par>
                                <p:cTn id="197" presetID="2" presetClass="entr" presetSubtype="4" fill="hold" grpId="0" nodeType="clickEffect">
                                  <p:stCondLst>
                                    <p:cond delay="0"/>
                                  </p:stCondLst>
                                  <p:childTnLst>
                                    <p:set>
                                      <p:cBhvr>
                                        <p:cTn id="198" dur="1" fill="hold">
                                          <p:stCondLst>
                                            <p:cond delay="0"/>
                                          </p:stCondLst>
                                        </p:cTn>
                                        <p:tgtEl>
                                          <p:spTgt spid="199"/>
                                        </p:tgtEl>
                                        <p:attrNameLst>
                                          <p:attrName>style.visibility</p:attrName>
                                        </p:attrNameLst>
                                      </p:cBhvr>
                                      <p:to>
                                        <p:strVal val="visible"/>
                                      </p:to>
                                    </p:set>
                                    <p:anim calcmode="lin" valueType="num">
                                      <p:cBhvr additive="base">
                                        <p:cTn id="199" dur="500" fill="hold"/>
                                        <p:tgtEl>
                                          <p:spTgt spid="199"/>
                                        </p:tgtEl>
                                        <p:attrNameLst>
                                          <p:attrName>ppt_x</p:attrName>
                                        </p:attrNameLst>
                                      </p:cBhvr>
                                      <p:tavLst>
                                        <p:tav tm="0">
                                          <p:val>
                                            <p:strVal val="#ppt_x"/>
                                          </p:val>
                                        </p:tav>
                                        <p:tav tm="100000">
                                          <p:val>
                                            <p:strVal val="#ppt_x"/>
                                          </p:val>
                                        </p:tav>
                                      </p:tavLst>
                                    </p:anim>
                                    <p:anim calcmode="lin" valueType="num">
                                      <p:cBhvr additive="base">
                                        <p:cTn id="200" dur="500" fill="hold"/>
                                        <p:tgtEl>
                                          <p:spTgt spid="199"/>
                                        </p:tgtEl>
                                        <p:attrNameLst>
                                          <p:attrName>ppt_y</p:attrName>
                                        </p:attrNameLst>
                                      </p:cBhvr>
                                      <p:tavLst>
                                        <p:tav tm="0">
                                          <p:val>
                                            <p:strVal val="1+#ppt_h/2"/>
                                          </p:val>
                                        </p:tav>
                                        <p:tav tm="100000">
                                          <p:val>
                                            <p:strVal val="#ppt_y"/>
                                          </p:val>
                                        </p:tav>
                                      </p:tavLst>
                                    </p:anim>
                                  </p:childTnLst>
                                </p:cTn>
                              </p:par>
                              <p:par>
                                <p:cTn id="201" presetID="2" presetClass="entr" presetSubtype="4" fill="hold" nodeType="withEffect">
                                  <p:stCondLst>
                                    <p:cond delay="0"/>
                                  </p:stCondLst>
                                  <p:childTnLst>
                                    <p:set>
                                      <p:cBhvr>
                                        <p:cTn id="202" dur="1" fill="hold">
                                          <p:stCondLst>
                                            <p:cond delay="0"/>
                                          </p:stCondLst>
                                        </p:cTn>
                                        <p:tgtEl>
                                          <p:spTgt spid="200"/>
                                        </p:tgtEl>
                                        <p:attrNameLst>
                                          <p:attrName>style.visibility</p:attrName>
                                        </p:attrNameLst>
                                      </p:cBhvr>
                                      <p:to>
                                        <p:strVal val="visible"/>
                                      </p:to>
                                    </p:set>
                                    <p:anim calcmode="lin" valueType="num">
                                      <p:cBhvr additive="base">
                                        <p:cTn id="203" dur="500" fill="hold"/>
                                        <p:tgtEl>
                                          <p:spTgt spid="200"/>
                                        </p:tgtEl>
                                        <p:attrNameLst>
                                          <p:attrName>ppt_x</p:attrName>
                                        </p:attrNameLst>
                                      </p:cBhvr>
                                      <p:tavLst>
                                        <p:tav tm="0">
                                          <p:val>
                                            <p:strVal val="#ppt_x"/>
                                          </p:val>
                                        </p:tav>
                                        <p:tav tm="100000">
                                          <p:val>
                                            <p:strVal val="#ppt_x"/>
                                          </p:val>
                                        </p:tav>
                                      </p:tavLst>
                                    </p:anim>
                                    <p:anim calcmode="lin" valueType="num">
                                      <p:cBhvr additive="base">
                                        <p:cTn id="204" dur="500" fill="hold"/>
                                        <p:tgtEl>
                                          <p:spTgt spid="200"/>
                                        </p:tgtEl>
                                        <p:attrNameLst>
                                          <p:attrName>ppt_y</p:attrName>
                                        </p:attrNameLst>
                                      </p:cBhvr>
                                      <p:tavLst>
                                        <p:tav tm="0">
                                          <p:val>
                                            <p:strVal val="1+#ppt_h/2"/>
                                          </p:val>
                                        </p:tav>
                                        <p:tav tm="100000">
                                          <p:val>
                                            <p:strVal val="#ppt_y"/>
                                          </p:val>
                                        </p:tav>
                                      </p:tavLst>
                                    </p:anim>
                                  </p:childTnLst>
                                </p:cTn>
                              </p:par>
                              <p:par>
                                <p:cTn id="205" presetID="2" presetClass="entr" presetSubtype="4" fill="hold" nodeType="withEffect">
                                  <p:stCondLst>
                                    <p:cond delay="0"/>
                                  </p:stCondLst>
                                  <p:childTnLst>
                                    <p:set>
                                      <p:cBhvr>
                                        <p:cTn id="206" dur="1" fill="hold">
                                          <p:stCondLst>
                                            <p:cond delay="0"/>
                                          </p:stCondLst>
                                        </p:cTn>
                                        <p:tgtEl>
                                          <p:spTgt spid="201"/>
                                        </p:tgtEl>
                                        <p:attrNameLst>
                                          <p:attrName>style.visibility</p:attrName>
                                        </p:attrNameLst>
                                      </p:cBhvr>
                                      <p:to>
                                        <p:strVal val="visible"/>
                                      </p:to>
                                    </p:set>
                                    <p:anim calcmode="lin" valueType="num">
                                      <p:cBhvr additive="base">
                                        <p:cTn id="207" dur="500" fill="hold"/>
                                        <p:tgtEl>
                                          <p:spTgt spid="201"/>
                                        </p:tgtEl>
                                        <p:attrNameLst>
                                          <p:attrName>ppt_x</p:attrName>
                                        </p:attrNameLst>
                                      </p:cBhvr>
                                      <p:tavLst>
                                        <p:tav tm="0">
                                          <p:val>
                                            <p:strVal val="#ppt_x"/>
                                          </p:val>
                                        </p:tav>
                                        <p:tav tm="100000">
                                          <p:val>
                                            <p:strVal val="#ppt_x"/>
                                          </p:val>
                                        </p:tav>
                                      </p:tavLst>
                                    </p:anim>
                                    <p:anim calcmode="lin" valueType="num">
                                      <p:cBhvr additive="base">
                                        <p:cTn id="208" dur="500" fill="hold"/>
                                        <p:tgtEl>
                                          <p:spTgt spid="201"/>
                                        </p:tgtEl>
                                        <p:attrNameLst>
                                          <p:attrName>ppt_y</p:attrName>
                                        </p:attrNameLst>
                                      </p:cBhvr>
                                      <p:tavLst>
                                        <p:tav tm="0">
                                          <p:val>
                                            <p:strVal val="1+#ppt_h/2"/>
                                          </p:val>
                                        </p:tav>
                                        <p:tav tm="100000">
                                          <p:val>
                                            <p:strVal val="#ppt_y"/>
                                          </p:val>
                                        </p:tav>
                                      </p:tavLst>
                                    </p:anim>
                                  </p:childTnLst>
                                </p:cTn>
                              </p:par>
                              <p:par>
                                <p:cTn id="209" presetID="52" presetClass="entr" presetSubtype="0" fill="hold" grpId="0" nodeType="withEffect">
                                  <p:stCondLst>
                                    <p:cond delay="0"/>
                                  </p:stCondLst>
                                  <p:childTnLst>
                                    <p:set>
                                      <p:cBhvr>
                                        <p:cTn id="210" dur="1" fill="hold">
                                          <p:stCondLst>
                                            <p:cond delay="0"/>
                                          </p:stCondLst>
                                        </p:cTn>
                                        <p:tgtEl>
                                          <p:spTgt spid="142"/>
                                        </p:tgtEl>
                                        <p:attrNameLst>
                                          <p:attrName>style.visibility</p:attrName>
                                        </p:attrNameLst>
                                      </p:cBhvr>
                                      <p:to>
                                        <p:strVal val="visible"/>
                                      </p:to>
                                    </p:set>
                                    <p:animScale>
                                      <p:cBhvr>
                                        <p:cTn id="211" dur="1000" decel="50000" fill="hold">
                                          <p:stCondLst>
                                            <p:cond delay="0"/>
                                          </p:stCondLst>
                                        </p:cTn>
                                        <p:tgtEl>
                                          <p:spTgt spid="1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2" dur="1000" decel="50000" fill="hold">
                                          <p:stCondLst>
                                            <p:cond delay="0"/>
                                          </p:stCondLst>
                                        </p:cTn>
                                        <p:tgtEl>
                                          <p:spTgt spid="142"/>
                                        </p:tgtEl>
                                        <p:attrNameLst>
                                          <p:attrName>ppt_x</p:attrName>
                                          <p:attrName>ppt_y</p:attrName>
                                        </p:attrNameLst>
                                      </p:cBhvr>
                                    </p:animMotion>
                                    <p:animEffect transition="in" filter="fade">
                                      <p:cBhvr>
                                        <p:cTn id="213" dur="1000"/>
                                        <p:tgtEl>
                                          <p:spTgt spid="142"/>
                                        </p:tgtEl>
                                      </p:cBhvr>
                                    </p:animEffect>
                                  </p:childTnLst>
                                </p:cTn>
                              </p:par>
                            </p:childTnLst>
                          </p:cTn>
                        </p:par>
                      </p:childTnLst>
                    </p:cTn>
                  </p:par>
                  <p:par>
                    <p:cTn id="214" fill="hold">
                      <p:stCondLst>
                        <p:cond delay="indefinite"/>
                      </p:stCondLst>
                      <p:childTnLst>
                        <p:par>
                          <p:cTn id="215" fill="hold">
                            <p:stCondLst>
                              <p:cond delay="0"/>
                            </p:stCondLst>
                            <p:childTnLst>
                              <p:par>
                                <p:cTn id="216" presetID="37" presetClass="exit" presetSubtype="0" fill="hold" nodeType="clickEffect">
                                  <p:stCondLst>
                                    <p:cond delay="0"/>
                                  </p:stCondLst>
                                  <p:childTnLst>
                                    <p:animEffect transition="out" filter="fade">
                                      <p:cBhvr>
                                        <p:cTn id="217" dur="1000"/>
                                        <p:tgtEl>
                                          <p:spTgt spid="12"/>
                                        </p:tgtEl>
                                      </p:cBhvr>
                                    </p:animEffect>
                                    <p:anim calcmode="lin" valueType="num">
                                      <p:cBhvr>
                                        <p:cTn id="218" dur="1000"/>
                                        <p:tgtEl>
                                          <p:spTgt spid="12"/>
                                        </p:tgtEl>
                                        <p:attrNameLst>
                                          <p:attrName>ppt_x</p:attrName>
                                        </p:attrNameLst>
                                      </p:cBhvr>
                                      <p:tavLst>
                                        <p:tav tm="0">
                                          <p:val>
                                            <p:strVal val="ppt_x"/>
                                          </p:val>
                                        </p:tav>
                                        <p:tav tm="100000">
                                          <p:val>
                                            <p:strVal val="ppt_x"/>
                                          </p:val>
                                        </p:tav>
                                      </p:tavLst>
                                    </p:anim>
                                    <p:anim calcmode="lin" valueType="num">
                                      <p:cBhvr>
                                        <p:cTn id="219" dur="100" decel="100000"/>
                                        <p:tgtEl>
                                          <p:spTgt spid="12"/>
                                        </p:tgtEl>
                                        <p:attrNameLst>
                                          <p:attrName>ppt_y</p:attrName>
                                        </p:attrNameLst>
                                      </p:cBhvr>
                                      <p:tavLst>
                                        <p:tav tm="0">
                                          <p:val>
                                            <p:strVal val="ppt_y"/>
                                          </p:val>
                                        </p:tav>
                                        <p:tav tm="100000">
                                          <p:val>
                                            <p:strVal val="ppt_y-.03"/>
                                          </p:val>
                                        </p:tav>
                                      </p:tavLst>
                                    </p:anim>
                                    <p:anim calcmode="lin" valueType="num">
                                      <p:cBhvr>
                                        <p:cTn id="220" dur="900" accel="100000">
                                          <p:stCondLst>
                                            <p:cond delay="100"/>
                                          </p:stCondLst>
                                        </p:cTn>
                                        <p:tgtEl>
                                          <p:spTgt spid="12"/>
                                        </p:tgtEl>
                                        <p:attrNameLst>
                                          <p:attrName>ppt_y</p:attrName>
                                        </p:attrNameLst>
                                      </p:cBhvr>
                                      <p:tavLst>
                                        <p:tav tm="0">
                                          <p:val>
                                            <p:strVal val="ppt_y"/>
                                          </p:val>
                                        </p:tav>
                                        <p:tav tm="100000">
                                          <p:val>
                                            <p:strVal val="ppt_y+1"/>
                                          </p:val>
                                        </p:tav>
                                      </p:tavLst>
                                    </p:anim>
                                    <p:set>
                                      <p:cBhvr>
                                        <p:cTn id="221" dur="1" fill="hold">
                                          <p:stCondLst>
                                            <p:cond delay="999"/>
                                          </p:stCondLst>
                                        </p:cTn>
                                        <p:tgtEl>
                                          <p:spTgt spid="12"/>
                                        </p:tgtEl>
                                        <p:attrNameLst>
                                          <p:attrName>style.visibility</p:attrName>
                                        </p:attrNameLst>
                                      </p:cBhvr>
                                      <p:to>
                                        <p:strVal val="hidden"/>
                                      </p:to>
                                    </p:set>
                                  </p:childTnLst>
                                </p:cTn>
                              </p:par>
                              <p:par>
                                <p:cTn id="222" presetID="0" presetClass="path" presetSubtype="0" accel="50000" decel="50000" fill="hold" nodeType="withEffect">
                                  <p:stCondLst>
                                    <p:cond delay="0"/>
                                  </p:stCondLst>
                                  <p:childTnLst>
                                    <p:animMotion origin="layout" path="M 0 0 L 0 0 C 0.00026 -0.0044 0.00143 -0.01944 0.00208 -0.02199 C 0.00377 -0.02893 0.00312 -0.02569 0.00416 -0.03148 C 0.00494 -0.04143 0.0039 -0.03032 0.00521 -0.04028 C 0.00586 -0.04537 0.00599 -0.05069 0.00703 -0.05532 C 0.00755 -0.0581 0.00807 -0.06088 0.00872 -0.06366 C 0.01028 -0.06921 0.01341 -0.07893 0.01588 -0.08379 C 0.02057 -0.09305 0.02513 -0.09815 0.03216 -0.10254 C 0.03841 -0.10671 0.04492 -0.11018 0.05156 -0.11203 C 0.07343 -0.11782 0.08424 -0.11805 0.10286 -0.11898 C 0.1233 -0.11713 0.10963 -0.11991 0.13008 -0.11134 C 0.14466 -0.10532 0.1595 -0.10092 0.17396 -0.09375 C 0.19492 -0.08356 0.19271 -0.08565 0.21185 -0.07245 C 0.21875 -0.06759 0.22461 -0.06366 0.2306 -0.05602 C 0.23216 -0.05416 0.23828 -0.04097 0.23841 -0.04097 C 0.24518 -0.0243 0.24609 -0.02268 0.24935 -0.00764 C 0.25 -0.00463 0.25052 -0.00139 0.25117 0.00185 C 0.25117 0.00926 0.25156 0.0169 0.25143 0.02454 C 0.25143 0.02778 0.25091 0.03125 0.25078 0.03449 C 0.25065 0.03658 0.25052 0.03866 0.25039 0.04074 C 0.25039 0.04121 0.24987 0.05116 0.24896 0.05347 C 0.24791 0.05602 0.24531 0.05972 0.24362 0.06088 C 0.24231 0.06181 0.24088 0.06227 0.23945 0.06273 C 0.23502 0.06227 0.23164 0.0625 0.22734 0.05834 C 0.22487 0.05602 0.22291 0.05209 0.2207 0.04908 C 0.21992 0.04699 0.21875 0.04514 0.21862 0.04259 C 0.21771 0.0338 0.22057 0.02084 0.22213 0.01366 C 0.22343 0.00741 0.22461 0.0007 0.22669 -0.00509 C 0.22929 -0.0125 0.23294 -0.01875 0.23593 -0.02592 C 0.24765 -0.05393 0.25468 -0.08217 0.27122 -0.10648 C 0.27721 -0.11504 0.28281 -0.12407 0.28893 -0.13217 C 0.30351 -0.15139 0.31836 -0.16967 0.3332 -0.18819 C 0.34192 -0.19884 0.3513 -0.2081 0.35976 -0.21967 C 0.39179 -0.26389 0.37747 -0.24583 0.42448 -0.29768 C 0.43307 -0.30717 0.44153 -0.31713 0.45065 -0.32523 L 0.49843 -0.36875 C 0.51497 -0.38379 0.51666 -0.38657 0.53515 -0.39768 C 0.54375 -0.40278 0.55234 -0.40879 0.56133 -0.41134 C 0.57096 -0.41435 0.58099 -0.41319 0.59075 -0.41389 C 0.61849 -0.41203 0.62096 -0.42963 0.62747 -0.40694 C 0.62877 -0.40278 0.62981 -0.39861 0.63099 -0.39444 C 0.63177 -0.38842 0.63268 -0.38241 0.6332 -0.37616 C 0.63437 -0.35926 0.63437 -0.33842 0.63463 -0.32153 C 0.63385 -0.29004 0.63437 -0.27037 0.62825 -0.23773 C 0.62773 -0.23541 0.61979 -0.1919 0.61758 -0.18241 C 0.61562 -0.17361 0.61341 -0.16504 0.61159 -0.15602 C 0.60937 -0.1456 0.60768 -0.13495 0.6056 -0.12453 C 0.60299 -0.11227 0.6 -0.10046 0.59739 -0.08819 C 0.59166 -0.05995 0.58411 -0.03264 0.58047 -0.00324 L 0.57409 0.04769 C 0.57096 0.12246 0.56575 0.16227 0.57226 0.23148 C 0.57682 0.27824 0.58203 0.30116 0.59323 0.34144 C 0.60091 0.36945 0.6095 0.40162 0.62252 0.42384 C 0.63489 0.44491 0.65 0.45741 0.66536 0.46968 C 0.67877 0.48056 0.69244 0.49028 0.70599 0.5007 C 0.72552 0.51551 0.73268 0.52361 0.75312 0.53079 C 0.75807 0.53241 0.76328 0.53195 0.76836 0.53264 C 0.77135 0.5331 0.77448 0.53403 0.77747 0.53449 C 0.78359 0.53866 0.78958 0.54375 0.79596 0.54722 C 0.82435 0.5625 0.80078 0.54931 0.84297 0.57477 C 0.84583 0.57662 0.84883 0.57801 0.85182 0.57986 C 0.86263 0.58634 0.85755 0.58472 0.86419 0.58611 L 0.86601 0.58727 " pathEditMode="relative" ptsTypes="AAAAAAAAAAAAAAAAAAAAAAAAAAAAAAAAAAAAAAAAAAAAAAAAAAAAAAAAAAAAAAAA">
                                      <p:cBhvr>
                                        <p:cTn id="223" dur="2000" fill="hold"/>
                                        <p:tgtEl>
                                          <p:spTgt spid="188"/>
                                        </p:tgtEl>
                                        <p:attrNameLst>
                                          <p:attrName>ppt_x</p:attrName>
                                          <p:attrName>ppt_y</p:attrName>
                                        </p:attrNameLst>
                                      </p:cBhvr>
                                    </p:animMotion>
                                  </p:childTnLst>
                                </p:cTn>
                              </p:par>
                              <p:par>
                                <p:cTn id="224" presetID="0" presetClass="path" presetSubtype="0" accel="50000" decel="50000" fill="hold" grpId="1" nodeType="withEffect">
                                  <p:stCondLst>
                                    <p:cond delay="0"/>
                                  </p:stCondLst>
                                  <p:childTnLst>
                                    <p:animMotion origin="layout" path="M 0 0 L 0 0 C 0.00026 -0.0044 0.00143 -0.01944 0.00208 -0.02199 C 0.00377 -0.02893 0.00312 -0.02569 0.00416 -0.03148 C 0.00494 -0.04143 0.0039 -0.03032 0.00521 -0.04028 C 0.00586 -0.04537 0.00599 -0.05069 0.00703 -0.05532 C 0.00755 -0.0581 0.00807 -0.06088 0.00872 -0.06366 C 0.01028 -0.06921 0.01341 -0.07893 0.01588 -0.08379 C 0.02057 -0.09305 0.02513 -0.09815 0.03216 -0.10254 C 0.03841 -0.10671 0.04492 -0.11018 0.05156 -0.11203 C 0.07343 -0.11782 0.08424 -0.11805 0.10286 -0.11898 C 0.1233 -0.11713 0.10963 -0.11991 0.13008 -0.11134 C 0.14466 -0.10532 0.1595 -0.10092 0.17396 -0.09375 C 0.19492 -0.08356 0.19271 -0.08565 0.21185 -0.07245 C 0.21875 -0.06759 0.22461 -0.06366 0.2306 -0.05602 C 0.23216 -0.05416 0.23828 -0.04097 0.23841 -0.04097 C 0.24518 -0.0243 0.24609 -0.02268 0.24935 -0.00764 C 0.25 -0.00463 0.25052 -0.00139 0.25117 0.00185 C 0.25117 0.00926 0.25156 0.0169 0.25143 0.02454 C 0.25143 0.02778 0.25091 0.03125 0.25078 0.03449 C 0.25065 0.03658 0.25052 0.03866 0.25039 0.04074 C 0.25039 0.04121 0.24987 0.05116 0.24896 0.05347 C 0.24791 0.05602 0.24531 0.05972 0.24362 0.06088 C 0.24231 0.06181 0.24088 0.06227 0.23945 0.06273 C 0.23502 0.06227 0.23164 0.0625 0.22734 0.05834 C 0.22487 0.05602 0.22291 0.05209 0.2207 0.04908 C 0.21992 0.04699 0.21875 0.04514 0.21862 0.04259 C 0.21771 0.0338 0.22057 0.02084 0.22213 0.01366 C 0.22343 0.00741 0.22461 0.0007 0.22669 -0.00509 C 0.22929 -0.0125 0.23294 -0.01875 0.23593 -0.02592 C 0.24765 -0.05393 0.25468 -0.08217 0.27122 -0.10648 C 0.27721 -0.11504 0.28281 -0.12407 0.28893 -0.13217 C 0.30351 -0.15139 0.31836 -0.16967 0.3332 -0.18819 C 0.34192 -0.19884 0.3513 -0.2081 0.35976 -0.21967 C 0.39179 -0.26389 0.37747 -0.24583 0.42448 -0.29768 C 0.43307 -0.30717 0.44153 -0.31713 0.45065 -0.32523 L 0.49843 -0.36875 C 0.51497 -0.38379 0.51666 -0.38657 0.53515 -0.39768 C 0.54375 -0.40278 0.55234 -0.40879 0.56133 -0.41134 C 0.57096 -0.41435 0.58099 -0.41319 0.59075 -0.41389 C 0.61849 -0.41203 0.62096 -0.42963 0.62747 -0.40694 C 0.62877 -0.40278 0.62981 -0.39861 0.63099 -0.39444 C 0.63177 -0.38842 0.63268 -0.38241 0.6332 -0.37616 C 0.63437 -0.35926 0.63437 -0.33842 0.63463 -0.32153 C 0.63385 -0.29004 0.63437 -0.27037 0.62825 -0.23773 C 0.62773 -0.23541 0.61979 -0.1919 0.61758 -0.18241 C 0.61562 -0.17361 0.61341 -0.16504 0.61159 -0.15602 C 0.60937 -0.1456 0.60768 -0.13495 0.6056 -0.12453 C 0.60299 -0.11227 0.6 -0.10046 0.59739 -0.08819 C 0.59166 -0.05995 0.58411 -0.03264 0.58047 -0.00324 L 0.57409 0.04769 C 0.57096 0.12246 0.56575 0.16227 0.57226 0.23148 C 0.57682 0.27824 0.58203 0.30116 0.59323 0.34144 C 0.60091 0.36945 0.6095 0.40162 0.62252 0.42384 C 0.63489 0.44491 0.65 0.45741 0.66536 0.46968 C 0.67877 0.48056 0.69244 0.49028 0.70599 0.5007 C 0.72552 0.51551 0.73268 0.52361 0.75312 0.53079 C 0.75807 0.53241 0.76328 0.53195 0.76836 0.53264 C 0.77135 0.5331 0.77448 0.53403 0.77747 0.53449 C 0.78359 0.53866 0.78958 0.54375 0.79596 0.54722 C 0.82435 0.5625 0.80078 0.54931 0.84297 0.57477 C 0.84583 0.57662 0.84883 0.57801 0.85182 0.57986 C 0.86263 0.58634 0.85755 0.58472 0.86419 0.58611 L 0.86601 0.58727 " pathEditMode="relative" ptsTypes="AAAAAAAAAAAAAAAAAAAAAAAAAAAAAAAAAAAAAAAAAAAAAAAAAAAAAAAAAAAAAAAA">
                                      <p:cBhvr>
                                        <p:cTn id="225" dur="2000" fill="hold"/>
                                        <p:tgtEl>
                                          <p:spTgt spid="187"/>
                                        </p:tgtEl>
                                        <p:attrNameLst>
                                          <p:attrName>ppt_x</p:attrName>
                                          <p:attrName>ppt_y</p:attrName>
                                        </p:attrNameLst>
                                      </p:cBhvr>
                                    </p:animMotion>
                                  </p:childTnLst>
                                </p:cTn>
                              </p:par>
                              <p:par>
                                <p:cTn id="226" presetID="0" presetClass="path" presetSubtype="0" accel="50000" decel="50000" fill="hold" nodeType="withEffect">
                                  <p:stCondLst>
                                    <p:cond delay="0"/>
                                  </p:stCondLst>
                                  <p:childTnLst>
                                    <p:animMotion origin="layout" path="M -3.54167E-6 3.33333E-6 L -3.54167E-6 0.00023 C 0.00026 -0.0044 0.00144 -0.01945 0.00209 -0.02199 C 0.00378 -0.02894 0.00313 -0.0257 0.00417 -0.03148 C 0.00495 -0.04144 0.00391 -0.03033 0.00521 -0.04028 C 0.00586 -0.04537 0.00599 -0.0507 0.00703 -0.05533 C 0.00756 -0.05811 0.00808 -0.06088 0.00873 -0.06366 C 0.01029 -0.06922 0.01342 -0.07894 0.01589 -0.0838 C 0.02058 -0.09306 0.02513 -0.09815 0.03217 -0.10255 C 0.03842 -0.10672 0.04493 -0.11019 0.05157 -0.11204 C 0.07344 -0.11783 0.08425 -0.11806 0.10287 -0.11898 C 0.12331 -0.11713 0.10964 -0.11991 0.13008 -0.11135 C 0.14467 -0.10533 0.15951 -0.10093 0.17396 -0.09375 C 0.19493 -0.08357 0.19271 -0.08565 0.21185 -0.07246 C 0.21875 -0.0676 0.22461 -0.06366 0.2306 -0.05602 C 0.23217 -0.05417 0.23828 -0.04098 0.23842 -0.04098 C 0.24519 -0.02431 0.2461 -0.02269 0.24935 -0.00764 C 0.25 -0.00463 0.25052 -0.00139 0.25118 0.00185 C 0.25118 0.00926 0.25157 0.01689 0.25144 0.02453 C 0.25144 0.02777 0.25092 0.03125 0.25078 0.03449 C 0.25065 0.03657 0.25052 0.03865 0.25039 0.04074 C 0.25039 0.0412 0.24987 0.05115 0.24896 0.05347 C 0.24792 0.05602 0.24532 0.05972 0.24362 0.06088 C 0.24232 0.0618 0.24089 0.06227 0.23946 0.06273 C 0.23503 0.06227 0.23164 0.0625 0.22735 0.05833 C 0.22487 0.05602 0.22292 0.05208 0.22071 0.04907 C 0.21993 0.04699 0.21875 0.04514 0.21862 0.04259 C 0.21771 0.03379 0.22058 0.02083 0.22214 0.01365 C 0.22344 0.0074 0.22461 0.00069 0.2267 -0.0051 C 0.2293 -0.0125 0.23295 -0.01875 0.23594 -0.02593 C 0.24766 -0.05394 0.25469 -0.08218 0.27123 -0.10648 C 0.27722 -0.11505 0.28282 -0.12408 0.28894 -0.13218 C 0.30352 -0.15139 0.31836 -0.16968 0.33321 -0.1882 C 0.34193 -0.19885 0.35131 -0.20811 0.35977 -0.21968 C 0.3918 -0.26389 0.37748 -0.24584 0.42448 -0.29769 C 0.43308 -0.30718 0.44154 -0.31713 0.45065 -0.32523 L 0.49844 -0.36875 C 0.51498 -0.3838 0.51667 -0.38658 0.53516 -0.39769 C 0.54375 -0.40278 0.55235 -0.4088 0.56133 -0.41135 C 0.57097 -0.41436 0.58099 -0.4132 0.59076 -0.41389 C 0.61849 -0.41204 0.62097 -0.42963 0.62748 -0.40695 C 0.62878 -0.40278 0.62982 -0.39861 0.63099 -0.39445 C 0.63177 -0.38843 0.63269 -0.38241 0.63321 -0.37616 C 0.63438 -0.35926 0.63438 -0.33843 0.63464 -0.32153 C 0.63386 -0.29005 0.63438 -0.27037 0.62826 -0.23773 C 0.62774 -0.23542 0.6198 -0.1919 0.61758 -0.18241 C 0.61563 -0.17361 0.61342 -0.16505 0.61159 -0.15602 C 0.60938 -0.14561 0.60769 -0.13496 0.6056 -0.12454 C 0.603 -0.11227 0.6 -0.10047 0.5974 -0.0882 C 0.59167 -0.05996 0.58412 -0.03264 0.58047 -0.00324 L 0.57409 0.04768 C 0.57097 0.12245 0.56576 0.16227 0.57227 0.23148 C 0.57683 0.27824 0.58203 0.30115 0.59323 0.34143 C 0.60092 0.36944 0.60951 0.40162 0.62253 0.42384 C 0.6349 0.4449 0.65 0.4574 0.66537 0.46967 C 0.67878 0.48055 0.69245 0.49027 0.70599 0.50069 C 0.72552 0.51551 0.73269 0.52361 0.75313 0.53078 C 0.75808 0.5324 0.76328 0.53194 0.76836 0.53264 C 0.77136 0.5331 0.77448 0.53402 0.77748 0.53449 C 0.7836 0.53865 0.78959 0.54375 0.79597 0.54722 C 0.82435 0.5625 0.80078 0.5493 0.84297 0.57477 C 0.84584 0.57662 0.84883 0.57801 0.85183 0.57986 C 0.86263 0.58634 0.85756 0.58472 0.8642 0.58611 L 0.86602 0.58727 " pathEditMode="relative" rAng="0" ptsTypes="AAAAAAAAAAAAAAAAAAAAAAAAAAAAAAAAAAAAAAAAAAAAAAAAAAAAAAAAAAAAAAAA">
                                      <p:cBhvr>
                                        <p:cTn id="227" dur="2000" fill="hold"/>
                                        <p:tgtEl>
                                          <p:spTgt spid="189"/>
                                        </p:tgtEl>
                                        <p:attrNameLst>
                                          <p:attrName>ppt_x</p:attrName>
                                          <p:attrName>ppt_y</p:attrName>
                                        </p:attrNameLst>
                                      </p:cBhvr>
                                      <p:rCtr x="43294" y="8426"/>
                                    </p:animMotion>
                                  </p:childTnLst>
                                </p:cTn>
                              </p:par>
                              <p:par>
                                <p:cTn id="228" presetID="37" presetClass="exit" presetSubtype="0" fill="hold" nodeType="withEffect">
                                  <p:stCondLst>
                                    <p:cond delay="0"/>
                                  </p:stCondLst>
                                  <p:childTnLst>
                                    <p:animEffect transition="out" filter="fade">
                                      <p:cBhvr>
                                        <p:cTn id="229" dur="1000"/>
                                        <p:tgtEl>
                                          <p:spTgt spid="9"/>
                                        </p:tgtEl>
                                      </p:cBhvr>
                                    </p:animEffect>
                                    <p:anim calcmode="lin" valueType="num">
                                      <p:cBhvr>
                                        <p:cTn id="230" dur="1000"/>
                                        <p:tgtEl>
                                          <p:spTgt spid="9"/>
                                        </p:tgtEl>
                                        <p:attrNameLst>
                                          <p:attrName>ppt_x</p:attrName>
                                        </p:attrNameLst>
                                      </p:cBhvr>
                                      <p:tavLst>
                                        <p:tav tm="0">
                                          <p:val>
                                            <p:strVal val="ppt_x"/>
                                          </p:val>
                                        </p:tav>
                                        <p:tav tm="100000">
                                          <p:val>
                                            <p:strVal val="ppt_x"/>
                                          </p:val>
                                        </p:tav>
                                      </p:tavLst>
                                    </p:anim>
                                    <p:anim calcmode="lin" valueType="num">
                                      <p:cBhvr>
                                        <p:cTn id="231" dur="100" decel="100000"/>
                                        <p:tgtEl>
                                          <p:spTgt spid="9"/>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9"/>
                                        </p:tgtEl>
                                        <p:attrNameLst>
                                          <p:attrName>ppt_y</p:attrName>
                                        </p:attrNameLst>
                                      </p:cBhvr>
                                      <p:tavLst>
                                        <p:tav tm="0">
                                          <p:val>
                                            <p:strVal val="ppt_y"/>
                                          </p:val>
                                        </p:tav>
                                        <p:tav tm="100000">
                                          <p:val>
                                            <p:strVal val="ppt_y+1"/>
                                          </p:val>
                                        </p:tav>
                                      </p:tavLst>
                                    </p:anim>
                                    <p:set>
                                      <p:cBhvr>
                                        <p:cTn id="233" dur="1" fill="hold">
                                          <p:stCondLst>
                                            <p:cond delay="999"/>
                                          </p:stCondLst>
                                        </p:cTn>
                                        <p:tgtEl>
                                          <p:spTgt spid="9"/>
                                        </p:tgtEl>
                                        <p:attrNameLst>
                                          <p:attrName>style.visibility</p:attrName>
                                        </p:attrNameLst>
                                      </p:cBhvr>
                                      <p:to>
                                        <p:strVal val="hidden"/>
                                      </p:to>
                                    </p:set>
                                  </p:childTnLst>
                                </p:cTn>
                              </p:par>
                              <p:par>
                                <p:cTn id="234" presetID="0" presetClass="path" presetSubtype="0" accel="50000" decel="50000" fill="hold" grpId="1" nodeType="withEffect">
                                  <p:stCondLst>
                                    <p:cond delay="0"/>
                                  </p:stCondLst>
                                  <p:childTnLst>
                                    <p:animMotion origin="layout" path="M -0.01159 -0.05394 L -0.01159 -0.05394 C -0.01224 -0.05532 -0.01329 -0.05648 -0.01355 -0.0581 C -0.02696 -0.13426 -0.03008 -0.10625 0.00807 -0.15069 C 0.03007 -0.15 0.0526 -0.15764 0.07395 -0.14884 C 0.07981 -0.1463 0.15078 -0.10949 0.11757 -0.05463 C 0.10742 -0.03796 0.0914 -0.03935 0.07838 -0.03171 C 0.08138 -0.04444 0.08046 -0.06389 0.0875 -0.06968 C 0.13229 -0.10532 0.16588 -0.03426 0.19895 0.00301 C 0.2026 0.03796 0.21523 0.07338 0.21002 0.10764 C 0.20599 0.13542 0.18958 0.15556 0.1746 0.16643 C 0.16901 0.1706 0.17343 0.14514 0.17291 0.13472 C 0.1845 0.12407 0.19466 0.10093 0.20768 0.10278 C 0.21744 0.10417 0.22122 0.12801 0.22656 0.14236 C 0.23906 0.175 0.24843 0.21111 0.26106 0.24329 C 0.27669 0.2831 0.32421 0.37824 0.33737 0.43495 C 0.33906 0.4419 0.32955 0.4287 0.3263 0.42407 C 0.31158 0.40347 0.29765 0.38079 0.28333 0.35926 C 0.28307 0.34051 0.27786 0.31991 0.28242 0.30278 C 0.297 0.24676 0.3289 0.28773 0.34752 0.29861 C 0.37317 0.34884 0.40169 0.39514 0.4246 0.44931 C 0.45638 0.52477 0.47799 0.61343 0.51145 0.68657 C 0.52057 0.70671 0.52721 0.73218 0.53906 0.74722 C 0.56315 0.77755 0.5914 0.79606 0.61744 0.8206 L 0.81536 0.81921 " pathEditMode="relative" ptsTypes="AAAAAAAAAAAAAAAAAAAAAAAAA">
                                      <p:cBhvr>
                                        <p:cTn id="235" dur="2000" fill="hold"/>
                                        <p:tgtEl>
                                          <p:spTgt spid="20"/>
                                        </p:tgtEl>
                                        <p:attrNameLst>
                                          <p:attrName>ppt_x</p:attrName>
                                          <p:attrName>ppt_y</p:attrName>
                                        </p:attrNameLst>
                                      </p:cBhvr>
                                    </p:animMotion>
                                  </p:childTnLst>
                                </p:cTn>
                              </p:par>
                              <p:par>
                                <p:cTn id="236" presetID="37" presetClass="exit" presetSubtype="0" fill="hold" nodeType="withEffect">
                                  <p:stCondLst>
                                    <p:cond delay="0"/>
                                  </p:stCondLst>
                                  <p:childTnLst>
                                    <p:animEffect transition="out" filter="fade">
                                      <p:cBhvr>
                                        <p:cTn id="237" dur="1000"/>
                                        <p:tgtEl>
                                          <p:spTgt spid="21"/>
                                        </p:tgtEl>
                                      </p:cBhvr>
                                    </p:animEffect>
                                    <p:anim calcmode="lin" valueType="num">
                                      <p:cBhvr>
                                        <p:cTn id="238" dur="1000"/>
                                        <p:tgtEl>
                                          <p:spTgt spid="21"/>
                                        </p:tgtEl>
                                        <p:attrNameLst>
                                          <p:attrName>ppt_x</p:attrName>
                                        </p:attrNameLst>
                                      </p:cBhvr>
                                      <p:tavLst>
                                        <p:tav tm="0">
                                          <p:val>
                                            <p:strVal val="ppt_x"/>
                                          </p:val>
                                        </p:tav>
                                        <p:tav tm="100000">
                                          <p:val>
                                            <p:strVal val="ppt_x"/>
                                          </p:val>
                                        </p:tav>
                                      </p:tavLst>
                                    </p:anim>
                                    <p:anim calcmode="lin" valueType="num">
                                      <p:cBhvr>
                                        <p:cTn id="239" dur="100" decel="100000"/>
                                        <p:tgtEl>
                                          <p:spTgt spid="21"/>
                                        </p:tgtEl>
                                        <p:attrNameLst>
                                          <p:attrName>ppt_y</p:attrName>
                                        </p:attrNameLst>
                                      </p:cBhvr>
                                      <p:tavLst>
                                        <p:tav tm="0">
                                          <p:val>
                                            <p:strVal val="ppt_y"/>
                                          </p:val>
                                        </p:tav>
                                        <p:tav tm="100000">
                                          <p:val>
                                            <p:strVal val="ppt_y-.03"/>
                                          </p:val>
                                        </p:tav>
                                      </p:tavLst>
                                    </p:anim>
                                    <p:anim calcmode="lin" valueType="num">
                                      <p:cBhvr>
                                        <p:cTn id="240" dur="900" accel="100000">
                                          <p:stCondLst>
                                            <p:cond delay="100"/>
                                          </p:stCondLst>
                                        </p:cTn>
                                        <p:tgtEl>
                                          <p:spTgt spid="21"/>
                                        </p:tgtEl>
                                        <p:attrNameLst>
                                          <p:attrName>ppt_y</p:attrName>
                                        </p:attrNameLst>
                                      </p:cBhvr>
                                      <p:tavLst>
                                        <p:tav tm="0">
                                          <p:val>
                                            <p:strVal val="ppt_y"/>
                                          </p:val>
                                        </p:tav>
                                        <p:tav tm="100000">
                                          <p:val>
                                            <p:strVal val="ppt_y+1"/>
                                          </p:val>
                                        </p:tav>
                                      </p:tavLst>
                                    </p:anim>
                                    <p:set>
                                      <p:cBhvr>
                                        <p:cTn id="241" dur="1" fill="hold">
                                          <p:stCondLst>
                                            <p:cond delay="999"/>
                                          </p:stCondLst>
                                        </p:cTn>
                                        <p:tgtEl>
                                          <p:spTgt spid="21"/>
                                        </p:tgtEl>
                                        <p:attrNameLst>
                                          <p:attrName>style.visibility</p:attrName>
                                        </p:attrNameLst>
                                      </p:cBhvr>
                                      <p:to>
                                        <p:strVal val="hidden"/>
                                      </p:to>
                                    </p:set>
                                  </p:childTnLst>
                                </p:cTn>
                              </p:par>
                              <p:par>
                                <p:cTn id="242" presetID="0" presetClass="path" presetSubtype="0" accel="50000" decel="50000" fill="hold" grpId="1" nodeType="withEffect">
                                  <p:stCondLst>
                                    <p:cond delay="0"/>
                                  </p:stCondLst>
                                  <p:childTnLst>
                                    <p:animMotion origin="layout" path="M 0.00182 -0.11342 L 0.00182 -0.11342 C 0.00651 -0.10787 0.01693 -0.09653 0.0207 -0.08842 C 0.02604 -0.07639 0.02891 -0.05486 0.03086 -0.04143 C 0.03411 -0.01852 0.03685 0.00463 0.03997 0.02755 C 0.04974 0.10023 0.04479 0.05509 0.05182 0.13496 C 0.05208 0.1831 0.05443 0.21389 0.04609 0.26065 C 0.0431 0.27709 0.03932 0.29398 0.03281 0.30672 C 0.02891 0.31482 0.02188 0.31551 0.01628 0.31991 C -0.00299 0.31482 0.00195 0.31783 -0.01445 0.3081 C -0.01823 0.30579 -0.02214 0.30417 -0.02552 0.3007 C -0.0319 0.29491 -0.04388 0.27755 -0.04883 0.26898 C -0.05872 0.25162 -0.06289 0.24352 -0.0681 0.22153 C -0.0694 0.21667 -0.07201 0.20116 -0.07057 0.20602 C -0.06927 0.20996 -0.06836 0.21435 -0.0668 0.21783 C -0.0582 0.23773 -0.04674 0.25579 -0.03542 0.27014 C -0.02331 0.28542 -0.0112 0.30093 0.00208 0.31273 C 0.01654 0.3257 0.03151 0.33866 0.0474 0.34398 C 0.06484 0.34977 0.08294 0.34514 0.10078 0.34584 C 0.13008 0.33079 0.14948 0.3331 0.16732 0.2875 C 0.17266 0.27408 0.17383 0.25672 0.17708 0.24144 C 0.1776 0.22662 0.17956 0.21204 0.17852 0.19746 C 0.17656 0.17269 0.16914 0.15533 0.1569 0.14398 C 0.15143 0.13912 0.14518 0.13843 0.13932 0.13565 C 0.13229 0.13634 0.12526 0.13542 0.11836 0.1375 C 0.10182 0.14236 0.08854 0.15371 0.07409 0.16806 C 0.05417 0.18797 0.03958 0.20718 0.02174 0.23287 C 0.01198 0.24699 0.00221 0.26134 -0.00703 0.27685 C -0.02109 0.30023 -0.03112 0.33334 -0.04818 0.34931 C -0.05651 0.35718 -0.06445 0.36667 -0.07318 0.37292 C -0.08607 0.38195 -0.12214 0.39838 -0.13542 0.40162 C -0.14492 0.40417 -0.15469 0.40371 -0.16445 0.40463 C -0.16862 0.39838 -0.17578 0.39537 -0.17695 0.38611 C -0.17865 0.37246 -0.17552 0.35764 -0.17187 0.34514 C -0.16237 0.31273 -0.14674 0.28912 -0.1293 0.2713 C -0.12396 0.26597 -0.11784 0.26343 -0.11211 0.25926 C -0.06042 0.28496 -0.12109 0.25116 -0.02656 0.34051 C -0.00638 0.35949 0.01289 0.38148 0.03385 0.39746 C 0.08372 0.43542 0.12682 0.45185 0.18021 0.46713 C 0.20299 0.47361 0.22617 0.47547 0.24909 0.48148 C 0.2776 0.48912 0.33424 0.5088 0.36354 0.52547 C 0.4513 0.575 0.35078 0.53704 0.44974 0.56852 C 0.50365 0.55301 0.52135 0.56042 0.56602 0.49838 C 0.57708 0.48287 0.58346 0.4588 0.59232 0.43889 C 0.59492 0.42176 0.59896 0.40486 0.60013 0.38727 C 0.60182 0.35857 0.59948 0.3257 0.58685 0.3044 C 0.58125 0.29491 0.5737 0.28912 0.56628 0.28519 C 0.55742 0.28033 0.54779 0.28033 0.53854 0.27801 C 0.52826 0.28287 0.51758 0.28611 0.50755 0.29306 C 0.47721 0.31366 0.44727 0.34653 0.42201 0.38195 C 0.3957 0.41875 0.37057 0.45834 0.3457 0.49838 C 0.31289 0.55116 0.29336 0.57755 0.26732 0.63218 C 0.24987 0.66898 0.23307 0.70625 0.21628 0.74398 C 0.20638 0.76621 0.19792 0.79074 0.18724 0.81181 C 0.17734 0.83148 0.17005 0.85672 0.15755 0.8706 C 0.14909 0.88009 0.13776 0.87755 0.12773 0.87778 C 0.00391 0.88009 -0.11992 0.87778 -0.24375 0.87778 " pathEditMode="relative" ptsTypes="AAAAAAAAAAAAAAAAAAAAAAAAAAAAAAAAAAAAAAAAAAAAAAAAAAAAAAAAA">
                                      <p:cBhvr>
                                        <p:cTn id="243" dur="2000" fill="hold"/>
                                        <p:tgtEl>
                                          <p:spTgt spid="22"/>
                                        </p:tgtEl>
                                        <p:attrNameLst>
                                          <p:attrName>ppt_x</p:attrName>
                                          <p:attrName>ppt_y</p:attrName>
                                        </p:attrNameLst>
                                      </p:cBhvr>
                                    </p:animMotion>
                                  </p:childTnLst>
                                </p:cTn>
                              </p:par>
                              <p:par>
                                <p:cTn id="244" presetID="0" presetClass="path" presetSubtype="0" accel="50000" decel="50000" fill="hold" nodeType="withEffect">
                                  <p:stCondLst>
                                    <p:cond delay="0"/>
                                  </p:stCondLst>
                                  <p:childTnLst>
                                    <p:animMotion origin="layout" path="M -0.00052 -0.01042 L -0.00052 -0.01042 C -0.00287 -0.00879 -0.00495 -0.00648 -0.00729 -0.00509 C -0.01081 -0.00301 -0.0168 -0.00116 -0.02045 -0.00023 C -0.03229 0.00232 -0.03282 0.00162 -0.04623 0.00208 C -0.05026 0.00255 -0.0543 0.00255 -0.05834 0.00324 C -0.06107 0.00371 -0.06914 0.00671 -0.06641 0.00579 C -0.03503 -0.00671 -0.04206 -0.00417 -0.01511 -0.01042 C -0.00977 -0.00995 -0.00443 -0.01042 0.00078 -0.00879 C 0.01185 -0.00486 0.02174 0.0081 0.0319 0.01528 C 0.0457 0.025 0.05937 0.03588 0.07382 0.04167 C 0.10573 0.05463 0.13567 0.05208 0.1681 0.05255 C 0.17786 0.04908 0.20403 0.04792 0.21263 0.025 C 0.21575 0.01667 0.21575 0.00579 0.21731 -0.00393 C 0.21666 -0.01528 0.21705 -0.02708 0.21536 -0.03819 C 0.21341 -0.05023 0.21041 -0.0618 0.20651 -0.07245 C 0.19726 -0.09722 0.18255 -0.11597 0.16666 -0.12523 C 0.13711 -0.14259 0.10625 -0.15254 0.07643 -0.16852 L 0.04505 -0.18518 C 0.03958 -0.19236 0.03346 -0.19768 0.02877 -0.20625 C 0.02343 -0.21597 0.02278 -0.2331 0.02135 -0.24537 C 0.0233 -0.25301 0.02448 -0.26134 0.02708 -0.26805 C 0.03893 -0.29745 0.05468 -0.33727 0.07643 -0.34792 C 0.09049 -0.35486 0.10547 -0.35324 0.12005 -0.35579 C 0.13476 -0.3493 0.15 -0.34537 0.16432 -0.33657 C 0.19036 -0.32037 0.19752 -0.30648 0.2181 -0.27824 C 0.22109 -0.26296 0.22265 -0.26435 0.2082 -0.27222 C 0.18711 -0.28403 0.14323 -0.3125 0.12409 -0.32754 C 0.11784 -0.33241 0.11211 -0.33958 0.10625 -0.3456 C 0.10468 -0.35208 0.10169 -0.35787 0.10182 -0.36481 C 0.10195 -0.3706 0.10429 -0.37639 0.1069 -0.37986 C 0.1194 -0.39653 0.14166 -0.40555 0.15521 -0.41273 C 0.23632 -0.40694 0.15351 -0.4169 0.26198 -0.38588 C 0.28606 -0.37893 0.31041 -0.37569 0.33463 -0.37014 L 0.39583 -0.35509 C 0.43385 -0.32407 0.45547 -0.32407 0.47252 -0.25254 C 0.47734 -0.23194 0.47565 -0.20856 0.47721 -0.18634 C 0.45807 -0.10579 0.45755 -0.07639 0.41328 -0.01944 C 0.39739 0.00116 0.37734 0.00926 0.35924 0.02384 C 0.34284 0.01945 0.32396 0.02639 0.30989 0.01042 C 0.27838 -0.02477 0.29531 -0.11111 0.30481 -0.15046 C 0.32422 -0.22986 0.35455 -0.29236 0.39544 -0.33958 C 0.41106 -0.35764 0.42994 -0.36528 0.44713 -0.37801 C 0.45911 -0.37315 0.47213 -0.37407 0.48294 -0.36366 C 0.51185 -0.33542 0.52799 -0.28866 0.54713 -0.24421 C 0.55156 -0.21805 0.55794 -0.19282 0.56028 -0.16597 C 0.56263 -0.14074 0.56159 -0.11481 0.56093 -0.08912 C 0.55833 0.01412 0.55416 0.01343 0.54375 0.12037 C 0.54023 0.15671 0.5375 0.19329 0.53424 0.22963 C 0.53333 0.26806 0.53242 0.30625 0.53125 0.34445 C 0.52994 0.38403 0.52773 0.42361 0.52682 0.46343 C 0.52604 0.50579 0.52643 0.54815 0.52617 0.59074 C 0.59349 0.65695 0.68007 0.59375 0.75703 0.59375 " pathEditMode="relative" ptsTypes="AAAAAAAAAAAAAAAAAAAAAAAAAAAAAAAAAAAAAAAAAAAAAAAAAAAAA">
                                      <p:cBhvr>
                                        <p:cTn id="245" dur="2000" fill="hold"/>
                                        <p:tgtEl>
                                          <p:spTgt spid="23"/>
                                        </p:tgtEl>
                                        <p:attrNameLst>
                                          <p:attrName>ppt_x</p:attrName>
                                          <p:attrName>ppt_y</p:attrName>
                                        </p:attrNameLst>
                                      </p:cBhvr>
                                    </p:animMotion>
                                  </p:childTnLst>
                                </p:cTn>
                              </p:par>
                            </p:childTnLst>
                          </p:cTn>
                        </p:par>
                      </p:childTnLst>
                    </p:cTn>
                  </p:par>
                  <p:par>
                    <p:cTn id="246" fill="hold">
                      <p:stCondLst>
                        <p:cond delay="indefinite"/>
                      </p:stCondLst>
                      <p:childTnLst>
                        <p:par>
                          <p:cTn id="247" fill="hold">
                            <p:stCondLst>
                              <p:cond delay="0"/>
                            </p:stCondLst>
                            <p:childTnLst>
                              <p:par>
                                <p:cTn id="248" presetID="31" presetClass="entr" presetSubtype="0" fill="hold" grpId="0" nodeType="clickEffect">
                                  <p:stCondLst>
                                    <p:cond delay="0"/>
                                  </p:stCondLst>
                                  <p:childTnLst>
                                    <p:set>
                                      <p:cBhvr>
                                        <p:cTn id="249" dur="1" fill="hold">
                                          <p:stCondLst>
                                            <p:cond delay="0"/>
                                          </p:stCondLst>
                                        </p:cTn>
                                        <p:tgtEl>
                                          <p:spTgt spid="48"/>
                                        </p:tgtEl>
                                        <p:attrNameLst>
                                          <p:attrName>style.visibility</p:attrName>
                                        </p:attrNameLst>
                                      </p:cBhvr>
                                      <p:to>
                                        <p:strVal val="visible"/>
                                      </p:to>
                                    </p:set>
                                    <p:anim calcmode="lin" valueType="num">
                                      <p:cBhvr>
                                        <p:cTn id="250" dur="1000" fill="hold"/>
                                        <p:tgtEl>
                                          <p:spTgt spid="48"/>
                                        </p:tgtEl>
                                        <p:attrNameLst>
                                          <p:attrName>ppt_w</p:attrName>
                                        </p:attrNameLst>
                                      </p:cBhvr>
                                      <p:tavLst>
                                        <p:tav tm="0">
                                          <p:val>
                                            <p:fltVal val="0"/>
                                          </p:val>
                                        </p:tav>
                                        <p:tav tm="100000">
                                          <p:val>
                                            <p:strVal val="#ppt_w"/>
                                          </p:val>
                                        </p:tav>
                                      </p:tavLst>
                                    </p:anim>
                                    <p:anim calcmode="lin" valueType="num">
                                      <p:cBhvr>
                                        <p:cTn id="251" dur="1000" fill="hold"/>
                                        <p:tgtEl>
                                          <p:spTgt spid="48"/>
                                        </p:tgtEl>
                                        <p:attrNameLst>
                                          <p:attrName>ppt_h</p:attrName>
                                        </p:attrNameLst>
                                      </p:cBhvr>
                                      <p:tavLst>
                                        <p:tav tm="0">
                                          <p:val>
                                            <p:fltVal val="0"/>
                                          </p:val>
                                        </p:tav>
                                        <p:tav tm="100000">
                                          <p:val>
                                            <p:strVal val="#ppt_h"/>
                                          </p:val>
                                        </p:tav>
                                      </p:tavLst>
                                    </p:anim>
                                    <p:anim calcmode="lin" valueType="num">
                                      <p:cBhvr>
                                        <p:cTn id="252" dur="1000" fill="hold"/>
                                        <p:tgtEl>
                                          <p:spTgt spid="48"/>
                                        </p:tgtEl>
                                        <p:attrNameLst>
                                          <p:attrName>style.rotation</p:attrName>
                                        </p:attrNameLst>
                                      </p:cBhvr>
                                      <p:tavLst>
                                        <p:tav tm="0">
                                          <p:val>
                                            <p:fltVal val="90"/>
                                          </p:val>
                                        </p:tav>
                                        <p:tav tm="100000">
                                          <p:val>
                                            <p:fltVal val="0"/>
                                          </p:val>
                                        </p:tav>
                                      </p:tavLst>
                                    </p:anim>
                                    <p:animEffect transition="in" filter="fade">
                                      <p:cBhvr>
                                        <p:cTn id="253" dur="1000"/>
                                        <p:tgtEl>
                                          <p:spTgt spid="48"/>
                                        </p:tgtEl>
                                      </p:cBhvr>
                                    </p:animEffect>
                                  </p:childTnLst>
                                </p:cTn>
                              </p:par>
                              <p:par>
                                <p:cTn id="254" presetID="31" presetClass="entr" presetSubtype="0" fill="hold" grpId="0" nodeType="withEffect">
                                  <p:stCondLst>
                                    <p:cond delay="0"/>
                                  </p:stCondLst>
                                  <p:childTnLst>
                                    <p:set>
                                      <p:cBhvr>
                                        <p:cTn id="255" dur="1" fill="hold">
                                          <p:stCondLst>
                                            <p:cond delay="0"/>
                                          </p:stCondLst>
                                        </p:cTn>
                                        <p:tgtEl>
                                          <p:spTgt spid="2"/>
                                        </p:tgtEl>
                                        <p:attrNameLst>
                                          <p:attrName>style.visibility</p:attrName>
                                        </p:attrNameLst>
                                      </p:cBhvr>
                                      <p:to>
                                        <p:strVal val="visible"/>
                                      </p:to>
                                    </p:set>
                                    <p:anim calcmode="lin" valueType="num">
                                      <p:cBhvr>
                                        <p:cTn id="256" dur="1000" fill="hold"/>
                                        <p:tgtEl>
                                          <p:spTgt spid="2"/>
                                        </p:tgtEl>
                                        <p:attrNameLst>
                                          <p:attrName>ppt_w</p:attrName>
                                        </p:attrNameLst>
                                      </p:cBhvr>
                                      <p:tavLst>
                                        <p:tav tm="0">
                                          <p:val>
                                            <p:fltVal val="0"/>
                                          </p:val>
                                        </p:tav>
                                        <p:tav tm="100000">
                                          <p:val>
                                            <p:strVal val="#ppt_w"/>
                                          </p:val>
                                        </p:tav>
                                      </p:tavLst>
                                    </p:anim>
                                    <p:anim calcmode="lin" valueType="num">
                                      <p:cBhvr>
                                        <p:cTn id="257" dur="1000" fill="hold"/>
                                        <p:tgtEl>
                                          <p:spTgt spid="2"/>
                                        </p:tgtEl>
                                        <p:attrNameLst>
                                          <p:attrName>ppt_h</p:attrName>
                                        </p:attrNameLst>
                                      </p:cBhvr>
                                      <p:tavLst>
                                        <p:tav tm="0">
                                          <p:val>
                                            <p:fltVal val="0"/>
                                          </p:val>
                                        </p:tav>
                                        <p:tav tm="100000">
                                          <p:val>
                                            <p:strVal val="#ppt_h"/>
                                          </p:val>
                                        </p:tav>
                                      </p:tavLst>
                                    </p:anim>
                                    <p:anim calcmode="lin" valueType="num">
                                      <p:cBhvr>
                                        <p:cTn id="258" dur="1000" fill="hold"/>
                                        <p:tgtEl>
                                          <p:spTgt spid="2"/>
                                        </p:tgtEl>
                                        <p:attrNameLst>
                                          <p:attrName>style.rotation</p:attrName>
                                        </p:attrNameLst>
                                      </p:cBhvr>
                                      <p:tavLst>
                                        <p:tav tm="0">
                                          <p:val>
                                            <p:fltVal val="90"/>
                                          </p:val>
                                        </p:tav>
                                        <p:tav tm="100000">
                                          <p:val>
                                            <p:fltVal val="0"/>
                                          </p:val>
                                        </p:tav>
                                      </p:tavLst>
                                    </p:anim>
                                    <p:animEffect transition="in" filter="fade">
                                      <p:cBhvr>
                                        <p:cTn id="25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animBg="1"/>
      <p:bldP spid="168" grpId="0"/>
      <p:bldP spid="169" grpId="0" animBg="1"/>
      <p:bldP spid="187" grpId="0"/>
      <p:bldP spid="187" grpId="1"/>
      <p:bldP spid="199" grpId="0"/>
      <p:bldP spid="142" grpId="0" animBg="1"/>
      <p:bldP spid="144" grpId="0"/>
      <p:bldP spid="145" grpId="0" animBg="1"/>
      <p:bldP spid="146" grpId="0" animBg="1"/>
      <p:bldP spid="3" grpId="0"/>
      <p:bldP spid="5" grpId="0"/>
      <p:bldP spid="7" grpId="0"/>
      <p:bldP spid="10" grpId="0"/>
      <p:bldP spid="11" grpId="0"/>
      <p:bldP spid="13" grpId="0" animBg="1"/>
      <p:bldP spid="14" grpId="0" animBg="1"/>
      <p:bldP spid="15" grpId="0" animBg="1"/>
      <p:bldP spid="16" grpId="0" animBg="1"/>
      <p:bldP spid="17" grpId="0" animBg="1"/>
      <p:bldP spid="18" grpId="0"/>
      <p:bldP spid="19" grpId="0" animBg="1"/>
      <p:bldP spid="20" grpId="0"/>
      <p:bldP spid="20" grpId="1"/>
      <p:bldP spid="22" grpId="0"/>
      <p:bldP spid="2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6FD61F3-9143-C02A-FC15-9188E23245B7}"/>
              </a:ext>
            </a:extLst>
          </p:cNvPr>
          <p:cNvSpPr>
            <a:spLocks noGrp="1"/>
          </p:cNvSpPr>
          <p:nvPr>
            <p:ph sz="quarter" idx="12"/>
          </p:nvPr>
        </p:nvSpPr>
        <p:spPr>
          <a:xfrm>
            <a:off x="313153" y="1643095"/>
            <a:ext cx="7979830" cy="2862322"/>
          </a:xfrm>
        </p:spPr>
        <p:txBody>
          <a:bodyPr/>
          <a:lstStyle/>
          <a:p>
            <a:pPr marL="342900" indent="-342900">
              <a:buFont typeface="Arial" panose="020B0604020202020204" pitchFamily="34" charset="0"/>
              <a:buChar char="•"/>
            </a:pPr>
            <a:r>
              <a:rPr lang="en-US" sz="2000" dirty="0"/>
              <a:t>1992: I started going to Speaker’s Corner, London</a:t>
            </a:r>
          </a:p>
          <a:p>
            <a:pPr marL="944018" lvl="1" indent="-342900">
              <a:buFont typeface="Arial" panose="020B0604020202020204" pitchFamily="34" charset="0"/>
              <a:buChar char="•"/>
            </a:pPr>
            <a:r>
              <a:rPr lang="en-US" sz="2000" dirty="0"/>
              <a:t>I began using Polemics “</a:t>
            </a:r>
            <a:r>
              <a:rPr lang="en-US" sz="2000" dirty="0" err="1"/>
              <a:t>Btsomp</a:t>
            </a:r>
            <a:r>
              <a:rPr lang="en-US" sz="2000" dirty="0"/>
              <a:t>”</a:t>
            </a:r>
          </a:p>
          <a:p>
            <a:pPr marL="342900" indent="-342900">
              <a:buFont typeface="Arial" panose="020B0604020202020204" pitchFamily="34" charset="0"/>
              <a:buChar char="•"/>
            </a:pPr>
            <a:r>
              <a:rPr lang="en-US" sz="2000" dirty="0"/>
              <a:t>1994: I took </a:t>
            </a:r>
            <a:r>
              <a:rPr lang="en-US" sz="2000" b="1" dirty="0">
                <a:solidFill>
                  <a:srgbClr val="0070C0"/>
                </a:solidFill>
              </a:rPr>
              <a:t>Dr Gerald </a:t>
            </a:r>
            <a:r>
              <a:rPr lang="en-US" sz="2000" b="1" dirty="0" err="1">
                <a:solidFill>
                  <a:srgbClr val="0070C0"/>
                </a:solidFill>
              </a:rPr>
              <a:t>Hawting’s</a:t>
            </a:r>
            <a:r>
              <a:rPr lang="en-US" sz="2000" b="1" dirty="0">
                <a:solidFill>
                  <a:srgbClr val="0070C0"/>
                </a:solidFill>
              </a:rPr>
              <a:t> </a:t>
            </a:r>
            <a:r>
              <a:rPr lang="en-US" sz="2000" dirty="0"/>
              <a:t>class on the ‘Origins of Islam’ at SOAS</a:t>
            </a:r>
          </a:p>
          <a:p>
            <a:pPr marL="944018" lvl="1" indent="-342900">
              <a:buFont typeface="Arial" panose="020B0604020202020204" pitchFamily="34" charset="0"/>
              <a:buChar char="•"/>
            </a:pPr>
            <a:r>
              <a:rPr lang="en-US" sz="2000" dirty="0"/>
              <a:t>I began using Historical Criticism against Islam at Speaker’s Corner</a:t>
            </a:r>
          </a:p>
          <a:p>
            <a:pPr marL="342900" indent="-342900">
              <a:buFont typeface="Arial" panose="020B0604020202020204" pitchFamily="34" charset="0"/>
              <a:buChar char="•"/>
            </a:pPr>
            <a:r>
              <a:rPr lang="en-US" sz="2000" dirty="0"/>
              <a:t>1995: I debated </a:t>
            </a:r>
            <a:r>
              <a:rPr lang="en-US" sz="2000" b="1" dirty="0">
                <a:solidFill>
                  <a:srgbClr val="0070C0"/>
                </a:solidFill>
              </a:rPr>
              <a:t>Dr Jamal Badawi </a:t>
            </a:r>
            <a:r>
              <a:rPr lang="en-US" sz="2000" dirty="0"/>
              <a:t>at Cambridge University</a:t>
            </a:r>
          </a:p>
          <a:p>
            <a:pPr marL="944018" lvl="1" indent="-342900">
              <a:buFont typeface="Arial" panose="020B0604020202020204" pitchFamily="34" charset="0"/>
              <a:buChar char="•"/>
            </a:pPr>
            <a:r>
              <a:rPr lang="en-US" sz="2000" dirty="0"/>
              <a:t>I gave 10 Historical challenges which he couldn’t answer</a:t>
            </a:r>
          </a:p>
          <a:p>
            <a:pPr marL="342900" indent="-342900">
              <a:buFont typeface="Arial" panose="020B0604020202020204" pitchFamily="34" charset="0"/>
              <a:buChar char="•"/>
            </a:pPr>
            <a:r>
              <a:rPr lang="en-US" sz="2000" dirty="0"/>
              <a:t>1997: </a:t>
            </a:r>
            <a:r>
              <a:rPr lang="en-US" sz="2000" b="1" dirty="0">
                <a:solidFill>
                  <a:srgbClr val="0070C0"/>
                </a:solidFill>
              </a:rPr>
              <a:t>Colin Chapman </a:t>
            </a:r>
            <a:r>
              <a:rPr lang="en-US" sz="2000" dirty="0"/>
              <a:t>had me debate </a:t>
            </a:r>
            <a:r>
              <a:rPr lang="en-US" sz="2000" b="1" dirty="0">
                <a:solidFill>
                  <a:srgbClr val="0070C0"/>
                </a:solidFill>
              </a:rPr>
              <a:t>Dr David Marshall </a:t>
            </a:r>
            <a:r>
              <a:rPr lang="en-US" sz="2000" dirty="0"/>
              <a:t>at Selly Oaks College, Birmingham</a:t>
            </a:r>
            <a:endParaRPr lang="en-GB" sz="2000" dirty="0"/>
          </a:p>
        </p:txBody>
      </p:sp>
      <p:sp>
        <p:nvSpPr>
          <p:cNvPr id="5" name="Title 1">
            <a:extLst>
              <a:ext uri="{FF2B5EF4-FFF2-40B4-BE49-F238E27FC236}">
                <a16:creationId xmlns:a16="http://schemas.microsoft.com/office/drawing/2014/main" id="{E0A93B4A-FA25-C780-C00F-C0990D549DD6}"/>
              </a:ext>
            </a:extLst>
          </p:cNvPr>
          <p:cNvSpPr txBox="1">
            <a:spLocks/>
          </p:cNvSpPr>
          <p:nvPr/>
        </p:nvSpPr>
        <p:spPr>
          <a:xfrm>
            <a:off x="261285" y="121153"/>
            <a:ext cx="11614263" cy="549275"/>
          </a:xfrm>
          <a:prstGeom prst="rect">
            <a:avLst/>
          </a:prstGeom>
        </p:spPr>
        <p:txBody>
          <a:bodyPr vert="horz" lIns="91440" tIns="45720" rIns="91440" bIns="45720" rtlCol="0" anchor="ctr">
            <a:normAutofit fontScale="90000" lnSpcReduction="10000"/>
          </a:bodyPr>
          <a:lst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mbria" charset="0"/>
                <a:ea typeface="Cambria" charset="0"/>
              </a:rPr>
              <a:t>My Story on Islam’s Origins since 1992, in London </a:t>
            </a:r>
          </a:p>
        </p:txBody>
      </p:sp>
      <p:pic>
        <p:nvPicPr>
          <p:cNvPr id="7" name="Picture 6" descr="A group of people standing in a crowd&#10;&#10;Description automatically generated">
            <a:extLst>
              <a:ext uri="{FF2B5EF4-FFF2-40B4-BE49-F238E27FC236}">
                <a16:creationId xmlns:a16="http://schemas.microsoft.com/office/drawing/2014/main" id="{237099CF-2BBE-4AF9-5EA1-74A7EB1F8139}"/>
              </a:ext>
            </a:extLst>
          </p:cNvPr>
          <p:cNvPicPr>
            <a:picLocks noChangeAspect="1"/>
          </p:cNvPicPr>
          <p:nvPr/>
        </p:nvPicPr>
        <p:blipFill>
          <a:blip r:embed="rId2"/>
          <a:stretch>
            <a:fillRect/>
          </a:stretch>
        </p:blipFill>
        <p:spPr>
          <a:xfrm>
            <a:off x="6121941" y="1091068"/>
            <a:ext cx="1747018" cy="934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person talking to a person in a crowd&#10;&#10;Description automatically generated">
            <a:extLst>
              <a:ext uri="{FF2B5EF4-FFF2-40B4-BE49-F238E27FC236}">
                <a16:creationId xmlns:a16="http://schemas.microsoft.com/office/drawing/2014/main" id="{FAC786DD-889E-B998-1F70-F119F6DB69F1}"/>
              </a:ext>
            </a:extLst>
          </p:cNvPr>
          <p:cNvPicPr>
            <a:picLocks noChangeAspect="1"/>
          </p:cNvPicPr>
          <p:nvPr/>
        </p:nvPicPr>
        <p:blipFill>
          <a:blip r:embed="rId3"/>
          <a:stretch>
            <a:fillRect/>
          </a:stretch>
        </p:blipFill>
        <p:spPr>
          <a:xfrm>
            <a:off x="8292983" y="649364"/>
            <a:ext cx="1834658" cy="1375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person speaking into a microphone&#10;&#10;Description automatically generated">
            <a:extLst>
              <a:ext uri="{FF2B5EF4-FFF2-40B4-BE49-F238E27FC236}">
                <a16:creationId xmlns:a16="http://schemas.microsoft.com/office/drawing/2014/main" id="{2EA2387E-44CE-0A1E-53D1-601F643ACEC7}"/>
              </a:ext>
            </a:extLst>
          </p:cNvPr>
          <p:cNvPicPr>
            <a:picLocks noChangeAspect="1"/>
          </p:cNvPicPr>
          <p:nvPr/>
        </p:nvPicPr>
        <p:blipFill>
          <a:blip r:embed="rId4"/>
          <a:stretch>
            <a:fillRect/>
          </a:stretch>
        </p:blipFill>
        <p:spPr>
          <a:xfrm>
            <a:off x="8356633" y="2547600"/>
            <a:ext cx="2050466" cy="1148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Content Placeholder 5">
            <a:extLst>
              <a:ext uri="{FF2B5EF4-FFF2-40B4-BE49-F238E27FC236}">
                <a16:creationId xmlns:a16="http://schemas.microsoft.com/office/drawing/2014/main" id="{76B2F196-D5E2-AE22-BF77-C37B029A92BF}"/>
              </a:ext>
            </a:extLst>
          </p:cNvPr>
          <p:cNvPicPr>
            <a:picLocks noChangeAspect="1"/>
          </p:cNvPicPr>
          <p:nvPr/>
        </p:nvPicPr>
        <p:blipFill>
          <a:blip r:embed="rId5"/>
          <a:stretch>
            <a:fillRect/>
          </a:stretch>
        </p:blipFill>
        <p:spPr>
          <a:xfrm>
            <a:off x="10666159" y="1643095"/>
            <a:ext cx="1272072" cy="1377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4264FD01-668D-E544-6C7E-6B98146A7AA3}"/>
              </a:ext>
            </a:extLst>
          </p:cNvPr>
          <p:cNvSpPr txBox="1"/>
          <p:nvPr/>
        </p:nvSpPr>
        <p:spPr>
          <a:xfrm>
            <a:off x="651016" y="4593632"/>
            <a:ext cx="529423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Topics: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Should we use Polemics with Muslims?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Should we employ Historical Criticism?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Result: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25 </a:t>
            </a:r>
            <a:r>
              <a:rPr lang="en-US" dirty="0">
                <a:solidFill>
                  <a:srgbClr val="000000"/>
                </a:solidFill>
                <a:latin typeface="Calibri" panose="020F0502020204030204"/>
              </a:rPr>
              <a:t>supported</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Dr Marshall, 25 </a:t>
            </a:r>
            <a:r>
              <a:rPr lang="en-US" dirty="0">
                <a:solidFill>
                  <a:srgbClr val="000000"/>
                </a:solidFill>
                <a:latin typeface="Calibri" panose="020F0502020204030204"/>
              </a:rPr>
              <a:t>supported</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Split evenly between Academics and missionaries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Explained by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Dr Peter Riddell</a:t>
            </a:r>
            <a:endPar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6" name="Content Placeholder 5" descr="A person wearing glasses&#10;&#10;Description automatically generated with medium confidence">
            <a:extLst>
              <a:ext uri="{FF2B5EF4-FFF2-40B4-BE49-F238E27FC236}">
                <a16:creationId xmlns:a16="http://schemas.microsoft.com/office/drawing/2014/main" id="{5D684CB5-358B-5DA4-E413-4D70F68ED042}"/>
              </a:ext>
            </a:extLst>
          </p:cNvPr>
          <p:cNvPicPr>
            <a:picLocks noChangeAspect="1"/>
          </p:cNvPicPr>
          <p:nvPr/>
        </p:nvPicPr>
        <p:blipFill>
          <a:blip r:embed="rId6"/>
          <a:stretch>
            <a:fillRect/>
          </a:stretch>
        </p:blipFill>
        <p:spPr>
          <a:xfrm>
            <a:off x="9191953" y="4331423"/>
            <a:ext cx="1378340" cy="1643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A person with a beard&#10;&#10;Description automatically generated with medium confidence">
            <a:extLst>
              <a:ext uri="{FF2B5EF4-FFF2-40B4-BE49-F238E27FC236}">
                <a16:creationId xmlns:a16="http://schemas.microsoft.com/office/drawing/2014/main" id="{A80FC797-A78F-DC2A-A916-21E0B2BF5592}"/>
              </a:ext>
            </a:extLst>
          </p:cNvPr>
          <p:cNvPicPr>
            <a:picLocks noChangeAspect="1"/>
          </p:cNvPicPr>
          <p:nvPr/>
        </p:nvPicPr>
        <p:blipFill>
          <a:blip r:embed="rId7"/>
          <a:stretch>
            <a:fillRect/>
          </a:stretch>
        </p:blipFill>
        <p:spPr>
          <a:xfrm>
            <a:off x="8051019" y="4332835"/>
            <a:ext cx="919714" cy="1627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A picture containing tree, outdoor, person&#10;&#10;Description automatically generated">
            <a:extLst>
              <a:ext uri="{FF2B5EF4-FFF2-40B4-BE49-F238E27FC236}">
                <a16:creationId xmlns:a16="http://schemas.microsoft.com/office/drawing/2014/main" id="{69313492-EFBD-288A-2750-7ACF949676DD}"/>
              </a:ext>
            </a:extLst>
          </p:cNvPr>
          <p:cNvPicPr>
            <a:picLocks noChangeAspect="1"/>
          </p:cNvPicPr>
          <p:nvPr/>
        </p:nvPicPr>
        <p:blipFill>
          <a:blip r:embed="rId8"/>
          <a:stretch>
            <a:fillRect/>
          </a:stretch>
        </p:blipFill>
        <p:spPr>
          <a:xfrm>
            <a:off x="10776121" y="3627671"/>
            <a:ext cx="1115518" cy="1298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A person wearing glasses&#10;&#10;Description automatically generated with low confidence">
            <a:extLst>
              <a:ext uri="{FF2B5EF4-FFF2-40B4-BE49-F238E27FC236}">
                <a16:creationId xmlns:a16="http://schemas.microsoft.com/office/drawing/2014/main" id="{60CF8CDB-5526-0D21-A8E4-DBF965F0BA45}"/>
              </a:ext>
            </a:extLst>
          </p:cNvPr>
          <p:cNvPicPr>
            <a:picLocks noChangeAspect="1"/>
          </p:cNvPicPr>
          <p:nvPr/>
        </p:nvPicPr>
        <p:blipFill>
          <a:blip r:embed="rId9"/>
          <a:stretch>
            <a:fillRect/>
          </a:stretch>
        </p:blipFill>
        <p:spPr>
          <a:xfrm>
            <a:off x="6156833" y="4727254"/>
            <a:ext cx="1391882" cy="1447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5786261A-1226-C54D-B3C6-276796B6A426}"/>
              </a:ext>
            </a:extLst>
          </p:cNvPr>
          <p:cNvSpPr txBox="1"/>
          <p:nvPr/>
        </p:nvSpPr>
        <p:spPr>
          <a:xfrm>
            <a:off x="6320114" y="2098980"/>
            <a:ext cx="29454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Jay debating at Speaker’s Corner</a:t>
            </a:r>
          </a:p>
        </p:txBody>
      </p:sp>
      <p:sp>
        <p:nvSpPr>
          <p:cNvPr id="20" name="TextBox 19">
            <a:extLst>
              <a:ext uri="{FF2B5EF4-FFF2-40B4-BE49-F238E27FC236}">
                <a16:creationId xmlns:a16="http://schemas.microsoft.com/office/drawing/2014/main" id="{F6D76C72-6E82-B748-A963-0829B779DDD6}"/>
              </a:ext>
            </a:extLst>
          </p:cNvPr>
          <p:cNvSpPr txBox="1"/>
          <p:nvPr/>
        </p:nvSpPr>
        <p:spPr>
          <a:xfrm>
            <a:off x="8292983" y="3723983"/>
            <a:ext cx="21296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Jay vs Dr Jamal Badawi</a:t>
            </a:r>
          </a:p>
        </p:txBody>
      </p:sp>
      <p:sp>
        <p:nvSpPr>
          <p:cNvPr id="21" name="TextBox 20">
            <a:extLst>
              <a:ext uri="{FF2B5EF4-FFF2-40B4-BE49-F238E27FC236}">
                <a16:creationId xmlns:a16="http://schemas.microsoft.com/office/drawing/2014/main" id="{DFED5164-0F5A-F74A-B3FF-6EAB89E5ACAA}"/>
              </a:ext>
            </a:extLst>
          </p:cNvPr>
          <p:cNvSpPr txBox="1"/>
          <p:nvPr/>
        </p:nvSpPr>
        <p:spPr>
          <a:xfrm>
            <a:off x="10455627" y="3022954"/>
            <a:ext cx="17565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Dr Gerald Hawting</a:t>
            </a:r>
          </a:p>
        </p:txBody>
      </p:sp>
      <p:sp>
        <p:nvSpPr>
          <p:cNvPr id="22" name="TextBox 21">
            <a:extLst>
              <a:ext uri="{FF2B5EF4-FFF2-40B4-BE49-F238E27FC236}">
                <a16:creationId xmlns:a16="http://schemas.microsoft.com/office/drawing/2014/main" id="{94178703-6213-C348-A93C-D7AAE57CF367}"/>
              </a:ext>
            </a:extLst>
          </p:cNvPr>
          <p:cNvSpPr txBox="1"/>
          <p:nvPr/>
        </p:nvSpPr>
        <p:spPr>
          <a:xfrm>
            <a:off x="8113565" y="5975366"/>
            <a:ext cx="224606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Jay vs Dr David Marshall</a:t>
            </a:r>
          </a:p>
        </p:txBody>
      </p:sp>
      <p:sp>
        <p:nvSpPr>
          <p:cNvPr id="23" name="TextBox 22">
            <a:extLst>
              <a:ext uri="{FF2B5EF4-FFF2-40B4-BE49-F238E27FC236}">
                <a16:creationId xmlns:a16="http://schemas.microsoft.com/office/drawing/2014/main" id="{BCDB3851-B4D4-4840-B159-9ED498235922}"/>
              </a:ext>
            </a:extLst>
          </p:cNvPr>
          <p:cNvSpPr txBox="1"/>
          <p:nvPr/>
        </p:nvSpPr>
        <p:spPr>
          <a:xfrm>
            <a:off x="10613971" y="4977151"/>
            <a:ext cx="14702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Colin Chapman</a:t>
            </a:r>
          </a:p>
        </p:txBody>
      </p:sp>
      <p:sp>
        <p:nvSpPr>
          <p:cNvPr id="24" name="TextBox 23">
            <a:extLst>
              <a:ext uri="{FF2B5EF4-FFF2-40B4-BE49-F238E27FC236}">
                <a16:creationId xmlns:a16="http://schemas.microsoft.com/office/drawing/2014/main" id="{511664A1-D39D-1644-A45F-A1094D09A464}"/>
              </a:ext>
            </a:extLst>
          </p:cNvPr>
          <p:cNvSpPr txBox="1"/>
          <p:nvPr/>
        </p:nvSpPr>
        <p:spPr>
          <a:xfrm>
            <a:off x="6068417" y="6246149"/>
            <a:ext cx="152073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Dr Peter Riddell</a:t>
            </a:r>
          </a:p>
        </p:txBody>
      </p:sp>
    </p:spTree>
    <p:extLst>
      <p:ext uri="{BB962C8B-B14F-4D97-AF65-F5344CB8AC3E}">
        <p14:creationId xmlns:p14="http://schemas.microsoft.com/office/powerpoint/2010/main" val="188539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nodeType="after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 calcmode="lin" valueType="num">
                                      <p:cBhvr additive="base">
                                        <p:cTn id="5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2" presetClass="entr" presetSubtype="4" fill="hold" nodeType="after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 calcmode="lin" valueType="num">
                                      <p:cBhvr additive="base">
                                        <p:cTn id="5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57" fill="hold">
                            <p:stCondLst>
                              <p:cond delay="1000"/>
                            </p:stCondLst>
                            <p:childTnLst>
                              <p:par>
                                <p:cTn id="58" presetID="2" presetClass="entr" presetSubtype="4"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ppt_x"/>
                                          </p:val>
                                        </p:tav>
                                        <p:tav tm="100000">
                                          <p:val>
                                            <p:strVal val="#ppt_x"/>
                                          </p:val>
                                        </p:tav>
                                      </p:tavLst>
                                    </p:anim>
                                    <p:anim calcmode="lin" valueType="num">
                                      <p:cBhvr additive="base">
                                        <p:cTn id="61" dur="500" fill="hold"/>
                                        <p:tgtEl>
                                          <p:spTgt spid="13"/>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ppt_x"/>
                                          </p:val>
                                        </p:tav>
                                        <p:tav tm="100000">
                                          <p:val>
                                            <p:strVal val="#ppt_x"/>
                                          </p:val>
                                        </p:tav>
                                      </p:tavLst>
                                    </p:anim>
                                    <p:anim calcmode="lin" valueType="num">
                                      <p:cBhvr additive="base">
                                        <p:cTn id="6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
                                            <p:txEl>
                                              <p:pRg st="6" end="6"/>
                                            </p:txEl>
                                          </p:spTgt>
                                        </p:tgtEl>
                                        <p:attrNameLst>
                                          <p:attrName>style.visibility</p:attrName>
                                        </p:attrNameLst>
                                      </p:cBhvr>
                                      <p:to>
                                        <p:strVal val="visible"/>
                                      </p:to>
                                    </p:set>
                                    <p:anim calcmode="lin" valueType="num">
                                      <p:cBhvr additive="base">
                                        <p:cTn id="7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4">
                                            <p:txEl>
                                              <p:pRg st="6" end="6"/>
                                            </p:txEl>
                                          </p:spTgt>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additive="base">
                                        <p:cTn id="74" dur="500" fill="hold"/>
                                        <p:tgtEl>
                                          <p:spTgt spid="18"/>
                                        </p:tgtEl>
                                        <p:attrNameLst>
                                          <p:attrName>ppt_x</p:attrName>
                                        </p:attrNameLst>
                                      </p:cBhvr>
                                      <p:tavLst>
                                        <p:tav tm="0">
                                          <p:val>
                                            <p:strVal val="#ppt_x"/>
                                          </p:val>
                                        </p:tav>
                                        <p:tav tm="100000">
                                          <p:val>
                                            <p:strVal val="#ppt_x"/>
                                          </p:val>
                                        </p:tav>
                                      </p:tavLst>
                                    </p:anim>
                                    <p:anim calcmode="lin" valueType="num">
                                      <p:cBhvr additive="base">
                                        <p:cTn id="75" dur="500" fill="hold"/>
                                        <p:tgtEl>
                                          <p:spTgt spid="18"/>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fill="hold"/>
                                        <p:tgtEl>
                                          <p:spTgt spid="23"/>
                                        </p:tgtEl>
                                        <p:attrNameLst>
                                          <p:attrName>ppt_x</p:attrName>
                                        </p:attrNameLst>
                                      </p:cBhvr>
                                      <p:tavLst>
                                        <p:tav tm="0">
                                          <p:val>
                                            <p:strVal val="#ppt_x"/>
                                          </p:val>
                                        </p:tav>
                                        <p:tav tm="100000">
                                          <p:val>
                                            <p:strVal val="#ppt_x"/>
                                          </p:val>
                                        </p:tav>
                                      </p:tavLst>
                                    </p:anim>
                                    <p:anim calcmode="lin" valueType="num">
                                      <p:cBhvr additive="base">
                                        <p:cTn id="79" dur="500" fill="hold"/>
                                        <p:tgtEl>
                                          <p:spTgt spid="23"/>
                                        </p:tgtEl>
                                        <p:attrNameLst>
                                          <p:attrName>ppt_y</p:attrName>
                                        </p:attrNameLst>
                                      </p:cBhvr>
                                      <p:tavLst>
                                        <p:tav tm="0">
                                          <p:val>
                                            <p:strVal val="1+#ppt_h/2"/>
                                          </p:val>
                                        </p:tav>
                                        <p:tav tm="100000">
                                          <p:val>
                                            <p:strVal val="#ppt_y"/>
                                          </p:val>
                                        </p:tav>
                                      </p:tavLst>
                                    </p:anim>
                                  </p:childTnLst>
                                </p:cTn>
                              </p:par>
                            </p:childTnLst>
                          </p:cTn>
                        </p:par>
                        <p:par>
                          <p:cTn id="80" fill="hold">
                            <p:stCondLst>
                              <p:cond delay="500"/>
                            </p:stCondLst>
                            <p:childTnLst>
                              <p:par>
                                <p:cTn id="81" presetID="2" presetClass="entr" presetSubtype="4" fill="hold" nodeType="after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additive="base">
                                        <p:cTn id="83" dur="500" fill="hold"/>
                                        <p:tgtEl>
                                          <p:spTgt spid="17"/>
                                        </p:tgtEl>
                                        <p:attrNameLst>
                                          <p:attrName>ppt_x</p:attrName>
                                        </p:attrNameLst>
                                      </p:cBhvr>
                                      <p:tavLst>
                                        <p:tav tm="0">
                                          <p:val>
                                            <p:strVal val="#ppt_x"/>
                                          </p:val>
                                        </p:tav>
                                        <p:tav tm="100000">
                                          <p:val>
                                            <p:strVal val="#ppt_x"/>
                                          </p:val>
                                        </p:tav>
                                      </p:tavLst>
                                    </p:anim>
                                    <p:anim calcmode="lin" valueType="num">
                                      <p:cBhvr additive="base">
                                        <p:cTn id="84" dur="500" fill="hold"/>
                                        <p:tgtEl>
                                          <p:spTgt spid="17"/>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childTnLst>
                          </p:cTn>
                        </p:par>
                        <p:par>
                          <p:cTn id="93" fill="hold">
                            <p:stCondLst>
                              <p:cond delay="1000"/>
                            </p:stCondLst>
                            <p:childTnLst>
                              <p:par>
                                <p:cTn id="94" presetID="2" presetClass="entr" presetSubtype="4" fill="hold" nodeType="afterEffect">
                                  <p:stCondLst>
                                    <p:cond delay="0"/>
                                  </p:stCondLst>
                                  <p:childTnLst>
                                    <p:set>
                                      <p:cBhvr>
                                        <p:cTn id="95" dur="1" fill="hold">
                                          <p:stCondLst>
                                            <p:cond delay="0"/>
                                          </p:stCondLst>
                                        </p:cTn>
                                        <p:tgtEl>
                                          <p:spTgt spid="15">
                                            <p:txEl>
                                              <p:pRg st="0" end="0"/>
                                            </p:txEl>
                                          </p:spTgt>
                                        </p:tgtEl>
                                        <p:attrNameLst>
                                          <p:attrName>style.visibility</p:attrName>
                                        </p:attrNameLst>
                                      </p:cBhvr>
                                      <p:to>
                                        <p:strVal val="visible"/>
                                      </p:to>
                                    </p:set>
                                    <p:anim calcmode="lin" valueType="num">
                                      <p:cBhvr additive="base">
                                        <p:cTn id="9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98" fill="hold">
                            <p:stCondLst>
                              <p:cond delay="1500"/>
                            </p:stCondLst>
                            <p:childTnLst>
                              <p:par>
                                <p:cTn id="99" presetID="2" presetClass="entr" presetSubtype="4" fill="hold" nodeType="afterEffect">
                                  <p:stCondLst>
                                    <p:cond delay="0"/>
                                  </p:stCondLst>
                                  <p:childTnLst>
                                    <p:set>
                                      <p:cBhvr>
                                        <p:cTn id="100" dur="1" fill="hold">
                                          <p:stCondLst>
                                            <p:cond delay="0"/>
                                          </p:stCondLst>
                                        </p:cTn>
                                        <p:tgtEl>
                                          <p:spTgt spid="15">
                                            <p:txEl>
                                              <p:pRg st="1" end="1"/>
                                            </p:txEl>
                                          </p:spTgt>
                                        </p:tgtEl>
                                        <p:attrNameLst>
                                          <p:attrName>style.visibility</p:attrName>
                                        </p:attrNameLst>
                                      </p:cBhvr>
                                      <p:to>
                                        <p:strVal val="visible"/>
                                      </p:to>
                                    </p:set>
                                    <p:anim calcmode="lin" valueType="num">
                                      <p:cBhvr additive="base">
                                        <p:cTn id="10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par>
                          <p:cTn id="103" fill="hold">
                            <p:stCondLst>
                              <p:cond delay="2000"/>
                            </p:stCondLst>
                            <p:childTnLst>
                              <p:par>
                                <p:cTn id="104" presetID="2" presetClass="entr" presetSubtype="4" fill="hold" nodeType="afterEffect">
                                  <p:stCondLst>
                                    <p:cond delay="0"/>
                                  </p:stCondLst>
                                  <p:childTnLst>
                                    <p:set>
                                      <p:cBhvr>
                                        <p:cTn id="105" dur="1" fill="hold">
                                          <p:stCondLst>
                                            <p:cond delay="0"/>
                                          </p:stCondLst>
                                        </p:cTn>
                                        <p:tgtEl>
                                          <p:spTgt spid="15">
                                            <p:txEl>
                                              <p:pRg st="2" end="2"/>
                                            </p:txEl>
                                          </p:spTgt>
                                        </p:tgtEl>
                                        <p:attrNameLst>
                                          <p:attrName>style.visibility</p:attrName>
                                        </p:attrNameLst>
                                      </p:cBhvr>
                                      <p:to>
                                        <p:strVal val="visible"/>
                                      </p:to>
                                    </p:set>
                                    <p:anim calcmode="lin" valueType="num">
                                      <p:cBhvr additive="base">
                                        <p:cTn id="106"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15">
                                            <p:txEl>
                                              <p:pRg st="3" end="3"/>
                                            </p:txEl>
                                          </p:spTgt>
                                        </p:tgtEl>
                                        <p:attrNameLst>
                                          <p:attrName>style.visibility</p:attrName>
                                        </p:attrNameLst>
                                      </p:cBhvr>
                                      <p:to>
                                        <p:strVal val="visible"/>
                                      </p:to>
                                    </p:set>
                                    <p:anim calcmode="lin" valueType="num">
                                      <p:cBhvr additive="base">
                                        <p:cTn id="112"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113"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par>
                          <p:cTn id="114" fill="hold">
                            <p:stCondLst>
                              <p:cond delay="500"/>
                            </p:stCondLst>
                            <p:childTnLst>
                              <p:par>
                                <p:cTn id="115" presetID="2" presetClass="entr" presetSubtype="4" fill="hold" nodeType="afterEffect">
                                  <p:stCondLst>
                                    <p:cond delay="0"/>
                                  </p:stCondLst>
                                  <p:childTnLst>
                                    <p:set>
                                      <p:cBhvr>
                                        <p:cTn id="116" dur="1" fill="hold">
                                          <p:stCondLst>
                                            <p:cond delay="0"/>
                                          </p:stCondLst>
                                        </p:cTn>
                                        <p:tgtEl>
                                          <p:spTgt spid="15">
                                            <p:txEl>
                                              <p:pRg st="4" end="4"/>
                                            </p:txEl>
                                          </p:spTgt>
                                        </p:tgtEl>
                                        <p:attrNameLst>
                                          <p:attrName>style.visibility</p:attrName>
                                        </p:attrNameLst>
                                      </p:cBhvr>
                                      <p:to>
                                        <p:strVal val="visible"/>
                                      </p:to>
                                    </p:set>
                                    <p:anim calcmode="lin" valueType="num">
                                      <p:cBhvr additive="base">
                                        <p:cTn id="117"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par>
                          <p:cTn id="119" fill="hold">
                            <p:stCondLst>
                              <p:cond delay="1000"/>
                            </p:stCondLst>
                            <p:childTnLst>
                              <p:par>
                                <p:cTn id="120" presetID="2" presetClass="entr" presetSubtype="4" fill="hold" nodeType="afterEffect">
                                  <p:stCondLst>
                                    <p:cond delay="0"/>
                                  </p:stCondLst>
                                  <p:childTnLst>
                                    <p:set>
                                      <p:cBhvr>
                                        <p:cTn id="121" dur="1" fill="hold">
                                          <p:stCondLst>
                                            <p:cond delay="0"/>
                                          </p:stCondLst>
                                        </p:cTn>
                                        <p:tgtEl>
                                          <p:spTgt spid="15">
                                            <p:txEl>
                                              <p:pRg st="5" end="5"/>
                                            </p:txEl>
                                          </p:spTgt>
                                        </p:tgtEl>
                                        <p:attrNameLst>
                                          <p:attrName>style.visibility</p:attrName>
                                        </p:attrNameLst>
                                      </p:cBhvr>
                                      <p:to>
                                        <p:strVal val="visible"/>
                                      </p:to>
                                    </p:set>
                                    <p:anim calcmode="lin" valueType="num">
                                      <p:cBhvr additive="base">
                                        <p:cTn id="122"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123"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par>
                          <p:cTn id="124" fill="hold">
                            <p:stCondLst>
                              <p:cond delay="1500"/>
                            </p:stCondLst>
                            <p:childTnLst>
                              <p:par>
                                <p:cTn id="125" presetID="2" presetClass="entr" presetSubtype="4" fill="hold" nodeType="afterEffect">
                                  <p:stCondLst>
                                    <p:cond delay="0"/>
                                  </p:stCondLst>
                                  <p:childTnLst>
                                    <p:set>
                                      <p:cBhvr>
                                        <p:cTn id="126" dur="1" fill="hold">
                                          <p:stCondLst>
                                            <p:cond delay="0"/>
                                          </p:stCondLst>
                                        </p:cTn>
                                        <p:tgtEl>
                                          <p:spTgt spid="15">
                                            <p:txEl>
                                              <p:pRg st="6" end="6"/>
                                            </p:txEl>
                                          </p:spTgt>
                                        </p:tgtEl>
                                        <p:attrNameLst>
                                          <p:attrName>style.visibility</p:attrName>
                                        </p:attrNameLst>
                                      </p:cBhvr>
                                      <p:to>
                                        <p:strVal val="visible"/>
                                      </p:to>
                                    </p:set>
                                    <p:anim calcmode="lin" valueType="num">
                                      <p:cBhvr additive="base">
                                        <p:cTn id="127"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par>
                          <p:cTn id="129" fill="hold">
                            <p:stCondLst>
                              <p:cond delay="2000"/>
                            </p:stCondLst>
                            <p:childTnLst>
                              <p:par>
                                <p:cTn id="130" presetID="2" presetClass="entr" presetSubtype="4" fill="hold" nodeType="afterEffect">
                                  <p:stCondLst>
                                    <p:cond delay="0"/>
                                  </p:stCondLst>
                                  <p:childTnLst>
                                    <p:set>
                                      <p:cBhvr>
                                        <p:cTn id="131" dur="1" fill="hold">
                                          <p:stCondLst>
                                            <p:cond delay="0"/>
                                          </p:stCondLst>
                                        </p:cTn>
                                        <p:tgtEl>
                                          <p:spTgt spid="19"/>
                                        </p:tgtEl>
                                        <p:attrNameLst>
                                          <p:attrName>style.visibility</p:attrName>
                                        </p:attrNameLst>
                                      </p:cBhvr>
                                      <p:to>
                                        <p:strVal val="visible"/>
                                      </p:to>
                                    </p:set>
                                    <p:anim calcmode="lin" valueType="num">
                                      <p:cBhvr additive="base">
                                        <p:cTn id="132" dur="500" fill="hold"/>
                                        <p:tgtEl>
                                          <p:spTgt spid="19"/>
                                        </p:tgtEl>
                                        <p:attrNameLst>
                                          <p:attrName>ppt_x</p:attrName>
                                        </p:attrNameLst>
                                      </p:cBhvr>
                                      <p:tavLst>
                                        <p:tav tm="0">
                                          <p:val>
                                            <p:strVal val="#ppt_x"/>
                                          </p:val>
                                        </p:tav>
                                        <p:tav tm="100000">
                                          <p:val>
                                            <p:strVal val="#ppt_x"/>
                                          </p:val>
                                        </p:tav>
                                      </p:tavLst>
                                    </p:anim>
                                    <p:anim calcmode="lin" valueType="num">
                                      <p:cBhvr additive="base">
                                        <p:cTn id="133" dur="500" fill="hold"/>
                                        <p:tgtEl>
                                          <p:spTgt spid="19"/>
                                        </p:tgtEl>
                                        <p:attrNameLst>
                                          <p:attrName>ppt_y</p:attrName>
                                        </p:attrNameLst>
                                      </p:cBhvr>
                                      <p:tavLst>
                                        <p:tav tm="0">
                                          <p:val>
                                            <p:strVal val="1+#ppt_h/2"/>
                                          </p:val>
                                        </p:tav>
                                        <p:tav tm="100000">
                                          <p:val>
                                            <p:strVal val="#ppt_y"/>
                                          </p:val>
                                        </p:tav>
                                      </p:tavLst>
                                    </p:anim>
                                  </p:childTnLst>
                                </p:cTn>
                              </p:par>
                              <p:par>
                                <p:cTn id="134" presetID="2" presetClass="entr" presetSubtype="4" fill="hold" grpId="0" nodeType="withEffect">
                                  <p:stCondLst>
                                    <p:cond delay="0"/>
                                  </p:stCondLst>
                                  <p:childTnLst>
                                    <p:set>
                                      <p:cBhvr>
                                        <p:cTn id="135" dur="1" fill="hold">
                                          <p:stCondLst>
                                            <p:cond delay="0"/>
                                          </p:stCondLst>
                                        </p:cTn>
                                        <p:tgtEl>
                                          <p:spTgt spid="24"/>
                                        </p:tgtEl>
                                        <p:attrNameLst>
                                          <p:attrName>style.visibility</p:attrName>
                                        </p:attrNameLst>
                                      </p:cBhvr>
                                      <p:to>
                                        <p:strVal val="visible"/>
                                      </p:to>
                                    </p:set>
                                    <p:anim calcmode="lin" valueType="num">
                                      <p:cBhvr additive="base">
                                        <p:cTn id="136" dur="500" fill="hold"/>
                                        <p:tgtEl>
                                          <p:spTgt spid="24"/>
                                        </p:tgtEl>
                                        <p:attrNameLst>
                                          <p:attrName>ppt_x</p:attrName>
                                        </p:attrNameLst>
                                      </p:cBhvr>
                                      <p:tavLst>
                                        <p:tav tm="0">
                                          <p:val>
                                            <p:strVal val="#ppt_x"/>
                                          </p:val>
                                        </p:tav>
                                        <p:tav tm="100000">
                                          <p:val>
                                            <p:strVal val="#ppt_x"/>
                                          </p:val>
                                        </p:tav>
                                      </p:tavLst>
                                    </p:anim>
                                    <p:anim calcmode="lin" valueType="num">
                                      <p:cBhvr additive="base">
                                        <p:cTn id="1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P spid="22" grpId="0"/>
      <p:bldP spid="23"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F0DEF-D6AA-304B-B959-DBEF4699AC76}"/>
              </a:ext>
            </a:extLst>
          </p:cNvPr>
          <p:cNvSpPr>
            <a:spLocks noGrp="1"/>
          </p:cNvSpPr>
          <p:nvPr>
            <p:ph type="title"/>
          </p:nvPr>
        </p:nvSpPr>
        <p:spPr>
          <a:xfrm>
            <a:off x="276347" y="1370282"/>
            <a:ext cx="11074432" cy="906163"/>
          </a:xfrm>
        </p:spPr>
        <p:txBody>
          <a:bodyPr>
            <a:normAutofit/>
          </a:bodyPr>
          <a:lstStyle/>
          <a:p>
            <a:r>
              <a:rPr lang="en-US" dirty="0"/>
              <a:t>Who really created the 9th – 10th Century Hadith?</a:t>
            </a:r>
          </a:p>
        </p:txBody>
      </p:sp>
      <p:sp>
        <p:nvSpPr>
          <p:cNvPr id="4" name="TextBox 3">
            <a:extLst>
              <a:ext uri="{FF2B5EF4-FFF2-40B4-BE49-F238E27FC236}">
                <a16:creationId xmlns:a16="http://schemas.microsoft.com/office/drawing/2014/main" id="{F0C936FE-87F9-B5DB-27EF-BF605CD4412E}"/>
              </a:ext>
            </a:extLst>
          </p:cNvPr>
          <p:cNvSpPr txBox="1"/>
          <p:nvPr/>
        </p:nvSpPr>
        <p:spPr>
          <a:xfrm>
            <a:off x="414707" y="5369599"/>
            <a:ext cx="108026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Conclusion:</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Not one of the Hadith were compiled in the 9th – 10th centuries. Their final extant manuscripts were not created until the </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11th -15th centuries</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which is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400 – 800 years later</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Thus, not one of them ever heard a word Muhammad said!</a:t>
            </a:r>
            <a:endPar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831C932-0143-40EE-E250-0C52E3A36052}"/>
              </a:ext>
            </a:extLst>
          </p:cNvPr>
          <p:cNvSpPr/>
          <p:nvPr/>
        </p:nvSpPr>
        <p:spPr>
          <a:xfrm>
            <a:off x="276348" y="5397570"/>
            <a:ext cx="10802684" cy="117235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56197BE0-B46C-7943-9BC9-3E6180D77790}"/>
              </a:ext>
            </a:extLst>
          </p:cNvPr>
          <p:cNvSpPr txBox="1">
            <a:spLocks/>
          </p:cNvSpPr>
          <p:nvPr/>
        </p:nvSpPr>
        <p:spPr>
          <a:xfrm>
            <a:off x="670036" y="30988"/>
            <a:ext cx="9421904" cy="742779"/>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4289"/>
                </a:solidFill>
                <a:effectLst/>
                <a:highlight>
                  <a:srgbClr val="F3F5FF"/>
                </a:highlight>
                <a:uLnTx/>
                <a:uFillTx/>
                <a:latin typeface="Cambria" charset="0"/>
              </a:rPr>
              <a:t>The “Hadith” (Sayings of Muhammad)</a:t>
            </a:r>
          </a:p>
        </p:txBody>
      </p:sp>
      <p:sp>
        <p:nvSpPr>
          <p:cNvPr id="12" name="Content Placeholder 11">
            <a:extLst>
              <a:ext uri="{FF2B5EF4-FFF2-40B4-BE49-F238E27FC236}">
                <a16:creationId xmlns:a16="http://schemas.microsoft.com/office/drawing/2014/main" id="{58533DED-4072-4A43-93D2-6C1B5E1B6E40}"/>
              </a:ext>
            </a:extLst>
          </p:cNvPr>
          <p:cNvSpPr txBox="1">
            <a:spLocks noGrp="1"/>
          </p:cNvSpPr>
          <p:nvPr>
            <p:ph sz="quarter" idx="12"/>
          </p:nvPr>
        </p:nvSpPr>
        <p:spPr>
          <a:xfrm>
            <a:off x="702861" y="2346900"/>
            <a:ext cx="10802684"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0C0"/>
                </a:solidFill>
                <a:effectLst/>
                <a:uLnTx/>
                <a:uFillTx/>
                <a:latin typeface="Calibri" panose="020F0502020204030204"/>
                <a:ea typeface="+mn-ea"/>
                <a:cs typeface="+mn-cs"/>
              </a:rPr>
              <a:t>Muslims claim that</a:t>
            </a:r>
            <a:r>
              <a:rPr kumimoji="0" lang="en-US" b="1" i="0" u="none" strike="noStrike" kern="1200" cap="none" spc="0" normalizeH="0" noProof="0" dirty="0">
                <a:ln>
                  <a:noFill/>
                </a:ln>
                <a:solidFill>
                  <a:srgbClr val="0070C0"/>
                </a:solidFill>
                <a:effectLst/>
                <a:uLnTx/>
                <a:uFillTx/>
                <a:latin typeface="Calibri" panose="020F0502020204030204"/>
                <a:ea typeface="+mn-ea"/>
                <a:cs typeface="+mn-cs"/>
              </a:rPr>
              <a:t> all the </a:t>
            </a:r>
            <a:r>
              <a:rPr kumimoji="0" lang="en-US" b="1" i="0" u="none" strike="noStrike" kern="1200" cap="none" spc="0" normalizeH="0" baseline="0" noProof="0" dirty="0">
                <a:ln>
                  <a:noFill/>
                </a:ln>
                <a:solidFill>
                  <a:srgbClr val="0070C0"/>
                </a:solidFill>
                <a:effectLst/>
                <a:uLnTx/>
                <a:uFillTx/>
                <a:latin typeface="Calibri" panose="020F0502020204030204"/>
                <a:ea typeface="+mn-ea"/>
                <a:cs typeface="+mn-cs"/>
              </a:rPr>
              <a:t>Hadith were</a:t>
            </a:r>
            <a:r>
              <a:rPr kumimoji="0" lang="en-US" b="1" i="0" u="none" strike="noStrike" kern="1200" cap="none" spc="0" normalizeH="0" noProof="0" dirty="0">
                <a:ln>
                  <a:noFill/>
                </a:ln>
                <a:solidFill>
                  <a:srgbClr val="0070C0"/>
                </a:solidFill>
                <a:effectLst/>
                <a:uLnTx/>
                <a:uFillTx/>
                <a:latin typeface="Calibri" panose="020F0502020204030204"/>
                <a:ea typeface="+mn-ea"/>
                <a:cs typeface="+mn-cs"/>
              </a:rPr>
              <a:t> </a:t>
            </a:r>
            <a:r>
              <a:rPr lang="en-US" b="1" dirty="0">
                <a:solidFill>
                  <a:srgbClr val="0070C0"/>
                </a:solidFill>
                <a:latin typeface="Calibri" panose="020F0502020204030204"/>
              </a:rPr>
              <a:t>compiled</a:t>
            </a:r>
            <a:r>
              <a:rPr kumimoji="0" lang="en-US" b="1" i="0" u="none" strike="noStrike" kern="1200" cap="none" spc="0" normalizeH="0" baseline="0" noProof="0" dirty="0">
                <a:ln>
                  <a:noFill/>
                </a:ln>
                <a:solidFill>
                  <a:srgbClr val="0070C0"/>
                </a:solidFill>
                <a:effectLst/>
                <a:uLnTx/>
                <a:uFillTx/>
                <a:latin typeface="Calibri" panose="020F0502020204030204"/>
                <a:ea typeface="+mn-ea"/>
                <a:cs typeface="+mn-cs"/>
              </a:rPr>
              <a:t> in the 9</a:t>
            </a:r>
            <a:r>
              <a:rPr kumimoji="0" lang="en-US" b="1" i="0" u="none" strike="noStrike" kern="1200" cap="none" spc="0" normalizeH="0" baseline="30000" noProof="0" dirty="0">
                <a:ln>
                  <a:noFill/>
                </a:ln>
                <a:solidFill>
                  <a:srgbClr val="0070C0"/>
                </a:solidFill>
                <a:effectLst/>
                <a:uLnTx/>
                <a:uFillTx/>
                <a:latin typeface="Calibri" panose="020F0502020204030204"/>
                <a:ea typeface="+mn-ea"/>
                <a:cs typeface="+mn-cs"/>
              </a:rPr>
              <a:t>th</a:t>
            </a:r>
            <a:r>
              <a:rPr kumimoji="0" lang="en-US" b="1" i="0" u="none" strike="noStrike" kern="1200" cap="none" spc="0" normalizeH="0" baseline="0" noProof="0" dirty="0">
                <a:ln>
                  <a:noFill/>
                </a:ln>
                <a:solidFill>
                  <a:srgbClr val="0070C0"/>
                </a:solidFill>
                <a:effectLst/>
                <a:uLnTx/>
                <a:uFillTx/>
                <a:latin typeface="Calibri" panose="020F0502020204030204"/>
                <a:ea typeface="+mn-ea"/>
                <a:cs typeface="+mn-cs"/>
              </a:rPr>
              <a:t>-10</a:t>
            </a:r>
            <a:r>
              <a:rPr kumimoji="0" lang="en-US" b="1" i="0" u="none" strike="noStrike" kern="1200" cap="none" spc="0" normalizeH="0" baseline="30000" noProof="0" dirty="0">
                <a:ln>
                  <a:noFill/>
                </a:ln>
                <a:solidFill>
                  <a:srgbClr val="0070C0"/>
                </a:solidFill>
                <a:effectLst/>
                <a:uLnTx/>
                <a:uFillTx/>
                <a:latin typeface="Calibri" panose="020F0502020204030204"/>
                <a:ea typeface="+mn-ea"/>
                <a:cs typeface="+mn-cs"/>
              </a:rPr>
              <a:t>th</a:t>
            </a:r>
            <a:r>
              <a:rPr kumimoji="0" lang="en-US" b="1" i="0" u="none" strike="noStrike" kern="1200" cap="none" spc="0" normalizeH="0" baseline="0" noProof="0" dirty="0">
                <a:ln>
                  <a:noFill/>
                </a:ln>
                <a:solidFill>
                  <a:srgbClr val="0070C0"/>
                </a:solidFill>
                <a:effectLst/>
                <a:uLnTx/>
                <a:uFillTx/>
                <a:latin typeface="Calibri" panose="020F0502020204030204"/>
                <a:ea typeface="+mn-ea"/>
                <a:cs typeface="+mn-cs"/>
              </a:rPr>
              <a:t> centuries, but that is a lie! Let’s see</a:t>
            </a:r>
            <a:r>
              <a:rPr kumimoji="0" lang="en-US" b="1" i="0" u="none" strike="noStrike" kern="1200" cap="none" spc="0" normalizeH="0" noProof="0" dirty="0">
                <a:ln>
                  <a:noFill/>
                </a:ln>
                <a:solidFill>
                  <a:srgbClr val="0070C0"/>
                </a:solidFill>
                <a:effectLst/>
                <a:uLnTx/>
                <a:uFillTx/>
                <a:latin typeface="Calibri" panose="020F0502020204030204"/>
                <a:ea typeface="+mn-ea"/>
                <a:cs typeface="+mn-cs"/>
              </a:rPr>
              <a:t> when their earliest extant manuscripts were actually created…</a:t>
            </a:r>
            <a:endParaRPr kumimoji="0" lang="en-US"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70C0"/>
                </a:solidFill>
                <a:effectLst/>
                <a:uLnTx/>
                <a:uFillTx/>
                <a:latin typeface="Calibri" panose="020F0502020204030204"/>
                <a:ea typeface="+mn-ea"/>
                <a:cs typeface="+mn-cs"/>
              </a:rPr>
              <a:t>Abu Dawud: </a:t>
            </a:r>
            <a:r>
              <a:rPr kumimoji="0" lang="en-US" b="1"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11th century </a:t>
            </a: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(400 years </a:t>
            </a:r>
            <a:r>
              <a:rPr lang="en-US" dirty="0">
                <a:solidFill>
                  <a:srgbClr val="000000"/>
                </a:solidFill>
                <a:latin typeface="Calibri" panose="020F0502020204030204"/>
              </a:rPr>
              <a:t>after Muhammad</a:t>
            </a: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70C0"/>
                </a:solidFill>
                <a:effectLst/>
                <a:uLnTx/>
                <a:uFillTx/>
                <a:latin typeface="Calibri" panose="020F0502020204030204"/>
                <a:ea typeface="+mn-ea"/>
                <a:cs typeface="+mn-cs"/>
              </a:rPr>
              <a:t>An-</a:t>
            </a:r>
            <a:r>
              <a:rPr kumimoji="0" lang="en-US" b="1" i="0" u="none" strike="noStrike" kern="1200" cap="none" spc="0" normalizeH="0" baseline="0" noProof="0" dirty="0" err="1">
                <a:ln>
                  <a:noFill/>
                </a:ln>
                <a:solidFill>
                  <a:srgbClr val="0070C0"/>
                </a:solidFill>
                <a:effectLst/>
                <a:uLnTx/>
                <a:uFillTx/>
                <a:latin typeface="Calibri" panose="020F0502020204030204"/>
                <a:ea typeface="+mn-ea"/>
                <a:cs typeface="+mn-cs"/>
              </a:rPr>
              <a:t>Nasai</a:t>
            </a:r>
            <a:r>
              <a:rPr kumimoji="0" lang="en-US"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b="1"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12th century </a:t>
            </a: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(500 years </a:t>
            </a:r>
            <a:r>
              <a:rPr lang="en-US" dirty="0">
                <a:solidFill>
                  <a:srgbClr val="000000"/>
                </a:solidFill>
                <a:latin typeface="Calibri" panose="020F0502020204030204"/>
              </a:rPr>
              <a:t>after Muhammad</a:t>
            </a: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70C0"/>
                </a:solidFill>
                <a:effectLst/>
                <a:uLnTx/>
                <a:uFillTx/>
                <a:latin typeface="Calibri" panose="020F0502020204030204"/>
                <a:ea typeface="+mn-ea"/>
                <a:cs typeface="+mn-cs"/>
              </a:rPr>
              <a:t>Ibn Majah: </a:t>
            </a:r>
            <a:r>
              <a:rPr kumimoji="0" lang="en-US" b="1"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13th century </a:t>
            </a: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(600 years </a:t>
            </a:r>
            <a:r>
              <a:rPr lang="en-US" dirty="0">
                <a:solidFill>
                  <a:srgbClr val="000000"/>
                </a:solidFill>
                <a:latin typeface="Calibri" panose="020F0502020204030204"/>
              </a:rPr>
              <a:t>after Muhammad</a:t>
            </a: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70C0"/>
                </a:solidFill>
                <a:effectLst/>
                <a:uLnTx/>
                <a:uFillTx/>
                <a:latin typeface="Calibri" panose="020F0502020204030204"/>
                <a:ea typeface="+mn-ea"/>
                <a:cs typeface="+mn-cs"/>
              </a:rPr>
              <a:t>Jami’ At-</a:t>
            </a:r>
            <a:r>
              <a:rPr kumimoji="0" lang="en-US" b="1" i="0" u="none" strike="noStrike" kern="1200" cap="none" spc="0" normalizeH="0" baseline="0" noProof="0" dirty="0" err="1">
                <a:ln>
                  <a:noFill/>
                </a:ln>
                <a:solidFill>
                  <a:srgbClr val="0070C0"/>
                </a:solidFill>
                <a:effectLst/>
                <a:uLnTx/>
                <a:uFillTx/>
                <a:latin typeface="Calibri" panose="020F0502020204030204"/>
                <a:ea typeface="+mn-ea"/>
                <a:cs typeface="+mn-cs"/>
              </a:rPr>
              <a:t>Tirmidhi</a:t>
            </a:r>
            <a:r>
              <a:rPr kumimoji="0" lang="en-US"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b="1"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14th century </a:t>
            </a: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(700 years </a:t>
            </a:r>
            <a:r>
              <a:rPr lang="en-US" dirty="0">
                <a:solidFill>
                  <a:srgbClr val="000000"/>
                </a:solidFill>
                <a:latin typeface="Calibri" panose="020F0502020204030204"/>
              </a:rPr>
              <a:t>after Muhammad</a:t>
            </a: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70C0"/>
                </a:solidFill>
                <a:effectLst/>
                <a:uLnTx/>
                <a:uFillTx/>
                <a:latin typeface="Calibri" panose="020F0502020204030204"/>
                <a:ea typeface="+mn-ea"/>
                <a:cs typeface="+mn-cs"/>
              </a:rPr>
              <a:t>Sahih Muslim: </a:t>
            </a:r>
            <a:r>
              <a:rPr kumimoji="0" lang="en-US" b="1"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14th century </a:t>
            </a: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(700 years </a:t>
            </a:r>
            <a:r>
              <a:rPr lang="en-US" dirty="0">
                <a:solidFill>
                  <a:srgbClr val="000000"/>
                </a:solidFill>
                <a:latin typeface="Calibri" panose="020F0502020204030204"/>
              </a:rPr>
              <a:t>Muhammad</a:t>
            </a: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70C0"/>
                </a:solidFill>
                <a:effectLst/>
                <a:uLnTx/>
                <a:uFillTx/>
                <a:latin typeface="Calibri" panose="020F0502020204030204"/>
                <a:ea typeface="+mn-ea"/>
                <a:cs typeface="+mn-cs"/>
              </a:rPr>
              <a:t>Sahih Bukhari: </a:t>
            </a:r>
            <a:r>
              <a:rPr kumimoji="0" lang="en-US" b="1"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14th–15th centuries </a:t>
            </a: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(700-800 years</a:t>
            </a:r>
            <a:r>
              <a:rPr kumimoji="0" lang="en-US" b="0" i="0" u="none" strike="noStrike" kern="1200" cap="none" spc="0" normalizeH="0" noProof="0" dirty="0">
                <a:ln>
                  <a:noFill/>
                </a:ln>
                <a:solidFill>
                  <a:srgbClr val="000000"/>
                </a:solidFill>
                <a:effectLst/>
                <a:uLnTx/>
                <a:uFillTx/>
                <a:latin typeface="Calibri" panose="020F0502020204030204"/>
                <a:ea typeface="+mn-ea"/>
                <a:cs typeface="+mn-cs"/>
              </a:rPr>
              <a:t> after Muhammad</a:t>
            </a: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229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 calcmode="lin" valueType="num">
                                      <p:cBhvr additive="base">
                                        <p:cTn id="37"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6" end="6"/>
                                            </p:txEl>
                                          </p:spTgt>
                                        </p:tgtEl>
                                        <p:attrNameLst>
                                          <p:attrName>style.visibility</p:attrName>
                                        </p:attrNameLst>
                                      </p:cBhvr>
                                      <p:to>
                                        <p:strVal val="visible"/>
                                      </p:to>
                                    </p:set>
                                    <p:anim calcmode="lin" valueType="num">
                                      <p:cBhvr additive="base">
                                        <p:cTn id="43"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 calcmode="lin" valueType="num">
                                      <p:cBhvr>
                                        <p:cTn id="49"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50"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51" dur="1000" fill="hold"/>
                                        <p:tgtEl>
                                          <p:spTgt spid="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4">
                                            <p:txEl>
                                              <p:pRg st="0" end="0"/>
                                            </p:txEl>
                                          </p:spTgt>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1000" fill="hold"/>
                                        <p:tgtEl>
                                          <p:spTgt spid="5"/>
                                        </p:tgtEl>
                                        <p:attrNameLst>
                                          <p:attrName>ppt_w</p:attrName>
                                        </p:attrNameLst>
                                      </p:cBhvr>
                                      <p:tavLst>
                                        <p:tav tm="0">
                                          <p:val>
                                            <p:fltVal val="0"/>
                                          </p:val>
                                        </p:tav>
                                        <p:tav tm="100000">
                                          <p:val>
                                            <p:strVal val="#ppt_w"/>
                                          </p:val>
                                        </p:tav>
                                      </p:tavLst>
                                    </p:anim>
                                    <p:anim calcmode="lin" valueType="num">
                                      <p:cBhvr>
                                        <p:cTn id="56" dur="1000" fill="hold"/>
                                        <p:tgtEl>
                                          <p:spTgt spid="5"/>
                                        </p:tgtEl>
                                        <p:attrNameLst>
                                          <p:attrName>ppt_h</p:attrName>
                                        </p:attrNameLst>
                                      </p:cBhvr>
                                      <p:tavLst>
                                        <p:tav tm="0">
                                          <p:val>
                                            <p:fltVal val="0"/>
                                          </p:val>
                                        </p:tav>
                                        <p:tav tm="100000">
                                          <p:val>
                                            <p:strVal val="#ppt_h"/>
                                          </p:val>
                                        </p:tav>
                                      </p:tavLst>
                                    </p:anim>
                                    <p:anim calcmode="lin" valueType="num">
                                      <p:cBhvr>
                                        <p:cTn id="5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BF36D1E9-6108-4034-BB57-95AC65F3D90F}"/>
              </a:ext>
            </a:extLst>
          </p:cNvPr>
          <p:cNvSpPr/>
          <p:nvPr/>
        </p:nvSpPr>
        <p:spPr>
          <a:xfrm>
            <a:off x="44136" y="4951575"/>
            <a:ext cx="525433" cy="37892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600</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picture containing drawing&#10;&#10;Description automatically generated">
            <a:extLst>
              <a:ext uri="{FF2B5EF4-FFF2-40B4-BE49-F238E27FC236}">
                <a16:creationId xmlns:a16="http://schemas.microsoft.com/office/drawing/2014/main" id="{75436B83-0AA6-3E4D-9EC4-29B180CC4469}"/>
              </a:ext>
            </a:extLst>
          </p:cNvPr>
          <p:cNvPicPr>
            <a:picLocks noChangeAspect="1"/>
          </p:cNvPicPr>
          <p:nvPr/>
        </p:nvPicPr>
        <p:blipFill>
          <a:blip r:embed="rId2"/>
          <a:stretch>
            <a:fillRect/>
          </a:stretch>
        </p:blipFill>
        <p:spPr>
          <a:xfrm>
            <a:off x="10717929" y="6053099"/>
            <a:ext cx="1350759" cy="646331"/>
          </a:xfrm>
          <a:prstGeom prst="rect">
            <a:avLst/>
          </a:prstGeom>
        </p:spPr>
      </p:pic>
      <p:sp>
        <p:nvSpPr>
          <p:cNvPr id="39" name="TextBox 38">
            <a:extLst>
              <a:ext uri="{FF2B5EF4-FFF2-40B4-BE49-F238E27FC236}">
                <a16:creationId xmlns:a16="http://schemas.microsoft.com/office/drawing/2014/main" id="{6F27A0EF-B601-45C7-AE65-51EE197AC85D}"/>
              </a:ext>
            </a:extLst>
          </p:cNvPr>
          <p:cNvSpPr txBox="1"/>
          <p:nvPr/>
        </p:nvSpPr>
        <p:spPr>
          <a:xfrm>
            <a:off x="142015" y="83963"/>
            <a:ext cx="52299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HADITH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compilations on to a TIMELINE:</a:t>
            </a:r>
          </a:p>
        </p:txBody>
      </p:sp>
      <p:sp>
        <p:nvSpPr>
          <p:cNvPr id="48" name="TextBox 47">
            <a:extLst>
              <a:ext uri="{FF2B5EF4-FFF2-40B4-BE49-F238E27FC236}">
                <a16:creationId xmlns:a16="http://schemas.microsoft.com/office/drawing/2014/main" id="{43E02866-645D-4AA3-B87E-521D6A49A477}"/>
              </a:ext>
            </a:extLst>
          </p:cNvPr>
          <p:cNvSpPr txBox="1"/>
          <p:nvPr/>
        </p:nvSpPr>
        <p:spPr>
          <a:xfrm>
            <a:off x="90266" y="5433599"/>
            <a:ext cx="115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CONCLUSIONS: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Every Western and Muslim scholar believes that the </a:t>
            </a: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HADITH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compilations were just 200 – 300 years old, which is bad enough. What will they say when they are told that they are really much more recent; between the 11</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 15</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centuries, in other words between </a:t>
            </a:r>
            <a:r>
              <a:rPr kumimoji="0" lang="en-US" sz="2000" b="1" i="0" u="sng" strike="noStrike" kern="1200" cap="none" spc="0" normalizeH="0" baseline="0" noProof="0" dirty="0">
                <a:ln>
                  <a:noFill/>
                </a:ln>
                <a:solidFill>
                  <a:srgbClr val="FF0000"/>
                </a:solidFill>
                <a:effectLst/>
                <a:uLnTx/>
                <a:uFillTx/>
                <a:latin typeface="Calibri" panose="020F0502020204030204"/>
                <a:ea typeface="+mn-ea"/>
                <a:cs typeface="+mn-cs"/>
              </a:rPr>
              <a:t>400 – 800</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years too late!</a:t>
            </a:r>
            <a:endParaRPr kumimoji="0" lang="en-US" sz="2000" b="1"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F2023DF-86BA-3CDC-82AC-E8E621CA3DF3}"/>
              </a:ext>
            </a:extLst>
          </p:cNvPr>
          <p:cNvSpPr/>
          <p:nvPr/>
        </p:nvSpPr>
        <p:spPr>
          <a:xfrm>
            <a:off x="83875" y="5378974"/>
            <a:ext cx="11445329" cy="107765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0" name="Arrow: Chevron 79">
            <a:extLst>
              <a:ext uri="{FF2B5EF4-FFF2-40B4-BE49-F238E27FC236}">
                <a16:creationId xmlns:a16="http://schemas.microsoft.com/office/drawing/2014/main" id="{CC107526-A213-C126-8C19-4ED81191FC56}"/>
              </a:ext>
            </a:extLst>
          </p:cNvPr>
          <p:cNvSpPr/>
          <p:nvPr/>
        </p:nvSpPr>
        <p:spPr>
          <a:xfrm>
            <a:off x="434574" y="496364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FA90B2D4-F73C-0267-385F-1E55A6833FFA}"/>
              </a:ext>
            </a:extLst>
          </p:cNvPr>
          <p:cNvSpPr txBox="1"/>
          <p:nvPr/>
        </p:nvSpPr>
        <p:spPr>
          <a:xfrm>
            <a:off x="514590" y="501938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650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Arrow: Chevron 83">
            <a:extLst>
              <a:ext uri="{FF2B5EF4-FFF2-40B4-BE49-F238E27FC236}">
                <a16:creationId xmlns:a16="http://schemas.microsoft.com/office/drawing/2014/main" id="{CBF36B1A-A13B-DDA8-0FFD-53B6A161F57D}"/>
              </a:ext>
            </a:extLst>
          </p:cNvPr>
          <p:cNvSpPr/>
          <p:nvPr/>
        </p:nvSpPr>
        <p:spPr>
          <a:xfrm>
            <a:off x="879991" y="496490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703B29F4-F7C9-C992-BFDB-C5E3EF444BAE}"/>
              </a:ext>
            </a:extLst>
          </p:cNvPr>
          <p:cNvSpPr txBox="1"/>
          <p:nvPr/>
        </p:nvSpPr>
        <p:spPr>
          <a:xfrm>
            <a:off x="960007" y="502065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700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Arrow: Chevron 94">
            <a:extLst>
              <a:ext uri="{FF2B5EF4-FFF2-40B4-BE49-F238E27FC236}">
                <a16:creationId xmlns:a16="http://schemas.microsoft.com/office/drawing/2014/main" id="{153965CE-0F3D-EB01-4A95-E488165098E8}"/>
              </a:ext>
            </a:extLst>
          </p:cNvPr>
          <p:cNvSpPr/>
          <p:nvPr/>
        </p:nvSpPr>
        <p:spPr>
          <a:xfrm>
            <a:off x="1322637" y="496364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65C3410D-8AA7-B3AD-DCBE-380513FD2FBB}"/>
              </a:ext>
            </a:extLst>
          </p:cNvPr>
          <p:cNvSpPr txBox="1"/>
          <p:nvPr/>
        </p:nvSpPr>
        <p:spPr>
          <a:xfrm>
            <a:off x="1402653" y="501938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Arrow: Chevron 96">
            <a:extLst>
              <a:ext uri="{FF2B5EF4-FFF2-40B4-BE49-F238E27FC236}">
                <a16:creationId xmlns:a16="http://schemas.microsoft.com/office/drawing/2014/main" id="{197308FA-06A7-2A3E-DB65-A0070F68FBBD}"/>
              </a:ext>
            </a:extLst>
          </p:cNvPr>
          <p:cNvSpPr/>
          <p:nvPr/>
        </p:nvSpPr>
        <p:spPr>
          <a:xfrm>
            <a:off x="1772325" y="496528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589D1D40-8CFE-F875-50D2-F579A788913A}"/>
              </a:ext>
            </a:extLst>
          </p:cNvPr>
          <p:cNvSpPr txBox="1"/>
          <p:nvPr/>
        </p:nvSpPr>
        <p:spPr>
          <a:xfrm>
            <a:off x="1852341" y="502103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800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Arrow: Chevron 98">
            <a:extLst>
              <a:ext uri="{FF2B5EF4-FFF2-40B4-BE49-F238E27FC236}">
                <a16:creationId xmlns:a16="http://schemas.microsoft.com/office/drawing/2014/main" id="{17F5A3D5-71C1-19F3-3538-9CC8F24C0BAC}"/>
              </a:ext>
            </a:extLst>
          </p:cNvPr>
          <p:cNvSpPr/>
          <p:nvPr/>
        </p:nvSpPr>
        <p:spPr>
          <a:xfrm>
            <a:off x="2211731" y="496194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F5E2CE7F-3A00-AE13-5675-C39AB847C945}"/>
              </a:ext>
            </a:extLst>
          </p:cNvPr>
          <p:cNvSpPr txBox="1"/>
          <p:nvPr/>
        </p:nvSpPr>
        <p:spPr>
          <a:xfrm>
            <a:off x="2291747" y="501769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Arrow: Chevron 100">
            <a:extLst>
              <a:ext uri="{FF2B5EF4-FFF2-40B4-BE49-F238E27FC236}">
                <a16:creationId xmlns:a16="http://schemas.microsoft.com/office/drawing/2014/main" id="{26911790-B03B-95FA-276A-311B8FEBFA95}"/>
              </a:ext>
            </a:extLst>
          </p:cNvPr>
          <p:cNvSpPr/>
          <p:nvPr/>
        </p:nvSpPr>
        <p:spPr>
          <a:xfrm>
            <a:off x="2654009" y="495859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ED2F3C1F-B423-44E5-B269-F76315319D53}"/>
              </a:ext>
            </a:extLst>
          </p:cNvPr>
          <p:cNvSpPr txBox="1"/>
          <p:nvPr/>
        </p:nvSpPr>
        <p:spPr>
          <a:xfrm>
            <a:off x="2734025" y="501434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900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Arrow: Chevron 102">
            <a:extLst>
              <a:ext uri="{FF2B5EF4-FFF2-40B4-BE49-F238E27FC236}">
                <a16:creationId xmlns:a16="http://schemas.microsoft.com/office/drawing/2014/main" id="{869610F4-7763-B4E3-80B6-15961313F492}"/>
              </a:ext>
            </a:extLst>
          </p:cNvPr>
          <p:cNvSpPr/>
          <p:nvPr/>
        </p:nvSpPr>
        <p:spPr>
          <a:xfrm>
            <a:off x="3099426" y="495986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834704D8-9B0D-CFCE-4B92-57E8230D2A90}"/>
              </a:ext>
            </a:extLst>
          </p:cNvPr>
          <p:cNvSpPr txBox="1"/>
          <p:nvPr/>
        </p:nvSpPr>
        <p:spPr>
          <a:xfrm>
            <a:off x="3179442" y="501561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950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Arrow: Chevron 104">
            <a:extLst>
              <a:ext uri="{FF2B5EF4-FFF2-40B4-BE49-F238E27FC236}">
                <a16:creationId xmlns:a16="http://schemas.microsoft.com/office/drawing/2014/main" id="{89CFDE8F-6507-70CF-7C45-436CC0BE037D}"/>
              </a:ext>
            </a:extLst>
          </p:cNvPr>
          <p:cNvSpPr/>
          <p:nvPr/>
        </p:nvSpPr>
        <p:spPr>
          <a:xfrm>
            <a:off x="3542072" y="495859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AAF8B98A-429F-90CF-3CAD-D7484139436C}"/>
              </a:ext>
            </a:extLst>
          </p:cNvPr>
          <p:cNvSpPr txBox="1"/>
          <p:nvPr/>
        </p:nvSpPr>
        <p:spPr>
          <a:xfrm>
            <a:off x="3622088" y="501434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Arrow: Chevron 106">
            <a:extLst>
              <a:ext uri="{FF2B5EF4-FFF2-40B4-BE49-F238E27FC236}">
                <a16:creationId xmlns:a16="http://schemas.microsoft.com/office/drawing/2014/main" id="{2A392D2F-8B36-F344-BD9A-0E61ECDB051B}"/>
              </a:ext>
            </a:extLst>
          </p:cNvPr>
          <p:cNvSpPr/>
          <p:nvPr/>
        </p:nvSpPr>
        <p:spPr>
          <a:xfrm>
            <a:off x="3991760" y="4960246"/>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TextBox 107">
            <a:extLst>
              <a:ext uri="{FF2B5EF4-FFF2-40B4-BE49-F238E27FC236}">
                <a16:creationId xmlns:a16="http://schemas.microsoft.com/office/drawing/2014/main" id="{9B59CDB7-0D04-2B85-F139-948DE1285EE2}"/>
              </a:ext>
            </a:extLst>
          </p:cNvPr>
          <p:cNvSpPr txBox="1"/>
          <p:nvPr/>
        </p:nvSpPr>
        <p:spPr>
          <a:xfrm>
            <a:off x="4071776" y="5015993"/>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Arrow: Chevron 108">
            <a:extLst>
              <a:ext uri="{FF2B5EF4-FFF2-40B4-BE49-F238E27FC236}">
                <a16:creationId xmlns:a16="http://schemas.microsoft.com/office/drawing/2014/main" id="{C9341A6E-CC81-2980-0DB1-017457C599C0}"/>
              </a:ext>
            </a:extLst>
          </p:cNvPr>
          <p:cNvSpPr/>
          <p:nvPr/>
        </p:nvSpPr>
        <p:spPr>
          <a:xfrm>
            <a:off x="4431166" y="495690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4EEF1DF3-CF76-048C-3B3F-4B1FF30D900F}"/>
              </a:ext>
            </a:extLst>
          </p:cNvPr>
          <p:cNvSpPr txBox="1"/>
          <p:nvPr/>
        </p:nvSpPr>
        <p:spPr>
          <a:xfrm>
            <a:off x="4511182" y="501264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1100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Arrow: Chevron 110">
            <a:extLst>
              <a:ext uri="{FF2B5EF4-FFF2-40B4-BE49-F238E27FC236}">
                <a16:creationId xmlns:a16="http://schemas.microsoft.com/office/drawing/2014/main" id="{BB7FC2E4-354E-B9AE-4320-756FC56797DA}"/>
              </a:ext>
            </a:extLst>
          </p:cNvPr>
          <p:cNvSpPr/>
          <p:nvPr/>
        </p:nvSpPr>
        <p:spPr>
          <a:xfrm>
            <a:off x="4865621" y="495779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395E9796-91A5-81B6-770A-A639472EBC47}"/>
              </a:ext>
            </a:extLst>
          </p:cNvPr>
          <p:cNvSpPr txBox="1"/>
          <p:nvPr/>
        </p:nvSpPr>
        <p:spPr>
          <a:xfrm>
            <a:off x="4945637" y="501353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1150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Arrow: Chevron 112">
            <a:extLst>
              <a:ext uri="{FF2B5EF4-FFF2-40B4-BE49-F238E27FC236}">
                <a16:creationId xmlns:a16="http://schemas.microsoft.com/office/drawing/2014/main" id="{85C0D771-CB2F-F491-3F63-FFDDD9FC05B9}"/>
              </a:ext>
            </a:extLst>
          </p:cNvPr>
          <p:cNvSpPr/>
          <p:nvPr/>
        </p:nvSpPr>
        <p:spPr>
          <a:xfrm>
            <a:off x="5311038" y="495905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65F44618-5276-D26B-7B8E-AA59651C1602}"/>
              </a:ext>
            </a:extLst>
          </p:cNvPr>
          <p:cNvSpPr txBox="1"/>
          <p:nvPr/>
        </p:nvSpPr>
        <p:spPr>
          <a:xfrm>
            <a:off x="5391054" y="501480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1200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Arrow: Chevron 114">
            <a:extLst>
              <a:ext uri="{FF2B5EF4-FFF2-40B4-BE49-F238E27FC236}">
                <a16:creationId xmlns:a16="http://schemas.microsoft.com/office/drawing/2014/main" id="{1C76654E-A05E-7483-092F-CF5B9510E1F8}"/>
              </a:ext>
            </a:extLst>
          </p:cNvPr>
          <p:cNvSpPr/>
          <p:nvPr/>
        </p:nvSpPr>
        <p:spPr>
          <a:xfrm>
            <a:off x="5753684" y="495779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TextBox 115">
            <a:extLst>
              <a:ext uri="{FF2B5EF4-FFF2-40B4-BE49-F238E27FC236}">
                <a16:creationId xmlns:a16="http://schemas.microsoft.com/office/drawing/2014/main" id="{46482032-B584-FB63-C77D-C7114A48E554}"/>
              </a:ext>
            </a:extLst>
          </p:cNvPr>
          <p:cNvSpPr txBox="1"/>
          <p:nvPr/>
        </p:nvSpPr>
        <p:spPr>
          <a:xfrm>
            <a:off x="5833700" y="501353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1250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Arrow: Chevron 116">
            <a:extLst>
              <a:ext uri="{FF2B5EF4-FFF2-40B4-BE49-F238E27FC236}">
                <a16:creationId xmlns:a16="http://schemas.microsoft.com/office/drawing/2014/main" id="{365F8E3B-4CCA-E448-8F90-CC411037AC7F}"/>
              </a:ext>
            </a:extLst>
          </p:cNvPr>
          <p:cNvSpPr/>
          <p:nvPr/>
        </p:nvSpPr>
        <p:spPr>
          <a:xfrm>
            <a:off x="6203372" y="495943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A3171E67-CC9A-3BB6-CBCE-0D461F03B5AD}"/>
              </a:ext>
            </a:extLst>
          </p:cNvPr>
          <p:cNvSpPr txBox="1"/>
          <p:nvPr/>
        </p:nvSpPr>
        <p:spPr>
          <a:xfrm>
            <a:off x="6283388" y="501518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9" name="Arrow: Chevron 118">
            <a:extLst>
              <a:ext uri="{FF2B5EF4-FFF2-40B4-BE49-F238E27FC236}">
                <a16:creationId xmlns:a16="http://schemas.microsoft.com/office/drawing/2014/main" id="{1543C843-87CB-80EE-3243-1FE0F3EA3383}"/>
              </a:ext>
            </a:extLst>
          </p:cNvPr>
          <p:cNvSpPr/>
          <p:nvPr/>
        </p:nvSpPr>
        <p:spPr>
          <a:xfrm>
            <a:off x="6642778" y="495609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B6827816-4408-A002-00DB-896748DDFB77}"/>
              </a:ext>
            </a:extLst>
          </p:cNvPr>
          <p:cNvSpPr txBox="1"/>
          <p:nvPr/>
        </p:nvSpPr>
        <p:spPr>
          <a:xfrm>
            <a:off x="6722794" y="501184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Arrow: Chevron 120">
            <a:extLst>
              <a:ext uri="{FF2B5EF4-FFF2-40B4-BE49-F238E27FC236}">
                <a16:creationId xmlns:a16="http://schemas.microsoft.com/office/drawing/2014/main" id="{213DB2D9-DC4D-2BBC-D1A4-137A095367DE}"/>
              </a:ext>
            </a:extLst>
          </p:cNvPr>
          <p:cNvSpPr/>
          <p:nvPr/>
        </p:nvSpPr>
        <p:spPr>
          <a:xfrm>
            <a:off x="7080438" y="496146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57BF53D9-6A7E-8BE3-8B34-0CA0047C90E2}"/>
              </a:ext>
            </a:extLst>
          </p:cNvPr>
          <p:cNvSpPr txBox="1"/>
          <p:nvPr/>
        </p:nvSpPr>
        <p:spPr>
          <a:xfrm>
            <a:off x="7160454" y="501721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Arrow: Chevron 122">
            <a:extLst>
              <a:ext uri="{FF2B5EF4-FFF2-40B4-BE49-F238E27FC236}">
                <a16:creationId xmlns:a16="http://schemas.microsoft.com/office/drawing/2014/main" id="{2DE673C8-F452-6C85-E4F0-223B8267409F}"/>
              </a:ext>
            </a:extLst>
          </p:cNvPr>
          <p:cNvSpPr/>
          <p:nvPr/>
        </p:nvSpPr>
        <p:spPr>
          <a:xfrm>
            <a:off x="7530126" y="496311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436FCDFE-122E-DC11-0F1E-65591D8CDB45}"/>
              </a:ext>
            </a:extLst>
          </p:cNvPr>
          <p:cNvSpPr txBox="1"/>
          <p:nvPr/>
        </p:nvSpPr>
        <p:spPr>
          <a:xfrm>
            <a:off x="7610142" y="501886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Arrow: Chevron 124">
            <a:extLst>
              <a:ext uri="{FF2B5EF4-FFF2-40B4-BE49-F238E27FC236}">
                <a16:creationId xmlns:a16="http://schemas.microsoft.com/office/drawing/2014/main" id="{B47F7BAE-EEC8-6C67-32CE-513757EE1048}"/>
              </a:ext>
            </a:extLst>
          </p:cNvPr>
          <p:cNvSpPr/>
          <p:nvPr/>
        </p:nvSpPr>
        <p:spPr>
          <a:xfrm>
            <a:off x="7969532" y="495977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9A21D5DD-D690-F09A-BBA8-FF9209969659}"/>
              </a:ext>
            </a:extLst>
          </p:cNvPr>
          <p:cNvSpPr txBox="1"/>
          <p:nvPr/>
        </p:nvSpPr>
        <p:spPr>
          <a:xfrm>
            <a:off x="8049548" y="501551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1500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7" name="Arrow: Chevron 126">
            <a:extLst>
              <a:ext uri="{FF2B5EF4-FFF2-40B4-BE49-F238E27FC236}">
                <a16:creationId xmlns:a16="http://schemas.microsoft.com/office/drawing/2014/main" id="{A7C97693-1BF5-7178-89F2-F93034AF82E2}"/>
              </a:ext>
            </a:extLst>
          </p:cNvPr>
          <p:cNvSpPr/>
          <p:nvPr/>
        </p:nvSpPr>
        <p:spPr>
          <a:xfrm>
            <a:off x="8403987" y="496066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AC941187-E3B5-4261-5152-7E732F4EC955}"/>
              </a:ext>
            </a:extLst>
          </p:cNvPr>
          <p:cNvSpPr txBox="1"/>
          <p:nvPr/>
        </p:nvSpPr>
        <p:spPr>
          <a:xfrm>
            <a:off x="8484003" y="501640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1550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9" name="Arrow: Chevron 128">
            <a:extLst>
              <a:ext uri="{FF2B5EF4-FFF2-40B4-BE49-F238E27FC236}">
                <a16:creationId xmlns:a16="http://schemas.microsoft.com/office/drawing/2014/main" id="{6943DB5C-AA23-2FA6-E328-DC8B03985F28}"/>
              </a:ext>
            </a:extLst>
          </p:cNvPr>
          <p:cNvSpPr/>
          <p:nvPr/>
        </p:nvSpPr>
        <p:spPr>
          <a:xfrm>
            <a:off x="8849404" y="496192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0" name="TextBox 129">
            <a:extLst>
              <a:ext uri="{FF2B5EF4-FFF2-40B4-BE49-F238E27FC236}">
                <a16:creationId xmlns:a16="http://schemas.microsoft.com/office/drawing/2014/main" id="{C05E8BA0-3E37-50A4-D807-B3D8F6A52EDD}"/>
              </a:ext>
            </a:extLst>
          </p:cNvPr>
          <p:cNvSpPr txBox="1"/>
          <p:nvPr/>
        </p:nvSpPr>
        <p:spPr>
          <a:xfrm>
            <a:off x="8929420" y="501767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1600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Arrow: Chevron 130">
            <a:extLst>
              <a:ext uri="{FF2B5EF4-FFF2-40B4-BE49-F238E27FC236}">
                <a16:creationId xmlns:a16="http://schemas.microsoft.com/office/drawing/2014/main" id="{DA706239-2253-55EA-E6F4-956E66D69D3A}"/>
              </a:ext>
            </a:extLst>
          </p:cNvPr>
          <p:cNvSpPr/>
          <p:nvPr/>
        </p:nvSpPr>
        <p:spPr>
          <a:xfrm>
            <a:off x="9292050" y="496066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1C2919E6-A2BE-1E58-CD21-144E2B8C0986}"/>
              </a:ext>
            </a:extLst>
          </p:cNvPr>
          <p:cNvSpPr txBox="1"/>
          <p:nvPr/>
        </p:nvSpPr>
        <p:spPr>
          <a:xfrm>
            <a:off x="9372066" y="501640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1650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Arrow: Chevron 132">
            <a:extLst>
              <a:ext uri="{FF2B5EF4-FFF2-40B4-BE49-F238E27FC236}">
                <a16:creationId xmlns:a16="http://schemas.microsoft.com/office/drawing/2014/main" id="{0AF865AE-88E8-97C9-F403-E37D3975AB7D}"/>
              </a:ext>
            </a:extLst>
          </p:cNvPr>
          <p:cNvSpPr/>
          <p:nvPr/>
        </p:nvSpPr>
        <p:spPr>
          <a:xfrm>
            <a:off x="9743130" y="496582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9D2F50B2-D1AE-8F4E-5655-E2F54135E539}"/>
              </a:ext>
            </a:extLst>
          </p:cNvPr>
          <p:cNvSpPr txBox="1"/>
          <p:nvPr/>
        </p:nvSpPr>
        <p:spPr>
          <a:xfrm>
            <a:off x="9823146" y="502157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1700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Arrow: Chevron 134">
            <a:extLst>
              <a:ext uri="{FF2B5EF4-FFF2-40B4-BE49-F238E27FC236}">
                <a16:creationId xmlns:a16="http://schemas.microsoft.com/office/drawing/2014/main" id="{6FE0C47F-7CE5-3507-6216-ED4771334F7A}"/>
              </a:ext>
            </a:extLst>
          </p:cNvPr>
          <p:cNvSpPr/>
          <p:nvPr/>
        </p:nvSpPr>
        <p:spPr>
          <a:xfrm>
            <a:off x="10177585" y="496671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E3AE0A15-46BB-9DAF-6571-B1A5E304ACA5}"/>
              </a:ext>
            </a:extLst>
          </p:cNvPr>
          <p:cNvSpPr txBox="1"/>
          <p:nvPr/>
        </p:nvSpPr>
        <p:spPr>
          <a:xfrm>
            <a:off x="10257601" y="502246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Arrow: Chevron 136">
            <a:extLst>
              <a:ext uri="{FF2B5EF4-FFF2-40B4-BE49-F238E27FC236}">
                <a16:creationId xmlns:a16="http://schemas.microsoft.com/office/drawing/2014/main" id="{BB95DCDA-A5AC-20F8-C26B-6BF37733A9F1}"/>
              </a:ext>
            </a:extLst>
          </p:cNvPr>
          <p:cNvSpPr/>
          <p:nvPr/>
        </p:nvSpPr>
        <p:spPr>
          <a:xfrm>
            <a:off x="10623002" y="496798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8" name="TextBox 137">
            <a:extLst>
              <a:ext uri="{FF2B5EF4-FFF2-40B4-BE49-F238E27FC236}">
                <a16:creationId xmlns:a16="http://schemas.microsoft.com/office/drawing/2014/main" id="{154C1920-D6E2-0F8C-676B-E25A7A395A20}"/>
              </a:ext>
            </a:extLst>
          </p:cNvPr>
          <p:cNvSpPr txBox="1"/>
          <p:nvPr/>
        </p:nvSpPr>
        <p:spPr>
          <a:xfrm>
            <a:off x="10703018" y="502373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1800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Arrow: Chevron 138">
            <a:extLst>
              <a:ext uri="{FF2B5EF4-FFF2-40B4-BE49-F238E27FC236}">
                <a16:creationId xmlns:a16="http://schemas.microsoft.com/office/drawing/2014/main" id="{D69914F2-CF3F-B7D2-3306-0E985DD32FF1}"/>
              </a:ext>
            </a:extLst>
          </p:cNvPr>
          <p:cNvSpPr/>
          <p:nvPr/>
        </p:nvSpPr>
        <p:spPr>
          <a:xfrm>
            <a:off x="11065648" y="496671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66FDB6A6-2B4F-6AE6-3534-9A48A648ACBC}"/>
              </a:ext>
            </a:extLst>
          </p:cNvPr>
          <p:cNvSpPr txBox="1"/>
          <p:nvPr/>
        </p:nvSpPr>
        <p:spPr>
          <a:xfrm>
            <a:off x="11145664" y="502246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05718FF6-F5CA-9F51-4211-136A6843025B}"/>
              </a:ext>
            </a:extLst>
          </p:cNvPr>
          <p:cNvSpPr txBox="1"/>
          <p:nvPr/>
        </p:nvSpPr>
        <p:spPr>
          <a:xfrm rot="16200000">
            <a:off x="1735487" y="3482375"/>
            <a:ext cx="16182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Al Bukhari</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(d.870 AD)</a:t>
            </a:r>
            <a:endParaRPr kumimoji="0" lang="en-GB" sz="1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91487D8E-797E-03E7-1EBA-166FCD389E42}"/>
              </a:ext>
            </a:extLst>
          </p:cNvPr>
          <p:cNvSpPr txBox="1"/>
          <p:nvPr/>
        </p:nvSpPr>
        <p:spPr>
          <a:xfrm rot="16200000">
            <a:off x="1789465" y="1905026"/>
            <a:ext cx="175747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Sahih Muslim</a:t>
            </a:r>
            <a:r>
              <a:rPr kumimoji="0" lang="en-GB" sz="11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(d.875 AD)</a:t>
            </a:r>
            <a:endParaRPr kumimoji="0" lang="en-GB" sz="11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52" name="TextBox 151">
            <a:extLst>
              <a:ext uri="{FF2B5EF4-FFF2-40B4-BE49-F238E27FC236}">
                <a16:creationId xmlns:a16="http://schemas.microsoft.com/office/drawing/2014/main" id="{6D53CA47-4CC1-D301-B2B6-09D2535EC708}"/>
              </a:ext>
            </a:extLst>
          </p:cNvPr>
          <p:cNvSpPr txBox="1"/>
          <p:nvPr/>
        </p:nvSpPr>
        <p:spPr>
          <a:xfrm rot="16200000">
            <a:off x="1800964" y="3091635"/>
            <a:ext cx="24177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Abu Dawud</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(d.899 AD)</a:t>
            </a:r>
            <a:endParaRPr kumimoji="0" lang="en-GB" sz="1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53" name="TextBox 152">
            <a:extLst>
              <a:ext uri="{FF2B5EF4-FFF2-40B4-BE49-F238E27FC236}">
                <a16:creationId xmlns:a16="http://schemas.microsoft.com/office/drawing/2014/main" id="{F202DF3C-8C33-FC49-47FC-ED8B428E53B1}"/>
              </a:ext>
            </a:extLst>
          </p:cNvPr>
          <p:cNvSpPr txBox="1"/>
          <p:nvPr/>
        </p:nvSpPr>
        <p:spPr>
          <a:xfrm rot="16200000">
            <a:off x="2055492" y="1964379"/>
            <a:ext cx="16182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At-</a:t>
            </a:r>
            <a:r>
              <a:rPr kumimoji="0" lang="en-GB" sz="12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Tirmidhi</a:t>
            </a: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(d.884 AD)</a:t>
            </a:r>
            <a:endParaRPr kumimoji="0" lang="en-GB" sz="1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6A211AD6-1556-9CCD-3E37-FA8D77C3C91D}"/>
              </a:ext>
            </a:extLst>
          </p:cNvPr>
          <p:cNvSpPr txBox="1"/>
          <p:nvPr/>
        </p:nvSpPr>
        <p:spPr>
          <a:xfrm rot="16200000">
            <a:off x="1983505" y="1653071"/>
            <a:ext cx="22250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An-</a:t>
            </a:r>
            <a:r>
              <a:rPr kumimoji="0" lang="en-GB" sz="12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Nisa’i</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(d.915 AD)</a:t>
            </a:r>
            <a:endParaRPr kumimoji="0" lang="en-GB" sz="1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55" name="TextBox 154">
            <a:extLst>
              <a:ext uri="{FF2B5EF4-FFF2-40B4-BE49-F238E27FC236}">
                <a16:creationId xmlns:a16="http://schemas.microsoft.com/office/drawing/2014/main" id="{DE241EE9-76DF-1AEB-1FF0-20D22CEC3488}"/>
              </a:ext>
            </a:extLst>
          </p:cNvPr>
          <p:cNvSpPr txBox="1"/>
          <p:nvPr/>
        </p:nvSpPr>
        <p:spPr>
          <a:xfrm rot="16200000">
            <a:off x="1990517" y="3507444"/>
            <a:ext cx="15751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Ibn </a:t>
            </a:r>
            <a:r>
              <a:rPr kumimoji="0" lang="en-GB" sz="12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Majah</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(d.887 AD)</a:t>
            </a:r>
            <a:endParaRPr kumimoji="0" lang="en-GB" sz="1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60" name="Arrow: Right 159">
            <a:extLst>
              <a:ext uri="{FF2B5EF4-FFF2-40B4-BE49-F238E27FC236}">
                <a16:creationId xmlns:a16="http://schemas.microsoft.com/office/drawing/2014/main" id="{DC70C38E-A361-B0AE-B178-5DE71C84E7A3}"/>
              </a:ext>
            </a:extLst>
          </p:cNvPr>
          <p:cNvSpPr/>
          <p:nvPr/>
        </p:nvSpPr>
        <p:spPr>
          <a:xfrm rot="5400000">
            <a:off x="2301051" y="4618941"/>
            <a:ext cx="532706"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1" name="Arrow: Right 160">
            <a:extLst>
              <a:ext uri="{FF2B5EF4-FFF2-40B4-BE49-F238E27FC236}">
                <a16:creationId xmlns:a16="http://schemas.microsoft.com/office/drawing/2014/main" id="{2924D09D-A7F9-4AB8-D926-E6B27A916C8E}"/>
              </a:ext>
            </a:extLst>
          </p:cNvPr>
          <p:cNvSpPr/>
          <p:nvPr/>
        </p:nvSpPr>
        <p:spPr>
          <a:xfrm rot="5400000">
            <a:off x="2530740" y="4617870"/>
            <a:ext cx="532706"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2" name="Arrow: Right 161">
            <a:extLst>
              <a:ext uri="{FF2B5EF4-FFF2-40B4-BE49-F238E27FC236}">
                <a16:creationId xmlns:a16="http://schemas.microsoft.com/office/drawing/2014/main" id="{1DFEF3F1-4FEA-186F-3471-1C96D3919C8B}"/>
              </a:ext>
            </a:extLst>
          </p:cNvPr>
          <p:cNvSpPr/>
          <p:nvPr/>
        </p:nvSpPr>
        <p:spPr>
          <a:xfrm rot="5400000">
            <a:off x="2761670" y="4617508"/>
            <a:ext cx="532706"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4" name="Arrow: Right 163">
            <a:extLst>
              <a:ext uri="{FF2B5EF4-FFF2-40B4-BE49-F238E27FC236}">
                <a16:creationId xmlns:a16="http://schemas.microsoft.com/office/drawing/2014/main" id="{72ACD093-28E0-7844-2889-A0D985356DA2}"/>
              </a:ext>
            </a:extLst>
          </p:cNvPr>
          <p:cNvSpPr/>
          <p:nvPr/>
        </p:nvSpPr>
        <p:spPr>
          <a:xfrm rot="5400000">
            <a:off x="1655205" y="3853434"/>
            <a:ext cx="2055788"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5" name="Arrow: Right 164">
            <a:extLst>
              <a:ext uri="{FF2B5EF4-FFF2-40B4-BE49-F238E27FC236}">
                <a16:creationId xmlns:a16="http://schemas.microsoft.com/office/drawing/2014/main" id="{6FC3A01D-43F0-9543-B929-5F43E090C463}"/>
              </a:ext>
            </a:extLst>
          </p:cNvPr>
          <p:cNvSpPr/>
          <p:nvPr/>
        </p:nvSpPr>
        <p:spPr>
          <a:xfrm rot="5400000">
            <a:off x="1864938" y="3858328"/>
            <a:ext cx="2065577"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6" name="Arrow: Right 165">
            <a:extLst>
              <a:ext uri="{FF2B5EF4-FFF2-40B4-BE49-F238E27FC236}">
                <a16:creationId xmlns:a16="http://schemas.microsoft.com/office/drawing/2014/main" id="{1A2FA029-4049-F6E9-56CF-FFA38FED66D5}"/>
              </a:ext>
            </a:extLst>
          </p:cNvPr>
          <p:cNvSpPr/>
          <p:nvPr/>
        </p:nvSpPr>
        <p:spPr>
          <a:xfrm rot="5400000">
            <a:off x="2100649" y="3842592"/>
            <a:ext cx="2065578"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9223EC23-5E97-9CD1-DB98-763A0F496A13}"/>
              </a:ext>
            </a:extLst>
          </p:cNvPr>
          <p:cNvSpPr txBox="1"/>
          <p:nvPr/>
        </p:nvSpPr>
        <p:spPr>
          <a:xfrm rot="16200000">
            <a:off x="-847360" y="1207139"/>
            <a:ext cx="249139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Muhammad dies 632 AD</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Arrow: Right 168">
            <a:extLst>
              <a:ext uri="{FF2B5EF4-FFF2-40B4-BE49-F238E27FC236}">
                <a16:creationId xmlns:a16="http://schemas.microsoft.com/office/drawing/2014/main" id="{097CAFF4-DFE5-1073-3ACC-CBFBA94D81EB}"/>
              </a:ext>
            </a:extLst>
          </p:cNvPr>
          <p:cNvSpPr/>
          <p:nvPr/>
        </p:nvSpPr>
        <p:spPr>
          <a:xfrm rot="5400000" flipV="1">
            <a:off x="-758294" y="3701368"/>
            <a:ext cx="2335623"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0" name="TextBox 169">
            <a:extLst>
              <a:ext uri="{FF2B5EF4-FFF2-40B4-BE49-F238E27FC236}">
                <a16:creationId xmlns:a16="http://schemas.microsoft.com/office/drawing/2014/main" id="{8C1D5DF3-7FF7-D451-3245-B2ECDDFA6B6F}"/>
              </a:ext>
            </a:extLst>
          </p:cNvPr>
          <p:cNvSpPr txBox="1"/>
          <p:nvPr/>
        </p:nvSpPr>
        <p:spPr>
          <a:xfrm rot="16200000">
            <a:off x="5661102" y="2871534"/>
            <a:ext cx="27604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Al Bukhari</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(14</a:t>
            </a:r>
            <a:r>
              <a:rPr kumimoji="0" lang="en-GB" sz="12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- 15</a:t>
            </a:r>
            <a:r>
              <a:rPr kumimoji="0" lang="en-GB" sz="12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centuries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BAE448CF-AE0D-2595-C003-D96FC2740442}"/>
              </a:ext>
            </a:extLst>
          </p:cNvPr>
          <p:cNvSpPr txBox="1"/>
          <p:nvPr/>
        </p:nvSpPr>
        <p:spPr>
          <a:xfrm rot="16200000">
            <a:off x="5351084" y="2990399"/>
            <a:ext cx="261421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Sahih Muslim</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(14</a:t>
            </a:r>
            <a:r>
              <a:rPr kumimoji="0" lang="en-GB" sz="12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A32F5230-C911-B534-781E-7724E5191927}"/>
              </a:ext>
            </a:extLst>
          </p:cNvPr>
          <p:cNvSpPr txBox="1"/>
          <p:nvPr/>
        </p:nvSpPr>
        <p:spPr>
          <a:xfrm rot="16200000">
            <a:off x="2846720" y="3065657"/>
            <a:ext cx="24177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Abu Dawud</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(11</a:t>
            </a:r>
            <a:r>
              <a:rPr kumimoji="0" lang="en-GB" sz="12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73" name="TextBox 172">
            <a:extLst>
              <a:ext uri="{FF2B5EF4-FFF2-40B4-BE49-F238E27FC236}">
                <a16:creationId xmlns:a16="http://schemas.microsoft.com/office/drawing/2014/main" id="{312C66C8-8A23-1C7A-4A05-D7B6BB3B6A25}"/>
              </a:ext>
            </a:extLst>
          </p:cNvPr>
          <p:cNvSpPr txBox="1"/>
          <p:nvPr/>
        </p:nvSpPr>
        <p:spPr>
          <a:xfrm rot="16200000">
            <a:off x="5232999" y="3056675"/>
            <a:ext cx="24517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At-</a:t>
            </a:r>
            <a:r>
              <a:rPr kumimoji="0" lang="en-GB" sz="12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Tirmidhi</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(14</a:t>
            </a:r>
            <a:r>
              <a:rPr kumimoji="0" lang="en-GB" sz="12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74" name="TextBox 173">
            <a:extLst>
              <a:ext uri="{FF2B5EF4-FFF2-40B4-BE49-F238E27FC236}">
                <a16:creationId xmlns:a16="http://schemas.microsoft.com/office/drawing/2014/main" id="{CF455CAF-5F2D-392F-9788-C15ED11F8F59}"/>
              </a:ext>
            </a:extLst>
          </p:cNvPr>
          <p:cNvSpPr txBox="1"/>
          <p:nvPr/>
        </p:nvSpPr>
        <p:spPr>
          <a:xfrm rot="16200000">
            <a:off x="3750327" y="3178952"/>
            <a:ext cx="22250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An-</a:t>
            </a:r>
            <a:r>
              <a:rPr kumimoji="0" lang="en-GB" sz="12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Nisa’i</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(12</a:t>
            </a:r>
            <a:r>
              <a:rPr kumimoji="0" lang="en-GB" sz="12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75" name="TextBox 174">
            <a:extLst>
              <a:ext uri="{FF2B5EF4-FFF2-40B4-BE49-F238E27FC236}">
                <a16:creationId xmlns:a16="http://schemas.microsoft.com/office/drawing/2014/main" id="{FF557E2D-EB2A-B9EC-E19F-4263C0A2A5F1}"/>
              </a:ext>
            </a:extLst>
          </p:cNvPr>
          <p:cNvSpPr txBox="1"/>
          <p:nvPr/>
        </p:nvSpPr>
        <p:spPr>
          <a:xfrm rot="16200000">
            <a:off x="4702815" y="3145155"/>
            <a:ext cx="22250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Ibn </a:t>
            </a:r>
            <a:r>
              <a:rPr kumimoji="0" lang="en-GB" sz="12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Majah</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12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76" name="Arrow: Right 175">
            <a:extLst>
              <a:ext uri="{FF2B5EF4-FFF2-40B4-BE49-F238E27FC236}">
                <a16:creationId xmlns:a16="http://schemas.microsoft.com/office/drawing/2014/main" id="{E2AA7636-FA4F-8B6D-8E44-829CEBE9B50D}"/>
              </a:ext>
            </a:extLst>
          </p:cNvPr>
          <p:cNvSpPr/>
          <p:nvPr/>
        </p:nvSpPr>
        <p:spPr>
          <a:xfrm rot="5400000">
            <a:off x="3812101" y="4598816"/>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7" name="Arrow: Right 176">
            <a:extLst>
              <a:ext uri="{FF2B5EF4-FFF2-40B4-BE49-F238E27FC236}">
                <a16:creationId xmlns:a16="http://schemas.microsoft.com/office/drawing/2014/main" id="{2A8B93A9-1C15-AF69-0DB9-FBF93AFCE9F3}"/>
              </a:ext>
            </a:extLst>
          </p:cNvPr>
          <p:cNvSpPr/>
          <p:nvPr/>
        </p:nvSpPr>
        <p:spPr>
          <a:xfrm rot="5400000">
            <a:off x="6399284" y="4597352"/>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8" name="Arrow: Right 177">
            <a:extLst>
              <a:ext uri="{FF2B5EF4-FFF2-40B4-BE49-F238E27FC236}">
                <a16:creationId xmlns:a16="http://schemas.microsoft.com/office/drawing/2014/main" id="{5BD9BA12-592E-026F-E70B-6474F2F66980}"/>
              </a:ext>
            </a:extLst>
          </p:cNvPr>
          <p:cNvSpPr/>
          <p:nvPr/>
        </p:nvSpPr>
        <p:spPr>
          <a:xfrm rot="5400000">
            <a:off x="5557408" y="4590556"/>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9" name="Arrow: Right 178">
            <a:extLst>
              <a:ext uri="{FF2B5EF4-FFF2-40B4-BE49-F238E27FC236}">
                <a16:creationId xmlns:a16="http://schemas.microsoft.com/office/drawing/2014/main" id="{5917488F-F1ED-9BEF-801E-C1429E02C262}"/>
              </a:ext>
            </a:extLst>
          </p:cNvPr>
          <p:cNvSpPr/>
          <p:nvPr/>
        </p:nvSpPr>
        <p:spPr>
          <a:xfrm rot="5400000">
            <a:off x="4625941" y="4610298"/>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0" name="Arrow: Right 179">
            <a:extLst>
              <a:ext uri="{FF2B5EF4-FFF2-40B4-BE49-F238E27FC236}">
                <a16:creationId xmlns:a16="http://schemas.microsoft.com/office/drawing/2014/main" id="{F529215C-98F6-FF18-CE98-680405A85EBC}"/>
              </a:ext>
            </a:extLst>
          </p:cNvPr>
          <p:cNvSpPr/>
          <p:nvPr/>
        </p:nvSpPr>
        <p:spPr>
          <a:xfrm rot="5400000">
            <a:off x="6213803" y="4599381"/>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1" name="Arrow: Right 180">
            <a:extLst>
              <a:ext uri="{FF2B5EF4-FFF2-40B4-BE49-F238E27FC236}">
                <a16:creationId xmlns:a16="http://schemas.microsoft.com/office/drawing/2014/main" id="{B7EF53AE-5A00-1F2E-1E94-5C656141289A}"/>
              </a:ext>
            </a:extLst>
          </p:cNvPr>
          <p:cNvSpPr/>
          <p:nvPr/>
        </p:nvSpPr>
        <p:spPr>
          <a:xfrm rot="6541789">
            <a:off x="6652193" y="4589563"/>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2" name="Arrow: Right 181">
            <a:extLst>
              <a:ext uri="{FF2B5EF4-FFF2-40B4-BE49-F238E27FC236}">
                <a16:creationId xmlns:a16="http://schemas.microsoft.com/office/drawing/2014/main" id="{10A750E4-368E-96D3-D3D3-144BC99B7AC0}"/>
              </a:ext>
            </a:extLst>
          </p:cNvPr>
          <p:cNvSpPr/>
          <p:nvPr/>
        </p:nvSpPr>
        <p:spPr>
          <a:xfrm rot="4152968">
            <a:off x="6929970" y="4593875"/>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7" name="TextBox 186">
            <a:extLst>
              <a:ext uri="{FF2B5EF4-FFF2-40B4-BE49-F238E27FC236}">
                <a16:creationId xmlns:a16="http://schemas.microsoft.com/office/drawing/2014/main" id="{983ACCBD-D28C-2417-CFB7-B5D7BF0BF124}"/>
              </a:ext>
            </a:extLst>
          </p:cNvPr>
          <p:cNvSpPr txBox="1"/>
          <p:nvPr/>
        </p:nvSpPr>
        <p:spPr>
          <a:xfrm>
            <a:off x="812056" y="3892120"/>
            <a:ext cx="104968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200 - 300</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YEARS</a:t>
            </a: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188" name="Straight Arrow Connector 187">
            <a:extLst>
              <a:ext uri="{FF2B5EF4-FFF2-40B4-BE49-F238E27FC236}">
                <a16:creationId xmlns:a16="http://schemas.microsoft.com/office/drawing/2014/main" id="{72027DF6-08E5-6484-D69C-A6937996C85A}"/>
              </a:ext>
            </a:extLst>
          </p:cNvPr>
          <p:cNvCxnSpPr>
            <a:cxnSpLocks/>
            <a:stCxn id="187" idx="1"/>
          </p:cNvCxnSpPr>
          <p:nvPr/>
        </p:nvCxnSpPr>
        <p:spPr>
          <a:xfrm flipH="1">
            <a:off x="487597" y="4015231"/>
            <a:ext cx="324459" cy="528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7E07E854-6BCC-9838-AEC0-9BABE6ED9F52}"/>
              </a:ext>
            </a:extLst>
          </p:cNvPr>
          <p:cNvCxnSpPr>
            <a:cxnSpLocks/>
            <a:stCxn id="187" idx="3"/>
          </p:cNvCxnSpPr>
          <p:nvPr/>
        </p:nvCxnSpPr>
        <p:spPr>
          <a:xfrm>
            <a:off x="1861738" y="4015231"/>
            <a:ext cx="544363"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9" name="TextBox 198">
            <a:extLst>
              <a:ext uri="{FF2B5EF4-FFF2-40B4-BE49-F238E27FC236}">
                <a16:creationId xmlns:a16="http://schemas.microsoft.com/office/drawing/2014/main" id="{8BD7DFEA-4652-4992-BC93-654236FFE763}"/>
              </a:ext>
            </a:extLst>
          </p:cNvPr>
          <p:cNvSpPr txBox="1"/>
          <p:nvPr/>
        </p:nvSpPr>
        <p:spPr>
          <a:xfrm>
            <a:off x="4796226" y="902238"/>
            <a:ext cx="19265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Everything is compiled between the 11</a:t>
            </a:r>
            <a:r>
              <a:rPr kumimoji="0" lang="en-GB" sz="1000" b="1" i="0" u="none" strike="noStrike" kern="1200" cap="none" spc="0" normalizeH="0" baseline="30000" noProof="0" dirty="0">
                <a:ln>
                  <a:noFill/>
                </a:ln>
                <a:solidFill>
                  <a:srgbClr val="C00000"/>
                </a:solidFill>
                <a:effectLst/>
                <a:uLnTx/>
                <a:uFillTx/>
                <a:latin typeface="Calibri" panose="020F0502020204030204" pitchFamily="34" charset="0"/>
                <a:ea typeface="+mn-ea"/>
                <a:cs typeface="Times New Roman" panose="02020603050405020304" pitchFamily="18" charset="0"/>
              </a:rPr>
              <a:t>th</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 15</a:t>
            </a:r>
            <a:r>
              <a:rPr kumimoji="0" lang="en-GB" sz="1000" b="1" i="0" u="none" strike="noStrike" kern="1200" cap="none" spc="0" normalizeH="0" baseline="30000" noProof="0" dirty="0">
                <a:ln>
                  <a:noFill/>
                </a:ln>
                <a:solidFill>
                  <a:srgbClr val="C00000"/>
                </a:solidFill>
                <a:effectLst/>
                <a:uLnTx/>
                <a:uFillTx/>
                <a:latin typeface="Calibri" panose="020F0502020204030204" pitchFamily="34" charset="0"/>
                <a:ea typeface="+mn-ea"/>
                <a:cs typeface="Times New Roman" panose="02020603050405020304" pitchFamily="18" charset="0"/>
              </a:rPr>
              <a:t>th</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centuries. Thus </a:t>
            </a: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400 – 800</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YEARS TOO 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200" name="Straight Arrow Connector 199">
            <a:extLst>
              <a:ext uri="{FF2B5EF4-FFF2-40B4-BE49-F238E27FC236}">
                <a16:creationId xmlns:a16="http://schemas.microsoft.com/office/drawing/2014/main" id="{2C330786-EB7D-799A-E325-7080D735C4B4}"/>
              </a:ext>
            </a:extLst>
          </p:cNvPr>
          <p:cNvCxnSpPr>
            <a:cxnSpLocks/>
          </p:cNvCxnSpPr>
          <p:nvPr/>
        </p:nvCxnSpPr>
        <p:spPr>
          <a:xfrm flipH="1">
            <a:off x="4152080" y="1201452"/>
            <a:ext cx="539192"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3B5F0628-9AAC-458D-F99D-48544622FE51}"/>
              </a:ext>
            </a:extLst>
          </p:cNvPr>
          <p:cNvCxnSpPr>
            <a:cxnSpLocks/>
          </p:cNvCxnSpPr>
          <p:nvPr/>
        </p:nvCxnSpPr>
        <p:spPr>
          <a:xfrm>
            <a:off x="6773568" y="1193472"/>
            <a:ext cx="306869"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2" name="Minus 11">
            <a:extLst>
              <a:ext uri="{FF2B5EF4-FFF2-40B4-BE49-F238E27FC236}">
                <a16:creationId xmlns:a16="http://schemas.microsoft.com/office/drawing/2014/main" id="{76898B35-9D69-0841-84AF-24A0F59D03D8}"/>
              </a:ext>
            </a:extLst>
          </p:cNvPr>
          <p:cNvSpPr/>
          <p:nvPr/>
        </p:nvSpPr>
        <p:spPr>
          <a:xfrm rot="5400000" flipV="1">
            <a:off x="3779369" y="1121119"/>
            <a:ext cx="552450" cy="245878"/>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1" name="Minus 11">
            <a:extLst>
              <a:ext uri="{FF2B5EF4-FFF2-40B4-BE49-F238E27FC236}">
                <a16:creationId xmlns:a16="http://schemas.microsoft.com/office/drawing/2014/main" id="{F59C582F-CC48-D148-A9FE-BAF7842A8875}"/>
              </a:ext>
            </a:extLst>
          </p:cNvPr>
          <p:cNvSpPr/>
          <p:nvPr/>
        </p:nvSpPr>
        <p:spPr>
          <a:xfrm rot="5400000" flipV="1">
            <a:off x="6878915" y="1012489"/>
            <a:ext cx="552450" cy="245878"/>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61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fill="hold"/>
                                        <p:tgtEl>
                                          <p:spTgt spid="169"/>
                                        </p:tgtEl>
                                        <p:attrNameLst>
                                          <p:attrName>ppt_x</p:attrName>
                                        </p:attrNameLst>
                                      </p:cBhvr>
                                      <p:tavLst>
                                        <p:tav tm="0">
                                          <p:val>
                                            <p:strVal val="#ppt_x"/>
                                          </p:val>
                                        </p:tav>
                                        <p:tav tm="100000">
                                          <p:val>
                                            <p:strVal val="#ppt_x"/>
                                          </p:val>
                                        </p:tav>
                                      </p:tavLst>
                                    </p:anim>
                                    <p:anim calcmode="lin" valueType="num">
                                      <p:cBhvr additive="base">
                                        <p:cTn id="8" dur="500" fill="hold"/>
                                        <p:tgtEl>
                                          <p:spTgt spid="1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8"/>
                                        </p:tgtEl>
                                        <p:attrNameLst>
                                          <p:attrName>style.visibility</p:attrName>
                                        </p:attrNameLst>
                                      </p:cBhvr>
                                      <p:to>
                                        <p:strVal val="visible"/>
                                      </p:to>
                                    </p:set>
                                    <p:anim calcmode="lin" valueType="num">
                                      <p:cBhvr additive="base">
                                        <p:cTn id="11" dur="500" fill="hold"/>
                                        <p:tgtEl>
                                          <p:spTgt spid="168"/>
                                        </p:tgtEl>
                                        <p:attrNameLst>
                                          <p:attrName>ppt_x</p:attrName>
                                        </p:attrNameLst>
                                      </p:cBhvr>
                                      <p:tavLst>
                                        <p:tav tm="0">
                                          <p:val>
                                            <p:strVal val="#ppt_x"/>
                                          </p:val>
                                        </p:tav>
                                        <p:tav tm="100000">
                                          <p:val>
                                            <p:strVal val="#ppt_x"/>
                                          </p:val>
                                        </p:tav>
                                      </p:tavLst>
                                    </p:anim>
                                    <p:anim calcmode="lin" valueType="num">
                                      <p:cBhvr additive="base">
                                        <p:cTn id="12" dur="500" fill="hold"/>
                                        <p:tgtEl>
                                          <p:spTgt spid="16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0"/>
                                        </p:tgtEl>
                                        <p:attrNameLst>
                                          <p:attrName>style.visibility</p:attrName>
                                        </p:attrNameLst>
                                      </p:cBhvr>
                                      <p:to>
                                        <p:strVal val="visible"/>
                                      </p:to>
                                    </p:set>
                                    <p:anim calcmode="lin" valueType="num">
                                      <p:cBhvr additive="base">
                                        <p:cTn id="17" dur="500" fill="hold"/>
                                        <p:tgtEl>
                                          <p:spTgt spid="160"/>
                                        </p:tgtEl>
                                        <p:attrNameLst>
                                          <p:attrName>ppt_x</p:attrName>
                                        </p:attrNameLst>
                                      </p:cBhvr>
                                      <p:tavLst>
                                        <p:tav tm="0">
                                          <p:val>
                                            <p:strVal val="#ppt_x"/>
                                          </p:val>
                                        </p:tav>
                                        <p:tav tm="100000">
                                          <p:val>
                                            <p:strVal val="#ppt_x"/>
                                          </p:val>
                                        </p:tav>
                                      </p:tavLst>
                                    </p:anim>
                                    <p:anim calcmode="lin" valueType="num">
                                      <p:cBhvr additive="base">
                                        <p:cTn id="18" dur="500" fill="hold"/>
                                        <p:tgtEl>
                                          <p:spTgt spid="16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0"/>
                                        </p:tgtEl>
                                        <p:attrNameLst>
                                          <p:attrName>style.visibility</p:attrName>
                                        </p:attrNameLst>
                                      </p:cBhvr>
                                      <p:to>
                                        <p:strVal val="visible"/>
                                      </p:to>
                                    </p:set>
                                    <p:anim calcmode="lin" valueType="num">
                                      <p:cBhvr additive="base">
                                        <p:cTn id="21" dur="500" fill="hold"/>
                                        <p:tgtEl>
                                          <p:spTgt spid="150"/>
                                        </p:tgtEl>
                                        <p:attrNameLst>
                                          <p:attrName>ppt_x</p:attrName>
                                        </p:attrNameLst>
                                      </p:cBhvr>
                                      <p:tavLst>
                                        <p:tav tm="0">
                                          <p:val>
                                            <p:strVal val="#ppt_x"/>
                                          </p:val>
                                        </p:tav>
                                        <p:tav tm="100000">
                                          <p:val>
                                            <p:strVal val="#ppt_x"/>
                                          </p:val>
                                        </p:tav>
                                      </p:tavLst>
                                    </p:anim>
                                    <p:anim calcmode="lin" valueType="num">
                                      <p:cBhvr additive="base">
                                        <p:cTn id="22" dur="500" fill="hold"/>
                                        <p:tgtEl>
                                          <p:spTgt spid="15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64"/>
                                        </p:tgtEl>
                                        <p:attrNameLst>
                                          <p:attrName>style.visibility</p:attrName>
                                        </p:attrNameLst>
                                      </p:cBhvr>
                                      <p:to>
                                        <p:strVal val="visible"/>
                                      </p:to>
                                    </p:set>
                                    <p:anim calcmode="lin" valueType="num">
                                      <p:cBhvr additive="base">
                                        <p:cTn id="26" dur="500" fill="hold"/>
                                        <p:tgtEl>
                                          <p:spTgt spid="164"/>
                                        </p:tgtEl>
                                        <p:attrNameLst>
                                          <p:attrName>ppt_x</p:attrName>
                                        </p:attrNameLst>
                                      </p:cBhvr>
                                      <p:tavLst>
                                        <p:tav tm="0">
                                          <p:val>
                                            <p:strVal val="#ppt_x"/>
                                          </p:val>
                                        </p:tav>
                                        <p:tav tm="100000">
                                          <p:val>
                                            <p:strVal val="#ppt_x"/>
                                          </p:val>
                                        </p:tav>
                                      </p:tavLst>
                                    </p:anim>
                                    <p:anim calcmode="lin" valueType="num">
                                      <p:cBhvr additive="base">
                                        <p:cTn id="27" dur="500" fill="hold"/>
                                        <p:tgtEl>
                                          <p:spTgt spid="16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 calcmode="lin" valueType="num">
                                      <p:cBhvr additive="base">
                                        <p:cTn id="30" dur="500" fill="hold"/>
                                        <p:tgtEl>
                                          <p:spTgt spid="151"/>
                                        </p:tgtEl>
                                        <p:attrNameLst>
                                          <p:attrName>ppt_x</p:attrName>
                                        </p:attrNameLst>
                                      </p:cBhvr>
                                      <p:tavLst>
                                        <p:tav tm="0">
                                          <p:val>
                                            <p:strVal val="#ppt_x"/>
                                          </p:val>
                                        </p:tav>
                                        <p:tav tm="100000">
                                          <p:val>
                                            <p:strVal val="#ppt_x"/>
                                          </p:val>
                                        </p:tav>
                                      </p:tavLst>
                                    </p:anim>
                                    <p:anim calcmode="lin" valueType="num">
                                      <p:cBhvr additive="base">
                                        <p:cTn id="31" dur="500" fill="hold"/>
                                        <p:tgtEl>
                                          <p:spTgt spid="151"/>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161"/>
                                        </p:tgtEl>
                                        <p:attrNameLst>
                                          <p:attrName>style.visibility</p:attrName>
                                        </p:attrNameLst>
                                      </p:cBhvr>
                                      <p:to>
                                        <p:strVal val="visible"/>
                                      </p:to>
                                    </p:set>
                                    <p:anim calcmode="lin" valueType="num">
                                      <p:cBhvr additive="base">
                                        <p:cTn id="35" dur="500" fill="hold"/>
                                        <p:tgtEl>
                                          <p:spTgt spid="161"/>
                                        </p:tgtEl>
                                        <p:attrNameLst>
                                          <p:attrName>ppt_x</p:attrName>
                                        </p:attrNameLst>
                                      </p:cBhvr>
                                      <p:tavLst>
                                        <p:tav tm="0">
                                          <p:val>
                                            <p:strVal val="#ppt_x"/>
                                          </p:val>
                                        </p:tav>
                                        <p:tav tm="100000">
                                          <p:val>
                                            <p:strVal val="#ppt_x"/>
                                          </p:val>
                                        </p:tav>
                                      </p:tavLst>
                                    </p:anim>
                                    <p:anim calcmode="lin" valueType="num">
                                      <p:cBhvr additive="base">
                                        <p:cTn id="36" dur="500" fill="hold"/>
                                        <p:tgtEl>
                                          <p:spTgt spid="16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5"/>
                                        </p:tgtEl>
                                        <p:attrNameLst>
                                          <p:attrName>style.visibility</p:attrName>
                                        </p:attrNameLst>
                                      </p:cBhvr>
                                      <p:to>
                                        <p:strVal val="visible"/>
                                      </p:to>
                                    </p:set>
                                    <p:anim calcmode="lin" valueType="num">
                                      <p:cBhvr additive="base">
                                        <p:cTn id="39" dur="500" fill="hold"/>
                                        <p:tgtEl>
                                          <p:spTgt spid="155"/>
                                        </p:tgtEl>
                                        <p:attrNameLst>
                                          <p:attrName>ppt_x</p:attrName>
                                        </p:attrNameLst>
                                      </p:cBhvr>
                                      <p:tavLst>
                                        <p:tav tm="0">
                                          <p:val>
                                            <p:strVal val="#ppt_x"/>
                                          </p:val>
                                        </p:tav>
                                        <p:tav tm="100000">
                                          <p:val>
                                            <p:strVal val="#ppt_x"/>
                                          </p:val>
                                        </p:tav>
                                      </p:tavLst>
                                    </p:anim>
                                    <p:anim calcmode="lin" valueType="num">
                                      <p:cBhvr additive="base">
                                        <p:cTn id="40" dur="500" fill="hold"/>
                                        <p:tgtEl>
                                          <p:spTgt spid="155"/>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 presetClass="entr" presetSubtype="4" fill="hold" grpId="0" nodeType="afterEffect">
                                  <p:stCondLst>
                                    <p:cond delay="0"/>
                                  </p:stCondLst>
                                  <p:childTnLst>
                                    <p:set>
                                      <p:cBhvr>
                                        <p:cTn id="43" dur="1" fill="hold">
                                          <p:stCondLst>
                                            <p:cond delay="0"/>
                                          </p:stCondLst>
                                        </p:cTn>
                                        <p:tgtEl>
                                          <p:spTgt spid="165"/>
                                        </p:tgtEl>
                                        <p:attrNameLst>
                                          <p:attrName>style.visibility</p:attrName>
                                        </p:attrNameLst>
                                      </p:cBhvr>
                                      <p:to>
                                        <p:strVal val="visible"/>
                                      </p:to>
                                    </p:set>
                                    <p:anim calcmode="lin" valueType="num">
                                      <p:cBhvr additive="base">
                                        <p:cTn id="44" dur="500" fill="hold"/>
                                        <p:tgtEl>
                                          <p:spTgt spid="165"/>
                                        </p:tgtEl>
                                        <p:attrNameLst>
                                          <p:attrName>ppt_x</p:attrName>
                                        </p:attrNameLst>
                                      </p:cBhvr>
                                      <p:tavLst>
                                        <p:tav tm="0">
                                          <p:val>
                                            <p:strVal val="#ppt_x"/>
                                          </p:val>
                                        </p:tav>
                                        <p:tav tm="100000">
                                          <p:val>
                                            <p:strVal val="#ppt_x"/>
                                          </p:val>
                                        </p:tav>
                                      </p:tavLst>
                                    </p:anim>
                                    <p:anim calcmode="lin" valueType="num">
                                      <p:cBhvr additive="base">
                                        <p:cTn id="45" dur="500" fill="hold"/>
                                        <p:tgtEl>
                                          <p:spTgt spid="16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53"/>
                                        </p:tgtEl>
                                        <p:attrNameLst>
                                          <p:attrName>style.visibility</p:attrName>
                                        </p:attrNameLst>
                                      </p:cBhvr>
                                      <p:to>
                                        <p:strVal val="visible"/>
                                      </p:to>
                                    </p:set>
                                    <p:anim calcmode="lin" valueType="num">
                                      <p:cBhvr additive="base">
                                        <p:cTn id="48" dur="500" fill="hold"/>
                                        <p:tgtEl>
                                          <p:spTgt spid="153"/>
                                        </p:tgtEl>
                                        <p:attrNameLst>
                                          <p:attrName>ppt_x</p:attrName>
                                        </p:attrNameLst>
                                      </p:cBhvr>
                                      <p:tavLst>
                                        <p:tav tm="0">
                                          <p:val>
                                            <p:strVal val="#ppt_x"/>
                                          </p:val>
                                        </p:tav>
                                        <p:tav tm="100000">
                                          <p:val>
                                            <p:strVal val="#ppt_x"/>
                                          </p:val>
                                        </p:tav>
                                      </p:tavLst>
                                    </p:anim>
                                    <p:anim calcmode="lin" valueType="num">
                                      <p:cBhvr additive="base">
                                        <p:cTn id="49" dur="500" fill="hold"/>
                                        <p:tgtEl>
                                          <p:spTgt spid="153"/>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grpId="0" nodeType="afterEffect">
                                  <p:stCondLst>
                                    <p:cond delay="0"/>
                                  </p:stCondLst>
                                  <p:childTnLst>
                                    <p:set>
                                      <p:cBhvr>
                                        <p:cTn id="52" dur="1" fill="hold">
                                          <p:stCondLst>
                                            <p:cond delay="0"/>
                                          </p:stCondLst>
                                        </p:cTn>
                                        <p:tgtEl>
                                          <p:spTgt spid="162"/>
                                        </p:tgtEl>
                                        <p:attrNameLst>
                                          <p:attrName>style.visibility</p:attrName>
                                        </p:attrNameLst>
                                      </p:cBhvr>
                                      <p:to>
                                        <p:strVal val="visible"/>
                                      </p:to>
                                    </p:set>
                                    <p:anim calcmode="lin" valueType="num">
                                      <p:cBhvr additive="base">
                                        <p:cTn id="53" dur="500" fill="hold"/>
                                        <p:tgtEl>
                                          <p:spTgt spid="162"/>
                                        </p:tgtEl>
                                        <p:attrNameLst>
                                          <p:attrName>ppt_x</p:attrName>
                                        </p:attrNameLst>
                                      </p:cBhvr>
                                      <p:tavLst>
                                        <p:tav tm="0">
                                          <p:val>
                                            <p:strVal val="#ppt_x"/>
                                          </p:val>
                                        </p:tav>
                                        <p:tav tm="100000">
                                          <p:val>
                                            <p:strVal val="#ppt_x"/>
                                          </p:val>
                                        </p:tav>
                                      </p:tavLst>
                                    </p:anim>
                                    <p:anim calcmode="lin" valueType="num">
                                      <p:cBhvr additive="base">
                                        <p:cTn id="54" dur="500" fill="hold"/>
                                        <p:tgtEl>
                                          <p:spTgt spid="16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52"/>
                                        </p:tgtEl>
                                        <p:attrNameLst>
                                          <p:attrName>style.visibility</p:attrName>
                                        </p:attrNameLst>
                                      </p:cBhvr>
                                      <p:to>
                                        <p:strVal val="visible"/>
                                      </p:to>
                                    </p:set>
                                    <p:anim calcmode="lin" valueType="num">
                                      <p:cBhvr additive="base">
                                        <p:cTn id="57" dur="500" fill="hold"/>
                                        <p:tgtEl>
                                          <p:spTgt spid="152"/>
                                        </p:tgtEl>
                                        <p:attrNameLst>
                                          <p:attrName>ppt_x</p:attrName>
                                        </p:attrNameLst>
                                      </p:cBhvr>
                                      <p:tavLst>
                                        <p:tav tm="0">
                                          <p:val>
                                            <p:strVal val="#ppt_x"/>
                                          </p:val>
                                        </p:tav>
                                        <p:tav tm="100000">
                                          <p:val>
                                            <p:strVal val="#ppt_x"/>
                                          </p:val>
                                        </p:tav>
                                      </p:tavLst>
                                    </p:anim>
                                    <p:anim calcmode="lin" valueType="num">
                                      <p:cBhvr additive="base">
                                        <p:cTn id="58" dur="500" fill="hold"/>
                                        <p:tgtEl>
                                          <p:spTgt spid="152"/>
                                        </p:tgtEl>
                                        <p:attrNameLst>
                                          <p:attrName>ppt_y</p:attrName>
                                        </p:attrNameLst>
                                      </p:cBhvr>
                                      <p:tavLst>
                                        <p:tav tm="0">
                                          <p:val>
                                            <p:strVal val="1+#ppt_h/2"/>
                                          </p:val>
                                        </p:tav>
                                        <p:tav tm="100000">
                                          <p:val>
                                            <p:strVal val="#ppt_y"/>
                                          </p:val>
                                        </p:tav>
                                      </p:tavLst>
                                    </p:anim>
                                  </p:childTnLst>
                                </p:cTn>
                              </p:par>
                            </p:childTnLst>
                          </p:cTn>
                        </p:par>
                        <p:par>
                          <p:cTn id="59" fill="hold">
                            <p:stCondLst>
                              <p:cond delay="2500"/>
                            </p:stCondLst>
                            <p:childTnLst>
                              <p:par>
                                <p:cTn id="60" presetID="2" presetClass="entr" presetSubtype="4" fill="hold" grpId="0" nodeType="afterEffect">
                                  <p:stCondLst>
                                    <p:cond delay="0"/>
                                  </p:stCondLst>
                                  <p:childTnLst>
                                    <p:set>
                                      <p:cBhvr>
                                        <p:cTn id="61" dur="1" fill="hold">
                                          <p:stCondLst>
                                            <p:cond delay="0"/>
                                          </p:stCondLst>
                                        </p:cTn>
                                        <p:tgtEl>
                                          <p:spTgt spid="166"/>
                                        </p:tgtEl>
                                        <p:attrNameLst>
                                          <p:attrName>style.visibility</p:attrName>
                                        </p:attrNameLst>
                                      </p:cBhvr>
                                      <p:to>
                                        <p:strVal val="visible"/>
                                      </p:to>
                                    </p:set>
                                    <p:anim calcmode="lin" valueType="num">
                                      <p:cBhvr additive="base">
                                        <p:cTn id="62" dur="500" fill="hold"/>
                                        <p:tgtEl>
                                          <p:spTgt spid="166"/>
                                        </p:tgtEl>
                                        <p:attrNameLst>
                                          <p:attrName>ppt_x</p:attrName>
                                        </p:attrNameLst>
                                      </p:cBhvr>
                                      <p:tavLst>
                                        <p:tav tm="0">
                                          <p:val>
                                            <p:strVal val="#ppt_x"/>
                                          </p:val>
                                        </p:tav>
                                        <p:tav tm="100000">
                                          <p:val>
                                            <p:strVal val="#ppt_x"/>
                                          </p:val>
                                        </p:tav>
                                      </p:tavLst>
                                    </p:anim>
                                    <p:anim calcmode="lin" valueType="num">
                                      <p:cBhvr additive="base">
                                        <p:cTn id="63" dur="500" fill="hold"/>
                                        <p:tgtEl>
                                          <p:spTgt spid="166"/>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54"/>
                                        </p:tgtEl>
                                        <p:attrNameLst>
                                          <p:attrName>style.visibility</p:attrName>
                                        </p:attrNameLst>
                                      </p:cBhvr>
                                      <p:to>
                                        <p:strVal val="visible"/>
                                      </p:to>
                                    </p:set>
                                    <p:anim calcmode="lin" valueType="num">
                                      <p:cBhvr additive="base">
                                        <p:cTn id="66" dur="500" fill="hold"/>
                                        <p:tgtEl>
                                          <p:spTgt spid="154"/>
                                        </p:tgtEl>
                                        <p:attrNameLst>
                                          <p:attrName>ppt_x</p:attrName>
                                        </p:attrNameLst>
                                      </p:cBhvr>
                                      <p:tavLst>
                                        <p:tav tm="0">
                                          <p:val>
                                            <p:strVal val="#ppt_x"/>
                                          </p:val>
                                        </p:tav>
                                        <p:tav tm="100000">
                                          <p:val>
                                            <p:strVal val="#ppt_x"/>
                                          </p:val>
                                        </p:tav>
                                      </p:tavLst>
                                    </p:anim>
                                    <p:anim calcmode="lin" valueType="num">
                                      <p:cBhvr additive="base">
                                        <p:cTn id="67" dur="500" fill="hold"/>
                                        <p:tgtEl>
                                          <p:spTgt spid="154"/>
                                        </p:tgtEl>
                                        <p:attrNameLst>
                                          <p:attrName>ppt_y</p:attrName>
                                        </p:attrNameLst>
                                      </p:cBhvr>
                                      <p:tavLst>
                                        <p:tav tm="0">
                                          <p:val>
                                            <p:strVal val="1+#ppt_h/2"/>
                                          </p:val>
                                        </p:tav>
                                        <p:tav tm="100000">
                                          <p:val>
                                            <p:strVal val="#ppt_y"/>
                                          </p:val>
                                        </p:tav>
                                      </p:tavLst>
                                    </p:anim>
                                  </p:childTnLst>
                                </p:cTn>
                              </p:par>
                            </p:childTnLst>
                          </p:cTn>
                        </p:par>
                        <p:par>
                          <p:cTn id="68" fill="hold">
                            <p:stCondLst>
                              <p:cond delay="3000"/>
                            </p:stCondLst>
                            <p:childTnLst>
                              <p:par>
                                <p:cTn id="69" presetID="2" presetClass="entr" presetSubtype="4" fill="hold" grpId="0" nodeType="afterEffect">
                                  <p:stCondLst>
                                    <p:cond delay="0"/>
                                  </p:stCondLst>
                                  <p:childTnLst>
                                    <p:set>
                                      <p:cBhvr>
                                        <p:cTn id="70" dur="1" fill="hold">
                                          <p:stCondLst>
                                            <p:cond delay="0"/>
                                          </p:stCondLst>
                                        </p:cTn>
                                        <p:tgtEl>
                                          <p:spTgt spid="187"/>
                                        </p:tgtEl>
                                        <p:attrNameLst>
                                          <p:attrName>style.visibility</p:attrName>
                                        </p:attrNameLst>
                                      </p:cBhvr>
                                      <p:to>
                                        <p:strVal val="visible"/>
                                      </p:to>
                                    </p:set>
                                    <p:anim calcmode="lin" valueType="num">
                                      <p:cBhvr additive="base">
                                        <p:cTn id="71" dur="500" fill="hold"/>
                                        <p:tgtEl>
                                          <p:spTgt spid="187"/>
                                        </p:tgtEl>
                                        <p:attrNameLst>
                                          <p:attrName>ppt_x</p:attrName>
                                        </p:attrNameLst>
                                      </p:cBhvr>
                                      <p:tavLst>
                                        <p:tav tm="0">
                                          <p:val>
                                            <p:strVal val="#ppt_x"/>
                                          </p:val>
                                        </p:tav>
                                        <p:tav tm="100000">
                                          <p:val>
                                            <p:strVal val="#ppt_x"/>
                                          </p:val>
                                        </p:tav>
                                      </p:tavLst>
                                    </p:anim>
                                    <p:anim calcmode="lin" valueType="num">
                                      <p:cBhvr additive="base">
                                        <p:cTn id="72" dur="500" fill="hold"/>
                                        <p:tgtEl>
                                          <p:spTgt spid="187"/>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88"/>
                                        </p:tgtEl>
                                        <p:attrNameLst>
                                          <p:attrName>style.visibility</p:attrName>
                                        </p:attrNameLst>
                                      </p:cBhvr>
                                      <p:to>
                                        <p:strVal val="visible"/>
                                      </p:to>
                                    </p:set>
                                    <p:anim calcmode="lin" valueType="num">
                                      <p:cBhvr additive="base">
                                        <p:cTn id="75" dur="500" fill="hold"/>
                                        <p:tgtEl>
                                          <p:spTgt spid="188"/>
                                        </p:tgtEl>
                                        <p:attrNameLst>
                                          <p:attrName>ppt_x</p:attrName>
                                        </p:attrNameLst>
                                      </p:cBhvr>
                                      <p:tavLst>
                                        <p:tav tm="0">
                                          <p:val>
                                            <p:strVal val="#ppt_x"/>
                                          </p:val>
                                        </p:tav>
                                        <p:tav tm="100000">
                                          <p:val>
                                            <p:strVal val="#ppt_x"/>
                                          </p:val>
                                        </p:tav>
                                      </p:tavLst>
                                    </p:anim>
                                    <p:anim calcmode="lin" valueType="num">
                                      <p:cBhvr additive="base">
                                        <p:cTn id="76" dur="500" fill="hold"/>
                                        <p:tgtEl>
                                          <p:spTgt spid="188"/>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89"/>
                                        </p:tgtEl>
                                        <p:attrNameLst>
                                          <p:attrName>style.visibility</p:attrName>
                                        </p:attrNameLst>
                                      </p:cBhvr>
                                      <p:to>
                                        <p:strVal val="visible"/>
                                      </p:to>
                                    </p:set>
                                    <p:anim calcmode="lin" valueType="num">
                                      <p:cBhvr additive="base">
                                        <p:cTn id="79" dur="500" fill="hold"/>
                                        <p:tgtEl>
                                          <p:spTgt spid="189"/>
                                        </p:tgtEl>
                                        <p:attrNameLst>
                                          <p:attrName>ppt_x</p:attrName>
                                        </p:attrNameLst>
                                      </p:cBhvr>
                                      <p:tavLst>
                                        <p:tav tm="0">
                                          <p:val>
                                            <p:strVal val="#ppt_x"/>
                                          </p:val>
                                        </p:tav>
                                        <p:tav tm="100000">
                                          <p:val>
                                            <p:strVal val="#ppt_x"/>
                                          </p:val>
                                        </p:tav>
                                      </p:tavLst>
                                    </p:anim>
                                    <p:anim calcmode="lin" valueType="num">
                                      <p:cBhvr additive="base">
                                        <p:cTn id="80" dur="500" fill="hold"/>
                                        <p:tgtEl>
                                          <p:spTgt spid="18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172"/>
                                        </p:tgtEl>
                                        <p:attrNameLst>
                                          <p:attrName>style.visibility</p:attrName>
                                        </p:attrNameLst>
                                      </p:cBhvr>
                                      <p:to>
                                        <p:strVal val="visible"/>
                                      </p:to>
                                    </p:set>
                                    <p:animEffect transition="in" filter="wipe(down)">
                                      <p:cBhvr>
                                        <p:cTn id="85" dur="580">
                                          <p:stCondLst>
                                            <p:cond delay="0"/>
                                          </p:stCondLst>
                                        </p:cTn>
                                        <p:tgtEl>
                                          <p:spTgt spid="172"/>
                                        </p:tgtEl>
                                      </p:cBhvr>
                                    </p:animEffect>
                                    <p:anim calcmode="lin" valueType="num">
                                      <p:cBhvr>
                                        <p:cTn id="86" dur="1822" tmFilter="0,0; 0.14,0.36; 0.43,0.73; 0.71,0.91; 1.0,1.0">
                                          <p:stCondLst>
                                            <p:cond delay="0"/>
                                          </p:stCondLst>
                                        </p:cTn>
                                        <p:tgtEl>
                                          <p:spTgt spid="172"/>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72"/>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72"/>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72"/>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72"/>
                                        </p:tgtEl>
                                        <p:attrNameLst>
                                          <p:attrName>ppt_y</p:attrName>
                                        </p:attrNameLst>
                                      </p:cBhvr>
                                      <p:tavLst>
                                        <p:tav tm="0" fmla="#ppt_y-sin(pi*$)/81">
                                          <p:val>
                                            <p:fltVal val="0"/>
                                          </p:val>
                                        </p:tav>
                                        <p:tav tm="100000">
                                          <p:val>
                                            <p:fltVal val="1"/>
                                          </p:val>
                                        </p:tav>
                                      </p:tavLst>
                                    </p:anim>
                                    <p:animScale>
                                      <p:cBhvr>
                                        <p:cTn id="91" dur="26">
                                          <p:stCondLst>
                                            <p:cond delay="650"/>
                                          </p:stCondLst>
                                        </p:cTn>
                                        <p:tgtEl>
                                          <p:spTgt spid="172"/>
                                        </p:tgtEl>
                                      </p:cBhvr>
                                      <p:to x="100000" y="60000"/>
                                    </p:animScale>
                                    <p:animScale>
                                      <p:cBhvr>
                                        <p:cTn id="92" dur="166" decel="50000">
                                          <p:stCondLst>
                                            <p:cond delay="676"/>
                                          </p:stCondLst>
                                        </p:cTn>
                                        <p:tgtEl>
                                          <p:spTgt spid="172"/>
                                        </p:tgtEl>
                                      </p:cBhvr>
                                      <p:to x="100000" y="100000"/>
                                    </p:animScale>
                                    <p:animScale>
                                      <p:cBhvr>
                                        <p:cTn id="93" dur="26">
                                          <p:stCondLst>
                                            <p:cond delay="1312"/>
                                          </p:stCondLst>
                                        </p:cTn>
                                        <p:tgtEl>
                                          <p:spTgt spid="172"/>
                                        </p:tgtEl>
                                      </p:cBhvr>
                                      <p:to x="100000" y="80000"/>
                                    </p:animScale>
                                    <p:animScale>
                                      <p:cBhvr>
                                        <p:cTn id="94" dur="166" decel="50000">
                                          <p:stCondLst>
                                            <p:cond delay="1338"/>
                                          </p:stCondLst>
                                        </p:cTn>
                                        <p:tgtEl>
                                          <p:spTgt spid="172"/>
                                        </p:tgtEl>
                                      </p:cBhvr>
                                      <p:to x="100000" y="100000"/>
                                    </p:animScale>
                                    <p:animScale>
                                      <p:cBhvr>
                                        <p:cTn id="95" dur="26">
                                          <p:stCondLst>
                                            <p:cond delay="1642"/>
                                          </p:stCondLst>
                                        </p:cTn>
                                        <p:tgtEl>
                                          <p:spTgt spid="172"/>
                                        </p:tgtEl>
                                      </p:cBhvr>
                                      <p:to x="100000" y="90000"/>
                                    </p:animScale>
                                    <p:animScale>
                                      <p:cBhvr>
                                        <p:cTn id="96" dur="166" decel="50000">
                                          <p:stCondLst>
                                            <p:cond delay="1668"/>
                                          </p:stCondLst>
                                        </p:cTn>
                                        <p:tgtEl>
                                          <p:spTgt spid="172"/>
                                        </p:tgtEl>
                                      </p:cBhvr>
                                      <p:to x="100000" y="100000"/>
                                    </p:animScale>
                                    <p:animScale>
                                      <p:cBhvr>
                                        <p:cTn id="97" dur="26">
                                          <p:stCondLst>
                                            <p:cond delay="1808"/>
                                          </p:stCondLst>
                                        </p:cTn>
                                        <p:tgtEl>
                                          <p:spTgt spid="172"/>
                                        </p:tgtEl>
                                      </p:cBhvr>
                                      <p:to x="100000" y="95000"/>
                                    </p:animScale>
                                    <p:animScale>
                                      <p:cBhvr>
                                        <p:cTn id="98" dur="166" decel="50000">
                                          <p:stCondLst>
                                            <p:cond delay="1834"/>
                                          </p:stCondLst>
                                        </p:cTn>
                                        <p:tgtEl>
                                          <p:spTgt spid="172"/>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176"/>
                                        </p:tgtEl>
                                        <p:attrNameLst>
                                          <p:attrName>style.visibility</p:attrName>
                                        </p:attrNameLst>
                                      </p:cBhvr>
                                      <p:to>
                                        <p:strVal val="visible"/>
                                      </p:to>
                                    </p:set>
                                    <p:animEffect transition="in" filter="wipe(down)">
                                      <p:cBhvr>
                                        <p:cTn id="101" dur="580">
                                          <p:stCondLst>
                                            <p:cond delay="0"/>
                                          </p:stCondLst>
                                        </p:cTn>
                                        <p:tgtEl>
                                          <p:spTgt spid="176"/>
                                        </p:tgtEl>
                                      </p:cBhvr>
                                    </p:animEffect>
                                    <p:anim calcmode="lin" valueType="num">
                                      <p:cBhvr>
                                        <p:cTn id="102" dur="1822" tmFilter="0,0; 0.14,0.36; 0.43,0.73; 0.71,0.91; 1.0,1.0">
                                          <p:stCondLst>
                                            <p:cond delay="0"/>
                                          </p:stCondLst>
                                        </p:cTn>
                                        <p:tgtEl>
                                          <p:spTgt spid="176"/>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176"/>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176"/>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176"/>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176"/>
                                        </p:tgtEl>
                                        <p:attrNameLst>
                                          <p:attrName>ppt_y</p:attrName>
                                        </p:attrNameLst>
                                      </p:cBhvr>
                                      <p:tavLst>
                                        <p:tav tm="0" fmla="#ppt_y-sin(pi*$)/81">
                                          <p:val>
                                            <p:fltVal val="0"/>
                                          </p:val>
                                        </p:tav>
                                        <p:tav tm="100000">
                                          <p:val>
                                            <p:fltVal val="1"/>
                                          </p:val>
                                        </p:tav>
                                      </p:tavLst>
                                    </p:anim>
                                    <p:animScale>
                                      <p:cBhvr>
                                        <p:cTn id="107" dur="26">
                                          <p:stCondLst>
                                            <p:cond delay="650"/>
                                          </p:stCondLst>
                                        </p:cTn>
                                        <p:tgtEl>
                                          <p:spTgt spid="176"/>
                                        </p:tgtEl>
                                      </p:cBhvr>
                                      <p:to x="100000" y="60000"/>
                                    </p:animScale>
                                    <p:animScale>
                                      <p:cBhvr>
                                        <p:cTn id="108" dur="166" decel="50000">
                                          <p:stCondLst>
                                            <p:cond delay="676"/>
                                          </p:stCondLst>
                                        </p:cTn>
                                        <p:tgtEl>
                                          <p:spTgt spid="176"/>
                                        </p:tgtEl>
                                      </p:cBhvr>
                                      <p:to x="100000" y="100000"/>
                                    </p:animScale>
                                    <p:animScale>
                                      <p:cBhvr>
                                        <p:cTn id="109" dur="26">
                                          <p:stCondLst>
                                            <p:cond delay="1312"/>
                                          </p:stCondLst>
                                        </p:cTn>
                                        <p:tgtEl>
                                          <p:spTgt spid="176"/>
                                        </p:tgtEl>
                                      </p:cBhvr>
                                      <p:to x="100000" y="80000"/>
                                    </p:animScale>
                                    <p:animScale>
                                      <p:cBhvr>
                                        <p:cTn id="110" dur="166" decel="50000">
                                          <p:stCondLst>
                                            <p:cond delay="1338"/>
                                          </p:stCondLst>
                                        </p:cTn>
                                        <p:tgtEl>
                                          <p:spTgt spid="176"/>
                                        </p:tgtEl>
                                      </p:cBhvr>
                                      <p:to x="100000" y="100000"/>
                                    </p:animScale>
                                    <p:animScale>
                                      <p:cBhvr>
                                        <p:cTn id="111" dur="26">
                                          <p:stCondLst>
                                            <p:cond delay="1642"/>
                                          </p:stCondLst>
                                        </p:cTn>
                                        <p:tgtEl>
                                          <p:spTgt spid="176"/>
                                        </p:tgtEl>
                                      </p:cBhvr>
                                      <p:to x="100000" y="90000"/>
                                    </p:animScale>
                                    <p:animScale>
                                      <p:cBhvr>
                                        <p:cTn id="112" dur="166" decel="50000">
                                          <p:stCondLst>
                                            <p:cond delay="1668"/>
                                          </p:stCondLst>
                                        </p:cTn>
                                        <p:tgtEl>
                                          <p:spTgt spid="176"/>
                                        </p:tgtEl>
                                      </p:cBhvr>
                                      <p:to x="100000" y="100000"/>
                                    </p:animScale>
                                    <p:animScale>
                                      <p:cBhvr>
                                        <p:cTn id="113" dur="26">
                                          <p:stCondLst>
                                            <p:cond delay="1808"/>
                                          </p:stCondLst>
                                        </p:cTn>
                                        <p:tgtEl>
                                          <p:spTgt spid="176"/>
                                        </p:tgtEl>
                                      </p:cBhvr>
                                      <p:to x="100000" y="95000"/>
                                    </p:animScale>
                                    <p:animScale>
                                      <p:cBhvr>
                                        <p:cTn id="114" dur="166" decel="50000">
                                          <p:stCondLst>
                                            <p:cond delay="1834"/>
                                          </p:stCondLst>
                                        </p:cTn>
                                        <p:tgtEl>
                                          <p:spTgt spid="176"/>
                                        </p:tgtEl>
                                      </p:cBhvr>
                                      <p:to x="100000" y="100000"/>
                                    </p:animScale>
                                  </p:childTnLst>
                                </p:cTn>
                              </p:par>
                            </p:childTnLst>
                          </p:cTn>
                        </p:par>
                        <p:par>
                          <p:cTn id="115" fill="hold">
                            <p:stCondLst>
                              <p:cond delay="2000"/>
                            </p:stCondLst>
                            <p:childTnLst>
                              <p:par>
                                <p:cTn id="116" presetID="26" presetClass="entr" presetSubtype="0" fill="hold" grpId="0" nodeType="afterEffect">
                                  <p:stCondLst>
                                    <p:cond delay="0"/>
                                  </p:stCondLst>
                                  <p:childTnLst>
                                    <p:set>
                                      <p:cBhvr>
                                        <p:cTn id="117" dur="1" fill="hold">
                                          <p:stCondLst>
                                            <p:cond delay="0"/>
                                          </p:stCondLst>
                                        </p:cTn>
                                        <p:tgtEl>
                                          <p:spTgt spid="174"/>
                                        </p:tgtEl>
                                        <p:attrNameLst>
                                          <p:attrName>style.visibility</p:attrName>
                                        </p:attrNameLst>
                                      </p:cBhvr>
                                      <p:to>
                                        <p:strVal val="visible"/>
                                      </p:to>
                                    </p:set>
                                    <p:animEffect transition="in" filter="wipe(down)">
                                      <p:cBhvr>
                                        <p:cTn id="118" dur="580">
                                          <p:stCondLst>
                                            <p:cond delay="0"/>
                                          </p:stCondLst>
                                        </p:cTn>
                                        <p:tgtEl>
                                          <p:spTgt spid="174"/>
                                        </p:tgtEl>
                                      </p:cBhvr>
                                    </p:animEffect>
                                    <p:anim calcmode="lin" valueType="num">
                                      <p:cBhvr>
                                        <p:cTn id="119" dur="1822" tmFilter="0,0; 0.14,0.36; 0.43,0.73; 0.71,0.91; 1.0,1.0">
                                          <p:stCondLst>
                                            <p:cond delay="0"/>
                                          </p:stCondLst>
                                        </p:cTn>
                                        <p:tgtEl>
                                          <p:spTgt spid="174"/>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174"/>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174"/>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174"/>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174"/>
                                        </p:tgtEl>
                                        <p:attrNameLst>
                                          <p:attrName>ppt_y</p:attrName>
                                        </p:attrNameLst>
                                      </p:cBhvr>
                                      <p:tavLst>
                                        <p:tav tm="0" fmla="#ppt_y-sin(pi*$)/81">
                                          <p:val>
                                            <p:fltVal val="0"/>
                                          </p:val>
                                        </p:tav>
                                        <p:tav tm="100000">
                                          <p:val>
                                            <p:fltVal val="1"/>
                                          </p:val>
                                        </p:tav>
                                      </p:tavLst>
                                    </p:anim>
                                    <p:animScale>
                                      <p:cBhvr>
                                        <p:cTn id="124" dur="26">
                                          <p:stCondLst>
                                            <p:cond delay="650"/>
                                          </p:stCondLst>
                                        </p:cTn>
                                        <p:tgtEl>
                                          <p:spTgt spid="174"/>
                                        </p:tgtEl>
                                      </p:cBhvr>
                                      <p:to x="100000" y="60000"/>
                                    </p:animScale>
                                    <p:animScale>
                                      <p:cBhvr>
                                        <p:cTn id="125" dur="166" decel="50000">
                                          <p:stCondLst>
                                            <p:cond delay="676"/>
                                          </p:stCondLst>
                                        </p:cTn>
                                        <p:tgtEl>
                                          <p:spTgt spid="174"/>
                                        </p:tgtEl>
                                      </p:cBhvr>
                                      <p:to x="100000" y="100000"/>
                                    </p:animScale>
                                    <p:animScale>
                                      <p:cBhvr>
                                        <p:cTn id="126" dur="26">
                                          <p:stCondLst>
                                            <p:cond delay="1312"/>
                                          </p:stCondLst>
                                        </p:cTn>
                                        <p:tgtEl>
                                          <p:spTgt spid="174"/>
                                        </p:tgtEl>
                                      </p:cBhvr>
                                      <p:to x="100000" y="80000"/>
                                    </p:animScale>
                                    <p:animScale>
                                      <p:cBhvr>
                                        <p:cTn id="127" dur="166" decel="50000">
                                          <p:stCondLst>
                                            <p:cond delay="1338"/>
                                          </p:stCondLst>
                                        </p:cTn>
                                        <p:tgtEl>
                                          <p:spTgt spid="174"/>
                                        </p:tgtEl>
                                      </p:cBhvr>
                                      <p:to x="100000" y="100000"/>
                                    </p:animScale>
                                    <p:animScale>
                                      <p:cBhvr>
                                        <p:cTn id="128" dur="26">
                                          <p:stCondLst>
                                            <p:cond delay="1642"/>
                                          </p:stCondLst>
                                        </p:cTn>
                                        <p:tgtEl>
                                          <p:spTgt spid="174"/>
                                        </p:tgtEl>
                                      </p:cBhvr>
                                      <p:to x="100000" y="90000"/>
                                    </p:animScale>
                                    <p:animScale>
                                      <p:cBhvr>
                                        <p:cTn id="129" dur="166" decel="50000">
                                          <p:stCondLst>
                                            <p:cond delay="1668"/>
                                          </p:stCondLst>
                                        </p:cTn>
                                        <p:tgtEl>
                                          <p:spTgt spid="174"/>
                                        </p:tgtEl>
                                      </p:cBhvr>
                                      <p:to x="100000" y="100000"/>
                                    </p:animScale>
                                    <p:animScale>
                                      <p:cBhvr>
                                        <p:cTn id="130" dur="26">
                                          <p:stCondLst>
                                            <p:cond delay="1808"/>
                                          </p:stCondLst>
                                        </p:cTn>
                                        <p:tgtEl>
                                          <p:spTgt spid="174"/>
                                        </p:tgtEl>
                                      </p:cBhvr>
                                      <p:to x="100000" y="95000"/>
                                    </p:animScale>
                                    <p:animScale>
                                      <p:cBhvr>
                                        <p:cTn id="131" dur="166" decel="50000">
                                          <p:stCondLst>
                                            <p:cond delay="1834"/>
                                          </p:stCondLst>
                                        </p:cTn>
                                        <p:tgtEl>
                                          <p:spTgt spid="174"/>
                                        </p:tgtEl>
                                      </p:cBhvr>
                                      <p:to x="100000" y="100000"/>
                                    </p:animScale>
                                  </p:childTnLst>
                                </p:cTn>
                              </p:par>
                              <p:par>
                                <p:cTn id="132" presetID="26" presetClass="entr" presetSubtype="0" fill="hold" grpId="0" nodeType="withEffect">
                                  <p:stCondLst>
                                    <p:cond delay="0"/>
                                  </p:stCondLst>
                                  <p:childTnLst>
                                    <p:set>
                                      <p:cBhvr>
                                        <p:cTn id="133" dur="1" fill="hold">
                                          <p:stCondLst>
                                            <p:cond delay="0"/>
                                          </p:stCondLst>
                                        </p:cTn>
                                        <p:tgtEl>
                                          <p:spTgt spid="179"/>
                                        </p:tgtEl>
                                        <p:attrNameLst>
                                          <p:attrName>style.visibility</p:attrName>
                                        </p:attrNameLst>
                                      </p:cBhvr>
                                      <p:to>
                                        <p:strVal val="visible"/>
                                      </p:to>
                                    </p:set>
                                    <p:animEffect transition="in" filter="wipe(down)">
                                      <p:cBhvr>
                                        <p:cTn id="134" dur="580">
                                          <p:stCondLst>
                                            <p:cond delay="0"/>
                                          </p:stCondLst>
                                        </p:cTn>
                                        <p:tgtEl>
                                          <p:spTgt spid="179"/>
                                        </p:tgtEl>
                                      </p:cBhvr>
                                    </p:animEffect>
                                    <p:anim calcmode="lin" valueType="num">
                                      <p:cBhvr>
                                        <p:cTn id="135" dur="1822" tmFilter="0,0; 0.14,0.36; 0.43,0.73; 0.71,0.91; 1.0,1.0">
                                          <p:stCondLst>
                                            <p:cond delay="0"/>
                                          </p:stCondLst>
                                        </p:cTn>
                                        <p:tgtEl>
                                          <p:spTgt spid="179"/>
                                        </p:tgtEl>
                                        <p:attrNameLst>
                                          <p:attrName>ppt_x</p:attrName>
                                        </p:attrNameLst>
                                      </p:cBhvr>
                                      <p:tavLst>
                                        <p:tav tm="0">
                                          <p:val>
                                            <p:strVal val="#ppt_x-0.25"/>
                                          </p:val>
                                        </p:tav>
                                        <p:tav tm="100000">
                                          <p:val>
                                            <p:strVal val="#ppt_x"/>
                                          </p:val>
                                        </p:tav>
                                      </p:tavLst>
                                    </p:anim>
                                    <p:anim calcmode="lin" valueType="num">
                                      <p:cBhvr>
                                        <p:cTn id="136" dur="664" tmFilter="0.0,0.0; 0.25,0.07; 0.50,0.2; 0.75,0.467; 1.0,1.0">
                                          <p:stCondLst>
                                            <p:cond delay="0"/>
                                          </p:stCondLst>
                                        </p:cTn>
                                        <p:tgtEl>
                                          <p:spTgt spid="179"/>
                                        </p:tgtEl>
                                        <p:attrNameLst>
                                          <p:attrName>ppt_y</p:attrName>
                                        </p:attrNameLst>
                                      </p:cBhvr>
                                      <p:tavLst>
                                        <p:tav tm="0" fmla="#ppt_y-sin(pi*$)/3">
                                          <p:val>
                                            <p:fltVal val="0.5"/>
                                          </p:val>
                                        </p:tav>
                                        <p:tav tm="100000">
                                          <p:val>
                                            <p:fltVal val="1"/>
                                          </p:val>
                                        </p:tav>
                                      </p:tavLst>
                                    </p:anim>
                                    <p:anim calcmode="lin" valueType="num">
                                      <p:cBhvr>
                                        <p:cTn id="137" dur="664" tmFilter="0, 0; 0.125,0.2665; 0.25,0.4; 0.375,0.465; 0.5,0.5;  0.625,0.535; 0.75,0.6; 0.875,0.7335; 1,1">
                                          <p:stCondLst>
                                            <p:cond delay="664"/>
                                          </p:stCondLst>
                                        </p:cTn>
                                        <p:tgtEl>
                                          <p:spTgt spid="179"/>
                                        </p:tgtEl>
                                        <p:attrNameLst>
                                          <p:attrName>ppt_y</p:attrName>
                                        </p:attrNameLst>
                                      </p:cBhvr>
                                      <p:tavLst>
                                        <p:tav tm="0" fmla="#ppt_y-sin(pi*$)/9">
                                          <p:val>
                                            <p:fltVal val="0"/>
                                          </p:val>
                                        </p:tav>
                                        <p:tav tm="100000">
                                          <p:val>
                                            <p:fltVal val="1"/>
                                          </p:val>
                                        </p:tav>
                                      </p:tavLst>
                                    </p:anim>
                                    <p:anim calcmode="lin" valueType="num">
                                      <p:cBhvr>
                                        <p:cTn id="138" dur="332" tmFilter="0, 0; 0.125,0.2665; 0.25,0.4; 0.375,0.465; 0.5,0.5;  0.625,0.535; 0.75,0.6; 0.875,0.7335; 1,1">
                                          <p:stCondLst>
                                            <p:cond delay="1324"/>
                                          </p:stCondLst>
                                        </p:cTn>
                                        <p:tgtEl>
                                          <p:spTgt spid="179"/>
                                        </p:tgtEl>
                                        <p:attrNameLst>
                                          <p:attrName>ppt_y</p:attrName>
                                        </p:attrNameLst>
                                      </p:cBhvr>
                                      <p:tavLst>
                                        <p:tav tm="0" fmla="#ppt_y-sin(pi*$)/27">
                                          <p:val>
                                            <p:fltVal val="0"/>
                                          </p:val>
                                        </p:tav>
                                        <p:tav tm="100000">
                                          <p:val>
                                            <p:fltVal val="1"/>
                                          </p:val>
                                        </p:tav>
                                      </p:tavLst>
                                    </p:anim>
                                    <p:anim calcmode="lin" valueType="num">
                                      <p:cBhvr>
                                        <p:cTn id="139" dur="164" tmFilter="0, 0; 0.125,0.2665; 0.25,0.4; 0.375,0.465; 0.5,0.5;  0.625,0.535; 0.75,0.6; 0.875,0.7335; 1,1">
                                          <p:stCondLst>
                                            <p:cond delay="1656"/>
                                          </p:stCondLst>
                                        </p:cTn>
                                        <p:tgtEl>
                                          <p:spTgt spid="179"/>
                                        </p:tgtEl>
                                        <p:attrNameLst>
                                          <p:attrName>ppt_y</p:attrName>
                                        </p:attrNameLst>
                                      </p:cBhvr>
                                      <p:tavLst>
                                        <p:tav tm="0" fmla="#ppt_y-sin(pi*$)/81">
                                          <p:val>
                                            <p:fltVal val="0"/>
                                          </p:val>
                                        </p:tav>
                                        <p:tav tm="100000">
                                          <p:val>
                                            <p:fltVal val="1"/>
                                          </p:val>
                                        </p:tav>
                                      </p:tavLst>
                                    </p:anim>
                                    <p:animScale>
                                      <p:cBhvr>
                                        <p:cTn id="140" dur="26">
                                          <p:stCondLst>
                                            <p:cond delay="650"/>
                                          </p:stCondLst>
                                        </p:cTn>
                                        <p:tgtEl>
                                          <p:spTgt spid="179"/>
                                        </p:tgtEl>
                                      </p:cBhvr>
                                      <p:to x="100000" y="60000"/>
                                    </p:animScale>
                                    <p:animScale>
                                      <p:cBhvr>
                                        <p:cTn id="141" dur="166" decel="50000">
                                          <p:stCondLst>
                                            <p:cond delay="676"/>
                                          </p:stCondLst>
                                        </p:cTn>
                                        <p:tgtEl>
                                          <p:spTgt spid="179"/>
                                        </p:tgtEl>
                                      </p:cBhvr>
                                      <p:to x="100000" y="100000"/>
                                    </p:animScale>
                                    <p:animScale>
                                      <p:cBhvr>
                                        <p:cTn id="142" dur="26">
                                          <p:stCondLst>
                                            <p:cond delay="1312"/>
                                          </p:stCondLst>
                                        </p:cTn>
                                        <p:tgtEl>
                                          <p:spTgt spid="179"/>
                                        </p:tgtEl>
                                      </p:cBhvr>
                                      <p:to x="100000" y="80000"/>
                                    </p:animScale>
                                    <p:animScale>
                                      <p:cBhvr>
                                        <p:cTn id="143" dur="166" decel="50000">
                                          <p:stCondLst>
                                            <p:cond delay="1338"/>
                                          </p:stCondLst>
                                        </p:cTn>
                                        <p:tgtEl>
                                          <p:spTgt spid="179"/>
                                        </p:tgtEl>
                                      </p:cBhvr>
                                      <p:to x="100000" y="100000"/>
                                    </p:animScale>
                                    <p:animScale>
                                      <p:cBhvr>
                                        <p:cTn id="144" dur="26">
                                          <p:stCondLst>
                                            <p:cond delay="1642"/>
                                          </p:stCondLst>
                                        </p:cTn>
                                        <p:tgtEl>
                                          <p:spTgt spid="179"/>
                                        </p:tgtEl>
                                      </p:cBhvr>
                                      <p:to x="100000" y="90000"/>
                                    </p:animScale>
                                    <p:animScale>
                                      <p:cBhvr>
                                        <p:cTn id="145" dur="166" decel="50000">
                                          <p:stCondLst>
                                            <p:cond delay="1668"/>
                                          </p:stCondLst>
                                        </p:cTn>
                                        <p:tgtEl>
                                          <p:spTgt spid="179"/>
                                        </p:tgtEl>
                                      </p:cBhvr>
                                      <p:to x="100000" y="100000"/>
                                    </p:animScale>
                                    <p:animScale>
                                      <p:cBhvr>
                                        <p:cTn id="146" dur="26">
                                          <p:stCondLst>
                                            <p:cond delay="1808"/>
                                          </p:stCondLst>
                                        </p:cTn>
                                        <p:tgtEl>
                                          <p:spTgt spid="179"/>
                                        </p:tgtEl>
                                      </p:cBhvr>
                                      <p:to x="100000" y="95000"/>
                                    </p:animScale>
                                    <p:animScale>
                                      <p:cBhvr>
                                        <p:cTn id="147" dur="166" decel="50000">
                                          <p:stCondLst>
                                            <p:cond delay="1834"/>
                                          </p:stCondLst>
                                        </p:cTn>
                                        <p:tgtEl>
                                          <p:spTgt spid="179"/>
                                        </p:tgtEl>
                                      </p:cBhvr>
                                      <p:to x="100000" y="100000"/>
                                    </p:animScale>
                                  </p:childTnLst>
                                </p:cTn>
                              </p:par>
                            </p:childTnLst>
                          </p:cTn>
                        </p:par>
                        <p:par>
                          <p:cTn id="148" fill="hold">
                            <p:stCondLst>
                              <p:cond delay="4000"/>
                            </p:stCondLst>
                            <p:childTnLst>
                              <p:par>
                                <p:cTn id="149" presetID="26" presetClass="entr" presetSubtype="0" fill="hold" grpId="0" nodeType="afterEffect">
                                  <p:stCondLst>
                                    <p:cond delay="0"/>
                                  </p:stCondLst>
                                  <p:childTnLst>
                                    <p:set>
                                      <p:cBhvr>
                                        <p:cTn id="150" dur="1" fill="hold">
                                          <p:stCondLst>
                                            <p:cond delay="0"/>
                                          </p:stCondLst>
                                        </p:cTn>
                                        <p:tgtEl>
                                          <p:spTgt spid="175"/>
                                        </p:tgtEl>
                                        <p:attrNameLst>
                                          <p:attrName>style.visibility</p:attrName>
                                        </p:attrNameLst>
                                      </p:cBhvr>
                                      <p:to>
                                        <p:strVal val="visible"/>
                                      </p:to>
                                    </p:set>
                                    <p:animEffect transition="in" filter="wipe(down)">
                                      <p:cBhvr>
                                        <p:cTn id="151" dur="580">
                                          <p:stCondLst>
                                            <p:cond delay="0"/>
                                          </p:stCondLst>
                                        </p:cTn>
                                        <p:tgtEl>
                                          <p:spTgt spid="175"/>
                                        </p:tgtEl>
                                      </p:cBhvr>
                                    </p:animEffect>
                                    <p:anim calcmode="lin" valueType="num">
                                      <p:cBhvr>
                                        <p:cTn id="152" dur="1822" tmFilter="0,0; 0.14,0.36; 0.43,0.73; 0.71,0.91; 1.0,1.0">
                                          <p:stCondLst>
                                            <p:cond delay="0"/>
                                          </p:stCondLst>
                                        </p:cTn>
                                        <p:tgtEl>
                                          <p:spTgt spid="175"/>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75"/>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75"/>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75"/>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75"/>
                                        </p:tgtEl>
                                        <p:attrNameLst>
                                          <p:attrName>ppt_y</p:attrName>
                                        </p:attrNameLst>
                                      </p:cBhvr>
                                      <p:tavLst>
                                        <p:tav tm="0" fmla="#ppt_y-sin(pi*$)/81">
                                          <p:val>
                                            <p:fltVal val="0"/>
                                          </p:val>
                                        </p:tav>
                                        <p:tav tm="100000">
                                          <p:val>
                                            <p:fltVal val="1"/>
                                          </p:val>
                                        </p:tav>
                                      </p:tavLst>
                                    </p:anim>
                                    <p:animScale>
                                      <p:cBhvr>
                                        <p:cTn id="157" dur="26">
                                          <p:stCondLst>
                                            <p:cond delay="650"/>
                                          </p:stCondLst>
                                        </p:cTn>
                                        <p:tgtEl>
                                          <p:spTgt spid="175"/>
                                        </p:tgtEl>
                                      </p:cBhvr>
                                      <p:to x="100000" y="60000"/>
                                    </p:animScale>
                                    <p:animScale>
                                      <p:cBhvr>
                                        <p:cTn id="158" dur="166" decel="50000">
                                          <p:stCondLst>
                                            <p:cond delay="676"/>
                                          </p:stCondLst>
                                        </p:cTn>
                                        <p:tgtEl>
                                          <p:spTgt spid="175"/>
                                        </p:tgtEl>
                                      </p:cBhvr>
                                      <p:to x="100000" y="100000"/>
                                    </p:animScale>
                                    <p:animScale>
                                      <p:cBhvr>
                                        <p:cTn id="159" dur="26">
                                          <p:stCondLst>
                                            <p:cond delay="1312"/>
                                          </p:stCondLst>
                                        </p:cTn>
                                        <p:tgtEl>
                                          <p:spTgt spid="175"/>
                                        </p:tgtEl>
                                      </p:cBhvr>
                                      <p:to x="100000" y="80000"/>
                                    </p:animScale>
                                    <p:animScale>
                                      <p:cBhvr>
                                        <p:cTn id="160" dur="166" decel="50000">
                                          <p:stCondLst>
                                            <p:cond delay="1338"/>
                                          </p:stCondLst>
                                        </p:cTn>
                                        <p:tgtEl>
                                          <p:spTgt spid="175"/>
                                        </p:tgtEl>
                                      </p:cBhvr>
                                      <p:to x="100000" y="100000"/>
                                    </p:animScale>
                                    <p:animScale>
                                      <p:cBhvr>
                                        <p:cTn id="161" dur="26">
                                          <p:stCondLst>
                                            <p:cond delay="1642"/>
                                          </p:stCondLst>
                                        </p:cTn>
                                        <p:tgtEl>
                                          <p:spTgt spid="175"/>
                                        </p:tgtEl>
                                      </p:cBhvr>
                                      <p:to x="100000" y="90000"/>
                                    </p:animScale>
                                    <p:animScale>
                                      <p:cBhvr>
                                        <p:cTn id="162" dur="166" decel="50000">
                                          <p:stCondLst>
                                            <p:cond delay="1668"/>
                                          </p:stCondLst>
                                        </p:cTn>
                                        <p:tgtEl>
                                          <p:spTgt spid="175"/>
                                        </p:tgtEl>
                                      </p:cBhvr>
                                      <p:to x="100000" y="100000"/>
                                    </p:animScale>
                                    <p:animScale>
                                      <p:cBhvr>
                                        <p:cTn id="163" dur="26">
                                          <p:stCondLst>
                                            <p:cond delay="1808"/>
                                          </p:stCondLst>
                                        </p:cTn>
                                        <p:tgtEl>
                                          <p:spTgt spid="175"/>
                                        </p:tgtEl>
                                      </p:cBhvr>
                                      <p:to x="100000" y="95000"/>
                                    </p:animScale>
                                    <p:animScale>
                                      <p:cBhvr>
                                        <p:cTn id="164" dur="166" decel="50000">
                                          <p:stCondLst>
                                            <p:cond delay="1834"/>
                                          </p:stCondLst>
                                        </p:cTn>
                                        <p:tgtEl>
                                          <p:spTgt spid="175"/>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178"/>
                                        </p:tgtEl>
                                        <p:attrNameLst>
                                          <p:attrName>style.visibility</p:attrName>
                                        </p:attrNameLst>
                                      </p:cBhvr>
                                      <p:to>
                                        <p:strVal val="visible"/>
                                      </p:to>
                                    </p:set>
                                    <p:animEffect transition="in" filter="wipe(down)">
                                      <p:cBhvr>
                                        <p:cTn id="167" dur="580">
                                          <p:stCondLst>
                                            <p:cond delay="0"/>
                                          </p:stCondLst>
                                        </p:cTn>
                                        <p:tgtEl>
                                          <p:spTgt spid="178"/>
                                        </p:tgtEl>
                                      </p:cBhvr>
                                    </p:animEffect>
                                    <p:anim calcmode="lin" valueType="num">
                                      <p:cBhvr>
                                        <p:cTn id="168" dur="1822" tmFilter="0,0; 0.14,0.36; 0.43,0.73; 0.71,0.91; 1.0,1.0">
                                          <p:stCondLst>
                                            <p:cond delay="0"/>
                                          </p:stCondLst>
                                        </p:cTn>
                                        <p:tgtEl>
                                          <p:spTgt spid="178"/>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178"/>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178"/>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178"/>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178"/>
                                        </p:tgtEl>
                                        <p:attrNameLst>
                                          <p:attrName>ppt_y</p:attrName>
                                        </p:attrNameLst>
                                      </p:cBhvr>
                                      <p:tavLst>
                                        <p:tav tm="0" fmla="#ppt_y-sin(pi*$)/81">
                                          <p:val>
                                            <p:fltVal val="0"/>
                                          </p:val>
                                        </p:tav>
                                        <p:tav tm="100000">
                                          <p:val>
                                            <p:fltVal val="1"/>
                                          </p:val>
                                        </p:tav>
                                      </p:tavLst>
                                    </p:anim>
                                    <p:animScale>
                                      <p:cBhvr>
                                        <p:cTn id="173" dur="26">
                                          <p:stCondLst>
                                            <p:cond delay="650"/>
                                          </p:stCondLst>
                                        </p:cTn>
                                        <p:tgtEl>
                                          <p:spTgt spid="178"/>
                                        </p:tgtEl>
                                      </p:cBhvr>
                                      <p:to x="100000" y="60000"/>
                                    </p:animScale>
                                    <p:animScale>
                                      <p:cBhvr>
                                        <p:cTn id="174" dur="166" decel="50000">
                                          <p:stCondLst>
                                            <p:cond delay="676"/>
                                          </p:stCondLst>
                                        </p:cTn>
                                        <p:tgtEl>
                                          <p:spTgt spid="178"/>
                                        </p:tgtEl>
                                      </p:cBhvr>
                                      <p:to x="100000" y="100000"/>
                                    </p:animScale>
                                    <p:animScale>
                                      <p:cBhvr>
                                        <p:cTn id="175" dur="26">
                                          <p:stCondLst>
                                            <p:cond delay="1312"/>
                                          </p:stCondLst>
                                        </p:cTn>
                                        <p:tgtEl>
                                          <p:spTgt spid="178"/>
                                        </p:tgtEl>
                                      </p:cBhvr>
                                      <p:to x="100000" y="80000"/>
                                    </p:animScale>
                                    <p:animScale>
                                      <p:cBhvr>
                                        <p:cTn id="176" dur="166" decel="50000">
                                          <p:stCondLst>
                                            <p:cond delay="1338"/>
                                          </p:stCondLst>
                                        </p:cTn>
                                        <p:tgtEl>
                                          <p:spTgt spid="178"/>
                                        </p:tgtEl>
                                      </p:cBhvr>
                                      <p:to x="100000" y="100000"/>
                                    </p:animScale>
                                    <p:animScale>
                                      <p:cBhvr>
                                        <p:cTn id="177" dur="26">
                                          <p:stCondLst>
                                            <p:cond delay="1642"/>
                                          </p:stCondLst>
                                        </p:cTn>
                                        <p:tgtEl>
                                          <p:spTgt spid="178"/>
                                        </p:tgtEl>
                                      </p:cBhvr>
                                      <p:to x="100000" y="90000"/>
                                    </p:animScale>
                                    <p:animScale>
                                      <p:cBhvr>
                                        <p:cTn id="178" dur="166" decel="50000">
                                          <p:stCondLst>
                                            <p:cond delay="1668"/>
                                          </p:stCondLst>
                                        </p:cTn>
                                        <p:tgtEl>
                                          <p:spTgt spid="178"/>
                                        </p:tgtEl>
                                      </p:cBhvr>
                                      <p:to x="100000" y="100000"/>
                                    </p:animScale>
                                    <p:animScale>
                                      <p:cBhvr>
                                        <p:cTn id="179" dur="26">
                                          <p:stCondLst>
                                            <p:cond delay="1808"/>
                                          </p:stCondLst>
                                        </p:cTn>
                                        <p:tgtEl>
                                          <p:spTgt spid="178"/>
                                        </p:tgtEl>
                                      </p:cBhvr>
                                      <p:to x="100000" y="95000"/>
                                    </p:animScale>
                                    <p:animScale>
                                      <p:cBhvr>
                                        <p:cTn id="180" dur="166" decel="50000">
                                          <p:stCondLst>
                                            <p:cond delay="1834"/>
                                          </p:stCondLst>
                                        </p:cTn>
                                        <p:tgtEl>
                                          <p:spTgt spid="178"/>
                                        </p:tgtEl>
                                      </p:cBhvr>
                                      <p:to x="100000" y="100000"/>
                                    </p:animScale>
                                  </p:childTnLst>
                                </p:cTn>
                              </p:par>
                            </p:childTnLst>
                          </p:cTn>
                        </p:par>
                        <p:par>
                          <p:cTn id="181" fill="hold">
                            <p:stCondLst>
                              <p:cond delay="6000"/>
                            </p:stCondLst>
                            <p:childTnLst>
                              <p:par>
                                <p:cTn id="182" presetID="26" presetClass="entr" presetSubtype="0" fill="hold" grpId="0" nodeType="afterEffect">
                                  <p:stCondLst>
                                    <p:cond delay="0"/>
                                  </p:stCondLst>
                                  <p:childTnLst>
                                    <p:set>
                                      <p:cBhvr>
                                        <p:cTn id="183" dur="1" fill="hold">
                                          <p:stCondLst>
                                            <p:cond delay="0"/>
                                          </p:stCondLst>
                                        </p:cTn>
                                        <p:tgtEl>
                                          <p:spTgt spid="173"/>
                                        </p:tgtEl>
                                        <p:attrNameLst>
                                          <p:attrName>style.visibility</p:attrName>
                                        </p:attrNameLst>
                                      </p:cBhvr>
                                      <p:to>
                                        <p:strVal val="visible"/>
                                      </p:to>
                                    </p:set>
                                    <p:animEffect transition="in" filter="wipe(down)">
                                      <p:cBhvr>
                                        <p:cTn id="184" dur="580">
                                          <p:stCondLst>
                                            <p:cond delay="0"/>
                                          </p:stCondLst>
                                        </p:cTn>
                                        <p:tgtEl>
                                          <p:spTgt spid="173"/>
                                        </p:tgtEl>
                                      </p:cBhvr>
                                    </p:animEffect>
                                    <p:anim calcmode="lin" valueType="num">
                                      <p:cBhvr>
                                        <p:cTn id="185" dur="1822" tmFilter="0,0; 0.14,0.36; 0.43,0.73; 0.71,0.91; 1.0,1.0">
                                          <p:stCondLst>
                                            <p:cond delay="0"/>
                                          </p:stCondLst>
                                        </p:cTn>
                                        <p:tgtEl>
                                          <p:spTgt spid="173"/>
                                        </p:tgtEl>
                                        <p:attrNameLst>
                                          <p:attrName>ppt_x</p:attrName>
                                        </p:attrNameLst>
                                      </p:cBhvr>
                                      <p:tavLst>
                                        <p:tav tm="0">
                                          <p:val>
                                            <p:strVal val="#ppt_x-0.25"/>
                                          </p:val>
                                        </p:tav>
                                        <p:tav tm="100000">
                                          <p:val>
                                            <p:strVal val="#ppt_x"/>
                                          </p:val>
                                        </p:tav>
                                      </p:tavLst>
                                    </p:anim>
                                    <p:anim calcmode="lin" valueType="num">
                                      <p:cBhvr>
                                        <p:cTn id="186" dur="664" tmFilter="0.0,0.0; 0.25,0.07; 0.50,0.2; 0.75,0.467; 1.0,1.0">
                                          <p:stCondLst>
                                            <p:cond delay="0"/>
                                          </p:stCondLst>
                                        </p:cTn>
                                        <p:tgtEl>
                                          <p:spTgt spid="173"/>
                                        </p:tgtEl>
                                        <p:attrNameLst>
                                          <p:attrName>ppt_y</p:attrName>
                                        </p:attrNameLst>
                                      </p:cBhvr>
                                      <p:tavLst>
                                        <p:tav tm="0" fmla="#ppt_y-sin(pi*$)/3">
                                          <p:val>
                                            <p:fltVal val="0.5"/>
                                          </p:val>
                                        </p:tav>
                                        <p:tav tm="100000">
                                          <p:val>
                                            <p:fltVal val="1"/>
                                          </p:val>
                                        </p:tav>
                                      </p:tavLst>
                                    </p:anim>
                                    <p:anim calcmode="lin" valueType="num">
                                      <p:cBhvr>
                                        <p:cTn id="187" dur="664" tmFilter="0, 0; 0.125,0.2665; 0.25,0.4; 0.375,0.465; 0.5,0.5;  0.625,0.535; 0.75,0.6; 0.875,0.7335; 1,1">
                                          <p:stCondLst>
                                            <p:cond delay="664"/>
                                          </p:stCondLst>
                                        </p:cTn>
                                        <p:tgtEl>
                                          <p:spTgt spid="173"/>
                                        </p:tgtEl>
                                        <p:attrNameLst>
                                          <p:attrName>ppt_y</p:attrName>
                                        </p:attrNameLst>
                                      </p:cBhvr>
                                      <p:tavLst>
                                        <p:tav tm="0" fmla="#ppt_y-sin(pi*$)/9">
                                          <p:val>
                                            <p:fltVal val="0"/>
                                          </p:val>
                                        </p:tav>
                                        <p:tav tm="100000">
                                          <p:val>
                                            <p:fltVal val="1"/>
                                          </p:val>
                                        </p:tav>
                                      </p:tavLst>
                                    </p:anim>
                                    <p:anim calcmode="lin" valueType="num">
                                      <p:cBhvr>
                                        <p:cTn id="188" dur="332" tmFilter="0, 0; 0.125,0.2665; 0.25,0.4; 0.375,0.465; 0.5,0.5;  0.625,0.535; 0.75,0.6; 0.875,0.7335; 1,1">
                                          <p:stCondLst>
                                            <p:cond delay="1324"/>
                                          </p:stCondLst>
                                        </p:cTn>
                                        <p:tgtEl>
                                          <p:spTgt spid="173"/>
                                        </p:tgtEl>
                                        <p:attrNameLst>
                                          <p:attrName>ppt_y</p:attrName>
                                        </p:attrNameLst>
                                      </p:cBhvr>
                                      <p:tavLst>
                                        <p:tav tm="0" fmla="#ppt_y-sin(pi*$)/27">
                                          <p:val>
                                            <p:fltVal val="0"/>
                                          </p:val>
                                        </p:tav>
                                        <p:tav tm="100000">
                                          <p:val>
                                            <p:fltVal val="1"/>
                                          </p:val>
                                        </p:tav>
                                      </p:tavLst>
                                    </p:anim>
                                    <p:anim calcmode="lin" valueType="num">
                                      <p:cBhvr>
                                        <p:cTn id="189" dur="164" tmFilter="0, 0; 0.125,0.2665; 0.25,0.4; 0.375,0.465; 0.5,0.5;  0.625,0.535; 0.75,0.6; 0.875,0.7335; 1,1">
                                          <p:stCondLst>
                                            <p:cond delay="1656"/>
                                          </p:stCondLst>
                                        </p:cTn>
                                        <p:tgtEl>
                                          <p:spTgt spid="173"/>
                                        </p:tgtEl>
                                        <p:attrNameLst>
                                          <p:attrName>ppt_y</p:attrName>
                                        </p:attrNameLst>
                                      </p:cBhvr>
                                      <p:tavLst>
                                        <p:tav tm="0" fmla="#ppt_y-sin(pi*$)/81">
                                          <p:val>
                                            <p:fltVal val="0"/>
                                          </p:val>
                                        </p:tav>
                                        <p:tav tm="100000">
                                          <p:val>
                                            <p:fltVal val="1"/>
                                          </p:val>
                                        </p:tav>
                                      </p:tavLst>
                                    </p:anim>
                                    <p:animScale>
                                      <p:cBhvr>
                                        <p:cTn id="190" dur="26">
                                          <p:stCondLst>
                                            <p:cond delay="650"/>
                                          </p:stCondLst>
                                        </p:cTn>
                                        <p:tgtEl>
                                          <p:spTgt spid="173"/>
                                        </p:tgtEl>
                                      </p:cBhvr>
                                      <p:to x="100000" y="60000"/>
                                    </p:animScale>
                                    <p:animScale>
                                      <p:cBhvr>
                                        <p:cTn id="191" dur="166" decel="50000">
                                          <p:stCondLst>
                                            <p:cond delay="676"/>
                                          </p:stCondLst>
                                        </p:cTn>
                                        <p:tgtEl>
                                          <p:spTgt spid="173"/>
                                        </p:tgtEl>
                                      </p:cBhvr>
                                      <p:to x="100000" y="100000"/>
                                    </p:animScale>
                                    <p:animScale>
                                      <p:cBhvr>
                                        <p:cTn id="192" dur="26">
                                          <p:stCondLst>
                                            <p:cond delay="1312"/>
                                          </p:stCondLst>
                                        </p:cTn>
                                        <p:tgtEl>
                                          <p:spTgt spid="173"/>
                                        </p:tgtEl>
                                      </p:cBhvr>
                                      <p:to x="100000" y="80000"/>
                                    </p:animScale>
                                    <p:animScale>
                                      <p:cBhvr>
                                        <p:cTn id="193" dur="166" decel="50000">
                                          <p:stCondLst>
                                            <p:cond delay="1338"/>
                                          </p:stCondLst>
                                        </p:cTn>
                                        <p:tgtEl>
                                          <p:spTgt spid="173"/>
                                        </p:tgtEl>
                                      </p:cBhvr>
                                      <p:to x="100000" y="100000"/>
                                    </p:animScale>
                                    <p:animScale>
                                      <p:cBhvr>
                                        <p:cTn id="194" dur="26">
                                          <p:stCondLst>
                                            <p:cond delay="1642"/>
                                          </p:stCondLst>
                                        </p:cTn>
                                        <p:tgtEl>
                                          <p:spTgt spid="173"/>
                                        </p:tgtEl>
                                      </p:cBhvr>
                                      <p:to x="100000" y="90000"/>
                                    </p:animScale>
                                    <p:animScale>
                                      <p:cBhvr>
                                        <p:cTn id="195" dur="166" decel="50000">
                                          <p:stCondLst>
                                            <p:cond delay="1668"/>
                                          </p:stCondLst>
                                        </p:cTn>
                                        <p:tgtEl>
                                          <p:spTgt spid="173"/>
                                        </p:tgtEl>
                                      </p:cBhvr>
                                      <p:to x="100000" y="100000"/>
                                    </p:animScale>
                                    <p:animScale>
                                      <p:cBhvr>
                                        <p:cTn id="196" dur="26">
                                          <p:stCondLst>
                                            <p:cond delay="1808"/>
                                          </p:stCondLst>
                                        </p:cTn>
                                        <p:tgtEl>
                                          <p:spTgt spid="173"/>
                                        </p:tgtEl>
                                      </p:cBhvr>
                                      <p:to x="100000" y="95000"/>
                                    </p:animScale>
                                    <p:animScale>
                                      <p:cBhvr>
                                        <p:cTn id="197" dur="166" decel="50000">
                                          <p:stCondLst>
                                            <p:cond delay="1834"/>
                                          </p:stCondLst>
                                        </p:cTn>
                                        <p:tgtEl>
                                          <p:spTgt spid="173"/>
                                        </p:tgtEl>
                                      </p:cBhvr>
                                      <p:to x="100000" y="100000"/>
                                    </p:animScale>
                                  </p:childTnLst>
                                </p:cTn>
                              </p:par>
                              <p:par>
                                <p:cTn id="198" presetID="26" presetClass="entr" presetSubtype="0" fill="hold" grpId="0" nodeType="withEffect">
                                  <p:stCondLst>
                                    <p:cond delay="0"/>
                                  </p:stCondLst>
                                  <p:childTnLst>
                                    <p:set>
                                      <p:cBhvr>
                                        <p:cTn id="199" dur="1" fill="hold">
                                          <p:stCondLst>
                                            <p:cond delay="0"/>
                                          </p:stCondLst>
                                        </p:cTn>
                                        <p:tgtEl>
                                          <p:spTgt spid="180"/>
                                        </p:tgtEl>
                                        <p:attrNameLst>
                                          <p:attrName>style.visibility</p:attrName>
                                        </p:attrNameLst>
                                      </p:cBhvr>
                                      <p:to>
                                        <p:strVal val="visible"/>
                                      </p:to>
                                    </p:set>
                                    <p:animEffect transition="in" filter="wipe(down)">
                                      <p:cBhvr>
                                        <p:cTn id="200" dur="580">
                                          <p:stCondLst>
                                            <p:cond delay="0"/>
                                          </p:stCondLst>
                                        </p:cTn>
                                        <p:tgtEl>
                                          <p:spTgt spid="180"/>
                                        </p:tgtEl>
                                      </p:cBhvr>
                                    </p:animEffect>
                                    <p:anim calcmode="lin" valueType="num">
                                      <p:cBhvr>
                                        <p:cTn id="201" dur="1822" tmFilter="0,0; 0.14,0.36; 0.43,0.73; 0.71,0.91; 1.0,1.0">
                                          <p:stCondLst>
                                            <p:cond delay="0"/>
                                          </p:stCondLst>
                                        </p:cTn>
                                        <p:tgtEl>
                                          <p:spTgt spid="180"/>
                                        </p:tgtEl>
                                        <p:attrNameLst>
                                          <p:attrName>ppt_x</p:attrName>
                                        </p:attrNameLst>
                                      </p:cBhvr>
                                      <p:tavLst>
                                        <p:tav tm="0">
                                          <p:val>
                                            <p:strVal val="#ppt_x-0.25"/>
                                          </p:val>
                                        </p:tav>
                                        <p:tav tm="100000">
                                          <p:val>
                                            <p:strVal val="#ppt_x"/>
                                          </p:val>
                                        </p:tav>
                                      </p:tavLst>
                                    </p:anim>
                                    <p:anim calcmode="lin" valueType="num">
                                      <p:cBhvr>
                                        <p:cTn id="202" dur="664" tmFilter="0.0,0.0; 0.25,0.07; 0.50,0.2; 0.75,0.467; 1.0,1.0">
                                          <p:stCondLst>
                                            <p:cond delay="0"/>
                                          </p:stCondLst>
                                        </p:cTn>
                                        <p:tgtEl>
                                          <p:spTgt spid="180"/>
                                        </p:tgtEl>
                                        <p:attrNameLst>
                                          <p:attrName>ppt_y</p:attrName>
                                        </p:attrNameLst>
                                      </p:cBhvr>
                                      <p:tavLst>
                                        <p:tav tm="0" fmla="#ppt_y-sin(pi*$)/3">
                                          <p:val>
                                            <p:fltVal val="0.5"/>
                                          </p:val>
                                        </p:tav>
                                        <p:tav tm="100000">
                                          <p:val>
                                            <p:fltVal val="1"/>
                                          </p:val>
                                        </p:tav>
                                      </p:tavLst>
                                    </p:anim>
                                    <p:anim calcmode="lin" valueType="num">
                                      <p:cBhvr>
                                        <p:cTn id="203" dur="664" tmFilter="0, 0; 0.125,0.2665; 0.25,0.4; 0.375,0.465; 0.5,0.5;  0.625,0.535; 0.75,0.6; 0.875,0.7335; 1,1">
                                          <p:stCondLst>
                                            <p:cond delay="664"/>
                                          </p:stCondLst>
                                        </p:cTn>
                                        <p:tgtEl>
                                          <p:spTgt spid="180"/>
                                        </p:tgtEl>
                                        <p:attrNameLst>
                                          <p:attrName>ppt_y</p:attrName>
                                        </p:attrNameLst>
                                      </p:cBhvr>
                                      <p:tavLst>
                                        <p:tav tm="0" fmla="#ppt_y-sin(pi*$)/9">
                                          <p:val>
                                            <p:fltVal val="0"/>
                                          </p:val>
                                        </p:tav>
                                        <p:tav tm="100000">
                                          <p:val>
                                            <p:fltVal val="1"/>
                                          </p:val>
                                        </p:tav>
                                      </p:tavLst>
                                    </p:anim>
                                    <p:anim calcmode="lin" valueType="num">
                                      <p:cBhvr>
                                        <p:cTn id="204" dur="332" tmFilter="0, 0; 0.125,0.2665; 0.25,0.4; 0.375,0.465; 0.5,0.5;  0.625,0.535; 0.75,0.6; 0.875,0.7335; 1,1">
                                          <p:stCondLst>
                                            <p:cond delay="1324"/>
                                          </p:stCondLst>
                                        </p:cTn>
                                        <p:tgtEl>
                                          <p:spTgt spid="180"/>
                                        </p:tgtEl>
                                        <p:attrNameLst>
                                          <p:attrName>ppt_y</p:attrName>
                                        </p:attrNameLst>
                                      </p:cBhvr>
                                      <p:tavLst>
                                        <p:tav tm="0" fmla="#ppt_y-sin(pi*$)/27">
                                          <p:val>
                                            <p:fltVal val="0"/>
                                          </p:val>
                                        </p:tav>
                                        <p:tav tm="100000">
                                          <p:val>
                                            <p:fltVal val="1"/>
                                          </p:val>
                                        </p:tav>
                                      </p:tavLst>
                                    </p:anim>
                                    <p:anim calcmode="lin" valueType="num">
                                      <p:cBhvr>
                                        <p:cTn id="205" dur="164" tmFilter="0, 0; 0.125,0.2665; 0.25,0.4; 0.375,0.465; 0.5,0.5;  0.625,0.535; 0.75,0.6; 0.875,0.7335; 1,1">
                                          <p:stCondLst>
                                            <p:cond delay="1656"/>
                                          </p:stCondLst>
                                        </p:cTn>
                                        <p:tgtEl>
                                          <p:spTgt spid="180"/>
                                        </p:tgtEl>
                                        <p:attrNameLst>
                                          <p:attrName>ppt_y</p:attrName>
                                        </p:attrNameLst>
                                      </p:cBhvr>
                                      <p:tavLst>
                                        <p:tav tm="0" fmla="#ppt_y-sin(pi*$)/81">
                                          <p:val>
                                            <p:fltVal val="0"/>
                                          </p:val>
                                        </p:tav>
                                        <p:tav tm="100000">
                                          <p:val>
                                            <p:fltVal val="1"/>
                                          </p:val>
                                        </p:tav>
                                      </p:tavLst>
                                    </p:anim>
                                    <p:animScale>
                                      <p:cBhvr>
                                        <p:cTn id="206" dur="26">
                                          <p:stCondLst>
                                            <p:cond delay="650"/>
                                          </p:stCondLst>
                                        </p:cTn>
                                        <p:tgtEl>
                                          <p:spTgt spid="180"/>
                                        </p:tgtEl>
                                      </p:cBhvr>
                                      <p:to x="100000" y="60000"/>
                                    </p:animScale>
                                    <p:animScale>
                                      <p:cBhvr>
                                        <p:cTn id="207" dur="166" decel="50000">
                                          <p:stCondLst>
                                            <p:cond delay="676"/>
                                          </p:stCondLst>
                                        </p:cTn>
                                        <p:tgtEl>
                                          <p:spTgt spid="180"/>
                                        </p:tgtEl>
                                      </p:cBhvr>
                                      <p:to x="100000" y="100000"/>
                                    </p:animScale>
                                    <p:animScale>
                                      <p:cBhvr>
                                        <p:cTn id="208" dur="26">
                                          <p:stCondLst>
                                            <p:cond delay="1312"/>
                                          </p:stCondLst>
                                        </p:cTn>
                                        <p:tgtEl>
                                          <p:spTgt spid="180"/>
                                        </p:tgtEl>
                                      </p:cBhvr>
                                      <p:to x="100000" y="80000"/>
                                    </p:animScale>
                                    <p:animScale>
                                      <p:cBhvr>
                                        <p:cTn id="209" dur="166" decel="50000">
                                          <p:stCondLst>
                                            <p:cond delay="1338"/>
                                          </p:stCondLst>
                                        </p:cTn>
                                        <p:tgtEl>
                                          <p:spTgt spid="180"/>
                                        </p:tgtEl>
                                      </p:cBhvr>
                                      <p:to x="100000" y="100000"/>
                                    </p:animScale>
                                    <p:animScale>
                                      <p:cBhvr>
                                        <p:cTn id="210" dur="26">
                                          <p:stCondLst>
                                            <p:cond delay="1642"/>
                                          </p:stCondLst>
                                        </p:cTn>
                                        <p:tgtEl>
                                          <p:spTgt spid="180"/>
                                        </p:tgtEl>
                                      </p:cBhvr>
                                      <p:to x="100000" y="90000"/>
                                    </p:animScale>
                                    <p:animScale>
                                      <p:cBhvr>
                                        <p:cTn id="211" dur="166" decel="50000">
                                          <p:stCondLst>
                                            <p:cond delay="1668"/>
                                          </p:stCondLst>
                                        </p:cTn>
                                        <p:tgtEl>
                                          <p:spTgt spid="180"/>
                                        </p:tgtEl>
                                      </p:cBhvr>
                                      <p:to x="100000" y="100000"/>
                                    </p:animScale>
                                    <p:animScale>
                                      <p:cBhvr>
                                        <p:cTn id="212" dur="26">
                                          <p:stCondLst>
                                            <p:cond delay="1808"/>
                                          </p:stCondLst>
                                        </p:cTn>
                                        <p:tgtEl>
                                          <p:spTgt spid="180"/>
                                        </p:tgtEl>
                                      </p:cBhvr>
                                      <p:to x="100000" y="95000"/>
                                    </p:animScale>
                                    <p:animScale>
                                      <p:cBhvr>
                                        <p:cTn id="213" dur="166" decel="50000">
                                          <p:stCondLst>
                                            <p:cond delay="1834"/>
                                          </p:stCondLst>
                                        </p:cTn>
                                        <p:tgtEl>
                                          <p:spTgt spid="180"/>
                                        </p:tgtEl>
                                      </p:cBhvr>
                                      <p:to x="100000" y="100000"/>
                                    </p:animScale>
                                  </p:childTnLst>
                                </p:cTn>
                              </p:par>
                            </p:childTnLst>
                          </p:cTn>
                        </p:par>
                        <p:par>
                          <p:cTn id="214" fill="hold">
                            <p:stCondLst>
                              <p:cond delay="8000"/>
                            </p:stCondLst>
                            <p:childTnLst>
                              <p:par>
                                <p:cTn id="215" presetID="26" presetClass="entr" presetSubtype="0" fill="hold" grpId="0" nodeType="afterEffect">
                                  <p:stCondLst>
                                    <p:cond delay="0"/>
                                  </p:stCondLst>
                                  <p:childTnLst>
                                    <p:set>
                                      <p:cBhvr>
                                        <p:cTn id="216" dur="1" fill="hold">
                                          <p:stCondLst>
                                            <p:cond delay="0"/>
                                          </p:stCondLst>
                                        </p:cTn>
                                        <p:tgtEl>
                                          <p:spTgt spid="171"/>
                                        </p:tgtEl>
                                        <p:attrNameLst>
                                          <p:attrName>style.visibility</p:attrName>
                                        </p:attrNameLst>
                                      </p:cBhvr>
                                      <p:to>
                                        <p:strVal val="visible"/>
                                      </p:to>
                                    </p:set>
                                    <p:animEffect transition="in" filter="wipe(down)">
                                      <p:cBhvr>
                                        <p:cTn id="217" dur="580">
                                          <p:stCondLst>
                                            <p:cond delay="0"/>
                                          </p:stCondLst>
                                        </p:cTn>
                                        <p:tgtEl>
                                          <p:spTgt spid="171"/>
                                        </p:tgtEl>
                                      </p:cBhvr>
                                    </p:animEffect>
                                    <p:anim calcmode="lin" valueType="num">
                                      <p:cBhvr>
                                        <p:cTn id="218" dur="1822" tmFilter="0,0; 0.14,0.36; 0.43,0.73; 0.71,0.91; 1.0,1.0">
                                          <p:stCondLst>
                                            <p:cond delay="0"/>
                                          </p:stCondLst>
                                        </p:cTn>
                                        <p:tgtEl>
                                          <p:spTgt spid="171"/>
                                        </p:tgtEl>
                                        <p:attrNameLst>
                                          <p:attrName>ppt_x</p:attrName>
                                        </p:attrNameLst>
                                      </p:cBhvr>
                                      <p:tavLst>
                                        <p:tav tm="0">
                                          <p:val>
                                            <p:strVal val="#ppt_x-0.25"/>
                                          </p:val>
                                        </p:tav>
                                        <p:tav tm="100000">
                                          <p:val>
                                            <p:strVal val="#ppt_x"/>
                                          </p:val>
                                        </p:tav>
                                      </p:tavLst>
                                    </p:anim>
                                    <p:anim calcmode="lin" valueType="num">
                                      <p:cBhvr>
                                        <p:cTn id="219" dur="664" tmFilter="0.0,0.0; 0.25,0.07; 0.50,0.2; 0.75,0.467; 1.0,1.0">
                                          <p:stCondLst>
                                            <p:cond delay="0"/>
                                          </p:stCondLst>
                                        </p:cTn>
                                        <p:tgtEl>
                                          <p:spTgt spid="171"/>
                                        </p:tgtEl>
                                        <p:attrNameLst>
                                          <p:attrName>ppt_y</p:attrName>
                                        </p:attrNameLst>
                                      </p:cBhvr>
                                      <p:tavLst>
                                        <p:tav tm="0" fmla="#ppt_y-sin(pi*$)/3">
                                          <p:val>
                                            <p:fltVal val="0.5"/>
                                          </p:val>
                                        </p:tav>
                                        <p:tav tm="100000">
                                          <p:val>
                                            <p:fltVal val="1"/>
                                          </p:val>
                                        </p:tav>
                                      </p:tavLst>
                                    </p:anim>
                                    <p:anim calcmode="lin" valueType="num">
                                      <p:cBhvr>
                                        <p:cTn id="220" dur="664" tmFilter="0, 0; 0.125,0.2665; 0.25,0.4; 0.375,0.465; 0.5,0.5;  0.625,0.535; 0.75,0.6; 0.875,0.7335; 1,1">
                                          <p:stCondLst>
                                            <p:cond delay="664"/>
                                          </p:stCondLst>
                                        </p:cTn>
                                        <p:tgtEl>
                                          <p:spTgt spid="171"/>
                                        </p:tgtEl>
                                        <p:attrNameLst>
                                          <p:attrName>ppt_y</p:attrName>
                                        </p:attrNameLst>
                                      </p:cBhvr>
                                      <p:tavLst>
                                        <p:tav tm="0" fmla="#ppt_y-sin(pi*$)/9">
                                          <p:val>
                                            <p:fltVal val="0"/>
                                          </p:val>
                                        </p:tav>
                                        <p:tav tm="100000">
                                          <p:val>
                                            <p:fltVal val="1"/>
                                          </p:val>
                                        </p:tav>
                                      </p:tavLst>
                                    </p:anim>
                                    <p:anim calcmode="lin" valueType="num">
                                      <p:cBhvr>
                                        <p:cTn id="221" dur="332" tmFilter="0, 0; 0.125,0.2665; 0.25,0.4; 0.375,0.465; 0.5,0.5;  0.625,0.535; 0.75,0.6; 0.875,0.7335; 1,1">
                                          <p:stCondLst>
                                            <p:cond delay="1324"/>
                                          </p:stCondLst>
                                        </p:cTn>
                                        <p:tgtEl>
                                          <p:spTgt spid="171"/>
                                        </p:tgtEl>
                                        <p:attrNameLst>
                                          <p:attrName>ppt_y</p:attrName>
                                        </p:attrNameLst>
                                      </p:cBhvr>
                                      <p:tavLst>
                                        <p:tav tm="0" fmla="#ppt_y-sin(pi*$)/27">
                                          <p:val>
                                            <p:fltVal val="0"/>
                                          </p:val>
                                        </p:tav>
                                        <p:tav tm="100000">
                                          <p:val>
                                            <p:fltVal val="1"/>
                                          </p:val>
                                        </p:tav>
                                      </p:tavLst>
                                    </p:anim>
                                    <p:anim calcmode="lin" valueType="num">
                                      <p:cBhvr>
                                        <p:cTn id="222" dur="164" tmFilter="0, 0; 0.125,0.2665; 0.25,0.4; 0.375,0.465; 0.5,0.5;  0.625,0.535; 0.75,0.6; 0.875,0.7335; 1,1">
                                          <p:stCondLst>
                                            <p:cond delay="1656"/>
                                          </p:stCondLst>
                                        </p:cTn>
                                        <p:tgtEl>
                                          <p:spTgt spid="171"/>
                                        </p:tgtEl>
                                        <p:attrNameLst>
                                          <p:attrName>ppt_y</p:attrName>
                                        </p:attrNameLst>
                                      </p:cBhvr>
                                      <p:tavLst>
                                        <p:tav tm="0" fmla="#ppt_y-sin(pi*$)/81">
                                          <p:val>
                                            <p:fltVal val="0"/>
                                          </p:val>
                                        </p:tav>
                                        <p:tav tm="100000">
                                          <p:val>
                                            <p:fltVal val="1"/>
                                          </p:val>
                                        </p:tav>
                                      </p:tavLst>
                                    </p:anim>
                                    <p:animScale>
                                      <p:cBhvr>
                                        <p:cTn id="223" dur="26">
                                          <p:stCondLst>
                                            <p:cond delay="650"/>
                                          </p:stCondLst>
                                        </p:cTn>
                                        <p:tgtEl>
                                          <p:spTgt spid="171"/>
                                        </p:tgtEl>
                                      </p:cBhvr>
                                      <p:to x="100000" y="60000"/>
                                    </p:animScale>
                                    <p:animScale>
                                      <p:cBhvr>
                                        <p:cTn id="224" dur="166" decel="50000">
                                          <p:stCondLst>
                                            <p:cond delay="676"/>
                                          </p:stCondLst>
                                        </p:cTn>
                                        <p:tgtEl>
                                          <p:spTgt spid="171"/>
                                        </p:tgtEl>
                                      </p:cBhvr>
                                      <p:to x="100000" y="100000"/>
                                    </p:animScale>
                                    <p:animScale>
                                      <p:cBhvr>
                                        <p:cTn id="225" dur="26">
                                          <p:stCondLst>
                                            <p:cond delay="1312"/>
                                          </p:stCondLst>
                                        </p:cTn>
                                        <p:tgtEl>
                                          <p:spTgt spid="171"/>
                                        </p:tgtEl>
                                      </p:cBhvr>
                                      <p:to x="100000" y="80000"/>
                                    </p:animScale>
                                    <p:animScale>
                                      <p:cBhvr>
                                        <p:cTn id="226" dur="166" decel="50000">
                                          <p:stCondLst>
                                            <p:cond delay="1338"/>
                                          </p:stCondLst>
                                        </p:cTn>
                                        <p:tgtEl>
                                          <p:spTgt spid="171"/>
                                        </p:tgtEl>
                                      </p:cBhvr>
                                      <p:to x="100000" y="100000"/>
                                    </p:animScale>
                                    <p:animScale>
                                      <p:cBhvr>
                                        <p:cTn id="227" dur="26">
                                          <p:stCondLst>
                                            <p:cond delay="1642"/>
                                          </p:stCondLst>
                                        </p:cTn>
                                        <p:tgtEl>
                                          <p:spTgt spid="171"/>
                                        </p:tgtEl>
                                      </p:cBhvr>
                                      <p:to x="100000" y="90000"/>
                                    </p:animScale>
                                    <p:animScale>
                                      <p:cBhvr>
                                        <p:cTn id="228" dur="166" decel="50000">
                                          <p:stCondLst>
                                            <p:cond delay="1668"/>
                                          </p:stCondLst>
                                        </p:cTn>
                                        <p:tgtEl>
                                          <p:spTgt spid="171"/>
                                        </p:tgtEl>
                                      </p:cBhvr>
                                      <p:to x="100000" y="100000"/>
                                    </p:animScale>
                                    <p:animScale>
                                      <p:cBhvr>
                                        <p:cTn id="229" dur="26">
                                          <p:stCondLst>
                                            <p:cond delay="1808"/>
                                          </p:stCondLst>
                                        </p:cTn>
                                        <p:tgtEl>
                                          <p:spTgt spid="171"/>
                                        </p:tgtEl>
                                      </p:cBhvr>
                                      <p:to x="100000" y="95000"/>
                                    </p:animScale>
                                    <p:animScale>
                                      <p:cBhvr>
                                        <p:cTn id="230" dur="166" decel="50000">
                                          <p:stCondLst>
                                            <p:cond delay="1834"/>
                                          </p:stCondLst>
                                        </p:cTn>
                                        <p:tgtEl>
                                          <p:spTgt spid="171"/>
                                        </p:tgtEl>
                                      </p:cBhvr>
                                      <p:to x="100000" y="100000"/>
                                    </p:animScale>
                                  </p:childTnLst>
                                </p:cTn>
                              </p:par>
                              <p:par>
                                <p:cTn id="231" presetID="26" presetClass="entr" presetSubtype="0" fill="hold" grpId="0" nodeType="withEffect">
                                  <p:stCondLst>
                                    <p:cond delay="0"/>
                                  </p:stCondLst>
                                  <p:childTnLst>
                                    <p:set>
                                      <p:cBhvr>
                                        <p:cTn id="232" dur="1" fill="hold">
                                          <p:stCondLst>
                                            <p:cond delay="0"/>
                                          </p:stCondLst>
                                        </p:cTn>
                                        <p:tgtEl>
                                          <p:spTgt spid="177"/>
                                        </p:tgtEl>
                                        <p:attrNameLst>
                                          <p:attrName>style.visibility</p:attrName>
                                        </p:attrNameLst>
                                      </p:cBhvr>
                                      <p:to>
                                        <p:strVal val="visible"/>
                                      </p:to>
                                    </p:set>
                                    <p:animEffect transition="in" filter="wipe(down)">
                                      <p:cBhvr>
                                        <p:cTn id="233" dur="580">
                                          <p:stCondLst>
                                            <p:cond delay="0"/>
                                          </p:stCondLst>
                                        </p:cTn>
                                        <p:tgtEl>
                                          <p:spTgt spid="177"/>
                                        </p:tgtEl>
                                      </p:cBhvr>
                                    </p:animEffect>
                                    <p:anim calcmode="lin" valueType="num">
                                      <p:cBhvr>
                                        <p:cTn id="234" dur="1822" tmFilter="0,0; 0.14,0.36; 0.43,0.73; 0.71,0.91; 1.0,1.0">
                                          <p:stCondLst>
                                            <p:cond delay="0"/>
                                          </p:stCondLst>
                                        </p:cTn>
                                        <p:tgtEl>
                                          <p:spTgt spid="177"/>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177"/>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177"/>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177"/>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177"/>
                                        </p:tgtEl>
                                        <p:attrNameLst>
                                          <p:attrName>ppt_y</p:attrName>
                                        </p:attrNameLst>
                                      </p:cBhvr>
                                      <p:tavLst>
                                        <p:tav tm="0" fmla="#ppt_y-sin(pi*$)/81">
                                          <p:val>
                                            <p:fltVal val="0"/>
                                          </p:val>
                                        </p:tav>
                                        <p:tav tm="100000">
                                          <p:val>
                                            <p:fltVal val="1"/>
                                          </p:val>
                                        </p:tav>
                                      </p:tavLst>
                                    </p:anim>
                                    <p:animScale>
                                      <p:cBhvr>
                                        <p:cTn id="239" dur="26">
                                          <p:stCondLst>
                                            <p:cond delay="650"/>
                                          </p:stCondLst>
                                        </p:cTn>
                                        <p:tgtEl>
                                          <p:spTgt spid="177"/>
                                        </p:tgtEl>
                                      </p:cBhvr>
                                      <p:to x="100000" y="60000"/>
                                    </p:animScale>
                                    <p:animScale>
                                      <p:cBhvr>
                                        <p:cTn id="240" dur="166" decel="50000">
                                          <p:stCondLst>
                                            <p:cond delay="676"/>
                                          </p:stCondLst>
                                        </p:cTn>
                                        <p:tgtEl>
                                          <p:spTgt spid="177"/>
                                        </p:tgtEl>
                                      </p:cBhvr>
                                      <p:to x="100000" y="100000"/>
                                    </p:animScale>
                                    <p:animScale>
                                      <p:cBhvr>
                                        <p:cTn id="241" dur="26">
                                          <p:stCondLst>
                                            <p:cond delay="1312"/>
                                          </p:stCondLst>
                                        </p:cTn>
                                        <p:tgtEl>
                                          <p:spTgt spid="177"/>
                                        </p:tgtEl>
                                      </p:cBhvr>
                                      <p:to x="100000" y="80000"/>
                                    </p:animScale>
                                    <p:animScale>
                                      <p:cBhvr>
                                        <p:cTn id="242" dur="166" decel="50000">
                                          <p:stCondLst>
                                            <p:cond delay="1338"/>
                                          </p:stCondLst>
                                        </p:cTn>
                                        <p:tgtEl>
                                          <p:spTgt spid="177"/>
                                        </p:tgtEl>
                                      </p:cBhvr>
                                      <p:to x="100000" y="100000"/>
                                    </p:animScale>
                                    <p:animScale>
                                      <p:cBhvr>
                                        <p:cTn id="243" dur="26">
                                          <p:stCondLst>
                                            <p:cond delay="1642"/>
                                          </p:stCondLst>
                                        </p:cTn>
                                        <p:tgtEl>
                                          <p:spTgt spid="177"/>
                                        </p:tgtEl>
                                      </p:cBhvr>
                                      <p:to x="100000" y="90000"/>
                                    </p:animScale>
                                    <p:animScale>
                                      <p:cBhvr>
                                        <p:cTn id="244" dur="166" decel="50000">
                                          <p:stCondLst>
                                            <p:cond delay="1668"/>
                                          </p:stCondLst>
                                        </p:cTn>
                                        <p:tgtEl>
                                          <p:spTgt spid="177"/>
                                        </p:tgtEl>
                                      </p:cBhvr>
                                      <p:to x="100000" y="100000"/>
                                    </p:animScale>
                                    <p:animScale>
                                      <p:cBhvr>
                                        <p:cTn id="245" dur="26">
                                          <p:stCondLst>
                                            <p:cond delay="1808"/>
                                          </p:stCondLst>
                                        </p:cTn>
                                        <p:tgtEl>
                                          <p:spTgt spid="177"/>
                                        </p:tgtEl>
                                      </p:cBhvr>
                                      <p:to x="100000" y="95000"/>
                                    </p:animScale>
                                    <p:animScale>
                                      <p:cBhvr>
                                        <p:cTn id="246" dur="166" decel="50000">
                                          <p:stCondLst>
                                            <p:cond delay="1834"/>
                                          </p:stCondLst>
                                        </p:cTn>
                                        <p:tgtEl>
                                          <p:spTgt spid="177"/>
                                        </p:tgtEl>
                                      </p:cBhvr>
                                      <p:to x="100000" y="100000"/>
                                    </p:animScale>
                                  </p:childTnLst>
                                </p:cTn>
                              </p:par>
                            </p:childTnLst>
                          </p:cTn>
                        </p:par>
                        <p:par>
                          <p:cTn id="247" fill="hold">
                            <p:stCondLst>
                              <p:cond delay="10000"/>
                            </p:stCondLst>
                            <p:childTnLst>
                              <p:par>
                                <p:cTn id="248" presetID="26" presetClass="entr" presetSubtype="0" fill="hold" grpId="0" nodeType="afterEffect">
                                  <p:stCondLst>
                                    <p:cond delay="0"/>
                                  </p:stCondLst>
                                  <p:childTnLst>
                                    <p:set>
                                      <p:cBhvr>
                                        <p:cTn id="249" dur="1" fill="hold">
                                          <p:stCondLst>
                                            <p:cond delay="0"/>
                                          </p:stCondLst>
                                        </p:cTn>
                                        <p:tgtEl>
                                          <p:spTgt spid="170"/>
                                        </p:tgtEl>
                                        <p:attrNameLst>
                                          <p:attrName>style.visibility</p:attrName>
                                        </p:attrNameLst>
                                      </p:cBhvr>
                                      <p:to>
                                        <p:strVal val="visible"/>
                                      </p:to>
                                    </p:set>
                                    <p:animEffect transition="in" filter="wipe(down)">
                                      <p:cBhvr>
                                        <p:cTn id="250" dur="580">
                                          <p:stCondLst>
                                            <p:cond delay="0"/>
                                          </p:stCondLst>
                                        </p:cTn>
                                        <p:tgtEl>
                                          <p:spTgt spid="170"/>
                                        </p:tgtEl>
                                      </p:cBhvr>
                                    </p:animEffect>
                                    <p:anim calcmode="lin" valueType="num">
                                      <p:cBhvr>
                                        <p:cTn id="251" dur="1822" tmFilter="0,0; 0.14,0.36; 0.43,0.73; 0.71,0.91; 1.0,1.0">
                                          <p:stCondLst>
                                            <p:cond delay="0"/>
                                          </p:stCondLst>
                                        </p:cTn>
                                        <p:tgtEl>
                                          <p:spTgt spid="170"/>
                                        </p:tgtEl>
                                        <p:attrNameLst>
                                          <p:attrName>ppt_x</p:attrName>
                                        </p:attrNameLst>
                                      </p:cBhvr>
                                      <p:tavLst>
                                        <p:tav tm="0">
                                          <p:val>
                                            <p:strVal val="#ppt_x-0.25"/>
                                          </p:val>
                                        </p:tav>
                                        <p:tav tm="100000">
                                          <p:val>
                                            <p:strVal val="#ppt_x"/>
                                          </p:val>
                                        </p:tav>
                                      </p:tavLst>
                                    </p:anim>
                                    <p:anim calcmode="lin" valueType="num">
                                      <p:cBhvr>
                                        <p:cTn id="252" dur="664" tmFilter="0.0,0.0; 0.25,0.07; 0.50,0.2; 0.75,0.467; 1.0,1.0">
                                          <p:stCondLst>
                                            <p:cond delay="0"/>
                                          </p:stCondLst>
                                        </p:cTn>
                                        <p:tgtEl>
                                          <p:spTgt spid="170"/>
                                        </p:tgtEl>
                                        <p:attrNameLst>
                                          <p:attrName>ppt_y</p:attrName>
                                        </p:attrNameLst>
                                      </p:cBhvr>
                                      <p:tavLst>
                                        <p:tav tm="0" fmla="#ppt_y-sin(pi*$)/3">
                                          <p:val>
                                            <p:fltVal val="0.5"/>
                                          </p:val>
                                        </p:tav>
                                        <p:tav tm="100000">
                                          <p:val>
                                            <p:fltVal val="1"/>
                                          </p:val>
                                        </p:tav>
                                      </p:tavLst>
                                    </p:anim>
                                    <p:anim calcmode="lin" valueType="num">
                                      <p:cBhvr>
                                        <p:cTn id="253" dur="664" tmFilter="0, 0; 0.125,0.2665; 0.25,0.4; 0.375,0.465; 0.5,0.5;  0.625,0.535; 0.75,0.6; 0.875,0.7335; 1,1">
                                          <p:stCondLst>
                                            <p:cond delay="664"/>
                                          </p:stCondLst>
                                        </p:cTn>
                                        <p:tgtEl>
                                          <p:spTgt spid="170"/>
                                        </p:tgtEl>
                                        <p:attrNameLst>
                                          <p:attrName>ppt_y</p:attrName>
                                        </p:attrNameLst>
                                      </p:cBhvr>
                                      <p:tavLst>
                                        <p:tav tm="0" fmla="#ppt_y-sin(pi*$)/9">
                                          <p:val>
                                            <p:fltVal val="0"/>
                                          </p:val>
                                        </p:tav>
                                        <p:tav tm="100000">
                                          <p:val>
                                            <p:fltVal val="1"/>
                                          </p:val>
                                        </p:tav>
                                      </p:tavLst>
                                    </p:anim>
                                    <p:anim calcmode="lin" valueType="num">
                                      <p:cBhvr>
                                        <p:cTn id="254" dur="332" tmFilter="0, 0; 0.125,0.2665; 0.25,0.4; 0.375,0.465; 0.5,0.5;  0.625,0.535; 0.75,0.6; 0.875,0.7335; 1,1">
                                          <p:stCondLst>
                                            <p:cond delay="1324"/>
                                          </p:stCondLst>
                                        </p:cTn>
                                        <p:tgtEl>
                                          <p:spTgt spid="170"/>
                                        </p:tgtEl>
                                        <p:attrNameLst>
                                          <p:attrName>ppt_y</p:attrName>
                                        </p:attrNameLst>
                                      </p:cBhvr>
                                      <p:tavLst>
                                        <p:tav tm="0" fmla="#ppt_y-sin(pi*$)/27">
                                          <p:val>
                                            <p:fltVal val="0"/>
                                          </p:val>
                                        </p:tav>
                                        <p:tav tm="100000">
                                          <p:val>
                                            <p:fltVal val="1"/>
                                          </p:val>
                                        </p:tav>
                                      </p:tavLst>
                                    </p:anim>
                                    <p:anim calcmode="lin" valueType="num">
                                      <p:cBhvr>
                                        <p:cTn id="255" dur="164" tmFilter="0, 0; 0.125,0.2665; 0.25,0.4; 0.375,0.465; 0.5,0.5;  0.625,0.535; 0.75,0.6; 0.875,0.7335; 1,1">
                                          <p:stCondLst>
                                            <p:cond delay="1656"/>
                                          </p:stCondLst>
                                        </p:cTn>
                                        <p:tgtEl>
                                          <p:spTgt spid="170"/>
                                        </p:tgtEl>
                                        <p:attrNameLst>
                                          <p:attrName>ppt_y</p:attrName>
                                        </p:attrNameLst>
                                      </p:cBhvr>
                                      <p:tavLst>
                                        <p:tav tm="0" fmla="#ppt_y-sin(pi*$)/81">
                                          <p:val>
                                            <p:fltVal val="0"/>
                                          </p:val>
                                        </p:tav>
                                        <p:tav tm="100000">
                                          <p:val>
                                            <p:fltVal val="1"/>
                                          </p:val>
                                        </p:tav>
                                      </p:tavLst>
                                    </p:anim>
                                    <p:animScale>
                                      <p:cBhvr>
                                        <p:cTn id="256" dur="26">
                                          <p:stCondLst>
                                            <p:cond delay="650"/>
                                          </p:stCondLst>
                                        </p:cTn>
                                        <p:tgtEl>
                                          <p:spTgt spid="170"/>
                                        </p:tgtEl>
                                      </p:cBhvr>
                                      <p:to x="100000" y="60000"/>
                                    </p:animScale>
                                    <p:animScale>
                                      <p:cBhvr>
                                        <p:cTn id="257" dur="166" decel="50000">
                                          <p:stCondLst>
                                            <p:cond delay="676"/>
                                          </p:stCondLst>
                                        </p:cTn>
                                        <p:tgtEl>
                                          <p:spTgt spid="170"/>
                                        </p:tgtEl>
                                      </p:cBhvr>
                                      <p:to x="100000" y="100000"/>
                                    </p:animScale>
                                    <p:animScale>
                                      <p:cBhvr>
                                        <p:cTn id="258" dur="26">
                                          <p:stCondLst>
                                            <p:cond delay="1312"/>
                                          </p:stCondLst>
                                        </p:cTn>
                                        <p:tgtEl>
                                          <p:spTgt spid="170"/>
                                        </p:tgtEl>
                                      </p:cBhvr>
                                      <p:to x="100000" y="80000"/>
                                    </p:animScale>
                                    <p:animScale>
                                      <p:cBhvr>
                                        <p:cTn id="259" dur="166" decel="50000">
                                          <p:stCondLst>
                                            <p:cond delay="1338"/>
                                          </p:stCondLst>
                                        </p:cTn>
                                        <p:tgtEl>
                                          <p:spTgt spid="170"/>
                                        </p:tgtEl>
                                      </p:cBhvr>
                                      <p:to x="100000" y="100000"/>
                                    </p:animScale>
                                    <p:animScale>
                                      <p:cBhvr>
                                        <p:cTn id="260" dur="26">
                                          <p:stCondLst>
                                            <p:cond delay="1642"/>
                                          </p:stCondLst>
                                        </p:cTn>
                                        <p:tgtEl>
                                          <p:spTgt spid="170"/>
                                        </p:tgtEl>
                                      </p:cBhvr>
                                      <p:to x="100000" y="90000"/>
                                    </p:animScale>
                                    <p:animScale>
                                      <p:cBhvr>
                                        <p:cTn id="261" dur="166" decel="50000">
                                          <p:stCondLst>
                                            <p:cond delay="1668"/>
                                          </p:stCondLst>
                                        </p:cTn>
                                        <p:tgtEl>
                                          <p:spTgt spid="170"/>
                                        </p:tgtEl>
                                      </p:cBhvr>
                                      <p:to x="100000" y="100000"/>
                                    </p:animScale>
                                    <p:animScale>
                                      <p:cBhvr>
                                        <p:cTn id="262" dur="26">
                                          <p:stCondLst>
                                            <p:cond delay="1808"/>
                                          </p:stCondLst>
                                        </p:cTn>
                                        <p:tgtEl>
                                          <p:spTgt spid="170"/>
                                        </p:tgtEl>
                                      </p:cBhvr>
                                      <p:to x="100000" y="95000"/>
                                    </p:animScale>
                                    <p:animScale>
                                      <p:cBhvr>
                                        <p:cTn id="263" dur="166" decel="50000">
                                          <p:stCondLst>
                                            <p:cond delay="1834"/>
                                          </p:stCondLst>
                                        </p:cTn>
                                        <p:tgtEl>
                                          <p:spTgt spid="170"/>
                                        </p:tgtEl>
                                      </p:cBhvr>
                                      <p:to x="100000" y="100000"/>
                                    </p:animScale>
                                  </p:childTnLst>
                                </p:cTn>
                              </p:par>
                              <p:par>
                                <p:cTn id="264" presetID="26" presetClass="entr" presetSubtype="0" fill="hold" grpId="0" nodeType="withEffect">
                                  <p:stCondLst>
                                    <p:cond delay="0"/>
                                  </p:stCondLst>
                                  <p:childTnLst>
                                    <p:set>
                                      <p:cBhvr>
                                        <p:cTn id="265" dur="1" fill="hold">
                                          <p:stCondLst>
                                            <p:cond delay="0"/>
                                          </p:stCondLst>
                                        </p:cTn>
                                        <p:tgtEl>
                                          <p:spTgt spid="181"/>
                                        </p:tgtEl>
                                        <p:attrNameLst>
                                          <p:attrName>style.visibility</p:attrName>
                                        </p:attrNameLst>
                                      </p:cBhvr>
                                      <p:to>
                                        <p:strVal val="visible"/>
                                      </p:to>
                                    </p:set>
                                    <p:animEffect transition="in" filter="wipe(down)">
                                      <p:cBhvr>
                                        <p:cTn id="266" dur="580">
                                          <p:stCondLst>
                                            <p:cond delay="0"/>
                                          </p:stCondLst>
                                        </p:cTn>
                                        <p:tgtEl>
                                          <p:spTgt spid="181"/>
                                        </p:tgtEl>
                                      </p:cBhvr>
                                    </p:animEffect>
                                    <p:anim calcmode="lin" valueType="num">
                                      <p:cBhvr>
                                        <p:cTn id="267" dur="1822" tmFilter="0,0; 0.14,0.36; 0.43,0.73; 0.71,0.91; 1.0,1.0">
                                          <p:stCondLst>
                                            <p:cond delay="0"/>
                                          </p:stCondLst>
                                        </p:cTn>
                                        <p:tgtEl>
                                          <p:spTgt spid="181"/>
                                        </p:tgtEl>
                                        <p:attrNameLst>
                                          <p:attrName>ppt_x</p:attrName>
                                        </p:attrNameLst>
                                      </p:cBhvr>
                                      <p:tavLst>
                                        <p:tav tm="0">
                                          <p:val>
                                            <p:strVal val="#ppt_x-0.25"/>
                                          </p:val>
                                        </p:tav>
                                        <p:tav tm="100000">
                                          <p:val>
                                            <p:strVal val="#ppt_x"/>
                                          </p:val>
                                        </p:tav>
                                      </p:tavLst>
                                    </p:anim>
                                    <p:anim calcmode="lin" valueType="num">
                                      <p:cBhvr>
                                        <p:cTn id="268" dur="664" tmFilter="0.0,0.0; 0.25,0.07; 0.50,0.2; 0.75,0.467; 1.0,1.0">
                                          <p:stCondLst>
                                            <p:cond delay="0"/>
                                          </p:stCondLst>
                                        </p:cTn>
                                        <p:tgtEl>
                                          <p:spTgt spid="181"/>
                                        </p:tgtEl>
                                        <p:attrNameLst>
                                          <p:attrName>ppt_y</p:attrName>
                                        </p:attrNameLst>
                                      </p:cBhvr>
                                      <p:tavLst>
                                        <p:tav tm="0" fmla="#ppt_y-sin(pi*$)/3">
                                          <p:val>
                                            <p:fltVal val="0.5"/>
                                          </p:val>
                                        </p:tav>
                                        <p:tav tm="100000">
                                          <p:val>
                                            <p:fltVal val="1"/>
                                          </p:val>
                                        </p:tav>
                                      </p:tavLst>
                                    </p:anim>
                                    <p:anim calcmode="lin" valueType="num">
                                      <p:cBhvr>
                                        <p:cTn id="269" dur="664" tmFilter="0, 0; 0.125,0.2665; 0.25,0.4; 0.375,0.465; 0.5,0.5;  0.625,0.535; 0.75,0.6; 0.875,0.7335; 1,1">
                                          <p:stCondLst>
                                            <p:cond delay="664"/>
                                          </p:stCondLst>
                                        </p:cTn>
                                        <p:tgtEl>
                                          <p:spTgt spid="181"/>
                                        </p:tgtEl>
                                        <p:attrNameLst>
                                          <p:attrName>ppt_y</p:attrName>
                                        </p:attrNameLst>
                                      </p:cBhvr>
                                      <p:tavLst>
                                        <p:tav tm="0" fmla="#ppt_y-sin(pi*$)/9">
                                          <p:val>
                                            <p:fltVal val="0"/>
                                          </p:val>
                                        </p:tav>
                                        <p:tav tm="100000">
                                          <p:val>
                                            <p:fltVal val="1"/>
                                          </p:val>
                                        </p:tav>
                                      </p:tavLst>
                                    </p:anim>
                                    <p:anim calcmode="lin" valueType="num">
                                      <p:cBhvr>
                                        <p:cTn id="270" dur="332" tmFilter="0, 0; 0.125,0.2665; 0.25,0.4; 0.375,0.465; 0.5,0.5;  0.625,0.535; 0.75,0.6; 0.875,0.7335; 1,1">
                                          <p:stCondLst>
                                            <p:cond delay="1324"/>
                                          </p:stCondLst>
                                        </p:cTn>
                                        <p:tgtEl>
                                          <p:spTgt spid="181"/>
                                        </p:tgtEl>
                                        <p:attrNameLst>
                                          <p:attrName>ppt_y</p:attrName>
                                        </p:attrNameLst>
                                      </p:cBhvr>
                                      <p:tavLst>
                                        <p:tav tm="0" fmla="#ppt_y-sin(pi*$)/27">
                                          <p:val>
                                            <p:fltVal val="0"/>
                                          </p:val>
                                        </p:tav>
                                        <p:tav tm="100000">
                                          <p:val>
                                            <p:fltVal val="1"/>
                                          </p:val>
                                        </p:tav>
                                      </p:tavLst>
                                    </p:anim>
                                    <p:anim calcmode="lin" valueType="num">
                                      <p:cBhvr>
                                        <p:cTn id="271" dur="164" tmFilter="0, 0; 0.125,0.2665; 0.25,0.4; 0.375,0.465; 0.5,0.5;  0.625,0.535; 0.75,0.6; 0.875,0.7335; 1,1">
                                          <p:stCondLst>
                                            <p:cond delay="1656"/>
                                          </p:stCondLst>
                                        </p:cTn>
                                        <p:tgtEl>
                                          <p:spTgt spid="181"/>
                                        </p:tgtEl>
                                        <p:attrNameLst>
                                          <p:attrName>ppt_y</p:attrName>
                                        </p:attrNameLst>
                                      </p:cBhvr>
                                      <p:tavLst>
                                        <p:tav tm="0" fmla="#ppt_y-sin(pi*$)/81">
                                          <p:val>
                                            <p:fltVal val="0"/>
                                          </p:val>
                                        </p:tav>
                                        <p:tav tm="100000">
                                          <p:val>
                                            <p:fltVal val="1"/>
                                          </p:val>
                                        </p:tav>
                                      </p:tavLst>
                                    </p:anim>
                                    <p:animScale>
                                      <p:cBhvr>
                                        <p:cTn id="272" dur="26">
                                          <p:stCondLst>
                                            <p:cond delay="650"/>
                                          </p:stCondLst>
                                        </p:cTn>
                                        <p:tgtEl>
                                          <p:spTgt spid="181"/>
                                        </p:tgtEl>
                                      </p:cBhvr>
                                      <p:to x="100000" y="60000"/>
                                    </p:animScale>
                                    <p:animScale>
                                      <p:cBhvr>
                                        <p:cTn id="273" dur="166" decel="50000">
                                          <p:stCondLst>
                                            <p:cond delay="676"/>
                                          </p:stCondLst>
                                        </p:cTn>
                                        <p:tgtEl>
                                          <p:spTgt spid="181"/>
                                        </p:tgtEl>
                                      </p:cBhvr>
                                      <p:to x="100000" y="100000"/>
                                    </p:animScale>
                                    <p:animScale>
                                      <p:cBhvr>
                                        <p:cTn id="274" dur="26">
                                          <p:stCondLst>
                                            <p:cond delay="1312"/>
                                          </p:stCondLst>
                                        </p:cTn>
                                        <p:tgtEl>
                                          <p:spTgt spid="181"/>
                                        </p:tgtEl>
                                      </p:cBhvr>
                                      <p:to x="100000" y="80000"/>
                                    </p:animScale>
                                    <p:animScale>
                                      <p:cBhvr>
                                        <p:cTn id="275" dur="166" decel="50000">
                                          <p:stCondLst>
                                            <p:cond delay="1338"/>
                                          </p:stCondLst>
                                        </p:cTn>
                                        <p:tgtEl>
                                          <p:spTgt spid="181"/>
                                        </p:tgtEl>
                                      </p:cBhvr>
                                      <p:to x="100000" y="100000"/>
                                    </p:animScale>
                                    <p:animScale>
                                      <p:cBhvr>
                                        <p:cTn id="276" dur="26">
                                          <p:stCondLst>
                                            <p:cond delay="1642"/>
                                          </p:stCondLst>
                                        </p:cTn>
                                        <p:tgtEl>
                                          <p:spTgt spid="181"/>
                                        </p:tgtEl>
                                      </p:cBhvr>
                                      <p:to x="100000" y="90000"/>
                                    </p:animScale>
                                    <p:animScale>
                                      <p:cBhvr>
                                        <p:cTn id="277" dur="166" decel="50000">
                                          <p:stCondLst>
                                            <p:cond delay="1668"/>
                                          </p:stCondLst>
                                        </p:cTn>
                                        <p:tgtEl>
                                          <p:spTgt spid="181"/>
                                        </p:tgtEl>
                                      </p:cBhvr>
                                      <p:to x="100000" y="100000"/>
                                    </p:animScale>
                                    <p:animScale>
                                      <p:cBhvr>
                                        <p:cTn id="278" dur="26">
                                          <p:stCondLst>
                                            <p:cond delay="1808"/>
                                          </p:stCondLst>
                                        </p:cTn>
                                        <p:tgtEl>
                                          <p:spTgt spid="181"/>
                                        </p:tgtEl>
                                      </p:cBhvr>
                                      <p:to x="100000" y="95000"/>
                                    </p:animScale>
                                    <p:animScale>
                                      <p:cBhvr>
                                        <p:cTn id="279" dur="166" decel="50000">
                                          <p:stCondLst>
                                            <p:cond delay="1834"/>
                                          </p:stCondLst>
                                        </p:cTn>
                                        <p:tgtEl>
                                          <p:spTgt spid="181"/>
                                        </p:tgtEl>
                                      </p:cBhvr>
                                      <p:to x="100000" y="100000"/>
                                    </p:animScale>
                                  </p:childTnLst>
                                </p:cTn>
                              </p:par>
                              <p:par>
                                <p:cTn id="280" presetID="26" presetClass="entr" presetSubtype="0" fill="hold" grpId="0" nodeType="withEffect">
                                  <p:stCondLst>
                                    <p:cond delay="0"/>
                                  </p:stCondLst>
                                  <p:childTnLst>
                                    <p:set>
                                      <p:cBhvr>
                                        <p:cTn id="281" dur="1" fill="hold">
                                          <p:stCondLst>
                                            <p:cond delay="0"/>
                                          </p:stCondLst>
                                        </p:cTn>
                                        <p:tgtEl>
                                          <p:spTgt spid="182"/>
                                        </p:tgtEl>
                                        <p:attrNameLst>
                                          <p:attrName>style.visibility</p:attrName>
                                        </p:attrNameLst>
                                      </p:cBhvr>
                                      <p:to>
                                        <p:strVal val="visible"/>
                                      </p:to>
                                    </p:set>
                                    <p:animEffect transition="in" filter="wipe(down)">
                                      <p:cBhvr>
                                        <p:cTn id="282" dur="580">
                                          <p:stCondLst>
                                            <p:cond delay="0"/>
                                          </p:stCondLst>
                                        </p:cTn>
                                        <p:tgtEl>
                                          <p:spTgt spid="182"/>
                                        </p:tgtEl>
                                      </p:cBhvr>
                                    </p:animEffect>
                                    <p:anim calcmode="lin" valueType="num">
                                      <p:cBhvr>
                                        <p:cTn id="283" dur="1822" tmFilter="0,0; 0.14,0.36; 0.43,0.73; 0.71,0.91; 1.0,1.0">
                                          <p:stCondLst>
                                            <p:cond delay="0"/>
                                          </p:stCondLst>
                                        </p:cTn>
                                        <p:tgtEl>
                                          <p:spTgt spid="182"/>
                                        </p:tgtEl>
                                        <p:attrNameLst>
                                          <p:attrName>ppt_x</p:attrName>
                                        </p:attrNameLst>
                                      </p:cBhvr>
                                      <p:tavLst>
                                        <p:tav tm="0">
                                          <p:val>
                                            <p:strVal val="#ppt_x-0.25"/>
                                          </p:val>
                                        </p:tav>
                                        <p:tav tm="100000">
                                          <p:val>
                                            <p:strVal val="#ppt_x"/>
                                          </p:val>
                                        </p:tav>
                                      </p:tavLst>
                                    </p:anim>
                                    <p:anim calcmode="lin" valueType="num">
                                      <p:cBhvr>
                                        <p:cTn id="284" dur="664" tmFilter="0.0,0.0; 0.25,0.07; 0.50,0.2; 0.75,0.467; 1.0,1.0">
                                          <p:stCondLst>
                                            <p:cond delay="0"/>
                                          </p:stCondLst>
                                        </p:cTn>
                                        <p:tgtEl>
                                          <p:spTgt spid="182"/>
                                        </p:tgtEl>
                                        <p:attrNameLst>
                                          <p:attrName>ppt_y</p:attrName>
                                        </p:attrNameLst>
                                      </p:cBhvr>
                                      <p:tavLst>
                                        <p:tav tm="0" fmla="#ppt_y-sin(pi*$)/3">
                                          <p:val>
                                            <p:fltVal val="0.5"/>
                                          </p:val>
                                        </p:tav>
                                        <p:tav tm="100000">
                                          <p:val>
                                            <p:fltVal val="1"/>
                                          </p:val>
                                        </p:tav>
                                      </p:tavLst>
                                    </p:anim>
                                    <p:anim calcmode="lin" valueType="num">
                                      <p:cBhvr>
                                        <p:cTn id="285" dur="664" tmFilter="0, 0; 0.125,0.2665; 0.25,0.4; 0.375,0.465; 0.5,0.5;  0.625,0.535; 0.75,0.6; 0.875,0.7335; 1,1">
                                          <p:stCondLst>
                                            <p:cond delay="664"/>
                                          </p:stCondLst>
                                        </p:cTn>
                                        <p:tgtEl>
                                          <p:spTgt spid="182"/>
                                        </p:tgtEl>
                                        <p:attrNameLst>
                                          <p:attrName>ppt_y</p:attrName>
                                        </p:attrNameLst>
                                      </p:cBhvr>
                                      <p:tavLst>
                                        <p:tav tm="0" fmla="#ppt_y-sin(pi*$)/9">
                                          <p:val>
                                            <p:fltVal val="0"/>
                                          </p:val>
                                        </p:tav>
                                        <p:tav tm="100000">
                                          <p:val>
                                            <p:fltVal val="1"/>
                                          </p:val>
                                        </p:tav>
                                      </p:tavLst>
                                    </p:anim>
                                    <p:anim calcmode="lin" valueType="num">
                                      <p:cBhvr>
                                        <p:cTn id="286" dur="332" tmFilter="0, 0; 0.125,0.2665; 0.25,0.4; 0.375,0.465; 0.5,0.5;  0.625,0.535; 0.75,0.6; 0.875,0.7335; 1,1">
                                          <p:stCondLst>
                                            <p:cond delay="1324"/>
                                          </p:stCondLst>
                                        </p:cTn>
                                        <p:tgtEl>
                                          <p:spTgt spid="182"/>
                                        </p:tgtEl>
                                        <p:attrNameLst>
                                          <p:attrName>ppt_y</p:attrName>
                                        </p:attrNameLst>
                                      </p:cBhvr>
                                      <p:tavLst>
                                        <p:tav tm="0" fmla="#ppt_y-sin(pi*$)/27">
                                          <p:val>
                                            <p:fltVal val="0"/>
                                          </p:val>
                                        </p:tav>
                                        <p:tav tm="100000">
                                          <p:val>
                                            <p:fltVal val="1"/>
                                          </p:val>
                                        </p:tav>
                                      </p:tavLst>
                                    </p:anim>
                                    <p:anim calcmode="lin" valueType="num">
                                      <p:cBhvr>
                                        <p:cTn id="287" dur="164" tmFilter="0, 0; 0.125,0.2665; 0.25,0.4; 0.375,0.465; 0.5,0.5;  0.625,0.535; 0.75,0.6; 0.875,0.7335; 1,1">
                                          <p:stCondLst>
                                            <p:cond delay="1656"/>
                                          </p:stCondLst>
                                        </p:cTn>
                                        <p:tgtEl>
                                          <p:spTgt spid="182"/>
                                        </p:tgtEl>
                                        <p:attrNameLst>
                                          <p:attrName>ppt_y</p:attrName>
                                        </p:attrNameLst>
                                      </p:cBhvr>
                                      <p:tavLst>
                                        <p:tav tm="0" fmla="#ppt_y-sin(pi*$)/81">
                                          <p:val>
                                            <p:fltVal val="0"/>
                                          </p:val>
                                        </p:tav>
                                        <p:tav tm="100000">
                                          <p:val>
                                            <p:fltVal val="1"/>
                                          </p:val>
                                        </p:tav>
                                      </p:tavLst>
                                    </p:anim>
                                    <p:animScale>
                                      <p:cBhvr>
                                        <p:cTn id="288" dur="26">
                                          <p:stCondLst>
                                            <p:cond delay="650"/>
                                          </p:stCondLst>
                                        </p:cTn>
                                        <p:tgtEl>
                                          <p:spTgt spid="182"/>
                                        </p:tgtEl>
                                      </p:cBhvr>
                                      <p:to x="100000" y="60000"/>
                                    </p:animScale>
                                    <p:animScale>
                                      <p:cBhvr>
                                        <p:cTn id="289" dur="166" decel="50000">
                                          <p:stCondLst>
                                            <p:cond delay="676"/>
                                          </p:stCondLst>
                                        </p:cTn>
                                        <p:tgtEl>
                                          <p:spTgt spid="182"/>
                                        </p:tgtEl>
                                      </p:cBhvr>
                                      <p:to x="100000" y="100000"/>
                                    </p:animScale>
                                    <p:animScale>
                                      <p:cBhvr>
                                        <p:cTn id="290" dur="26">
                                          <p:stCondLst>
                                            <p:cond delay="1312"/>
                                          </p:stCondLst>
                                        </p:cTn>
                                        <p:tgtEl>
                                          <p:spTgt spid="182"/>
                                        </p:tgtEl>
                                      </p:cBhvr>
                                      <p:to x="100000" y="80000"/>
                                    </p:animScale>
                                    <p:animScale>
                                      <p:cBhvr>
                                        <p:cTn id="291" dur="166" decel="50000">
                                          <p:stCondLst>
                                            <p:cond delay="1338"/>
                                          </p:stCondLst>
                                        </p:cTn>
                                        <p:tgtEl>
                                          <p:spTgt spid="182"/>
                                        </p:tgtEl>
                                      </p:cBhvr>
                                      <p:to x="100000" y="100000"/>
                                    </p:animScale>
                                    <p:animScale>
                                      <p:cBhvr>
                                        <p:cTn id="292" dur="26">
                                          <p:stCondLst>
                                            <p:cond delay="1642"/>
                                          </p:stCondLst>
                                        </p:cTn>
                                        <p:tgtEl>
                                          <p:spTgt spid="182"/>
                                        </p:tgtEl>
                                      </p:cBhvr>
                                      <p:to x="100000" y="90000"/>
                                    </p:animScale>
                                    <p:animScale>
                                      <p:cBhvr>
                                        <p:cTn id="293" dur="166" decel="50000">
                                          <p:stCondLst>
                                            <p:cond delay="1668"/>
                                          </p:stCondLst>
                                        </p:cTn>
                                        <p:tgtEl>
                                          <p:spTgt spid="182"/>
                                        </p:tgtEl>
                                      </p:cBhvr>
                                      <p:to x="100000" y="100000"/>
                                    </p:animScale>
                                    <p:animScale>
                                      <p:cBhvr>
                                        <p:cTn id="294" dur="26">
                                          <p:stCondLst>
                                            <p:cond delay="1808"/>
                                          </p:stCondLst>
                                        </p:cTn>
                                        <p:tgtEl>
                                          <p:spTgt spid="182"/>
                                        </p:tgtEl>
                                      </p:cBhvr>
                                      <p:to x="100000" y="95000"/>
                                    </p:animScale>
                                    <p:animScale>
                                      <p:cBhvr>
                                        <p:cTn id="295" dur="166" decel="50000">
                                          <p:stCondLst>
                                            <p:cond delay="1834"/>
                                          </p:stCondLst>
                                        </p:cTn>
                                        <p:tgtEl>
                                          <p:spTgt spid="182"/>
                                        </p:tgtEl>
                                      </p:cBhvr>
                                      <p:to x="100000" y="100000"/>
                                    </p:animScale>
                                  </p:childTnLst>
                                </p:cTn>
                              </p:par>
                            </p:childTnLst>
                          </p:cTn>
                        </p:par>
                      </p:childTnLst>
                    </p:cTn>
                  </p:par>
                  <p:par>
                    <p:cTn id="296" fill="hold">
                      <p:stCondLst>
                        <p:cond delay="indefinite"/>
                      </p:stCondLst>
                      <p:childTnLst>
                        <p:par>
                          <p:cTn id="297" fill="hold">
                            <p:stCondLst>
                              <p:cond delay="0"/>
                            </p:stCondLst>
                            <p:childTnLst>
                              <p:par>
                                <p:cTn id="298" presetID="0" presetClass="path" presetSubtype="0" accel="50000" decel="50000" fill="hold" grpId="1" nodeType="clickEffect">
                                  <p:stCondLst>
                                    <p:cond delay="0"/>
                                  </p:stCondLst>
                                  <p:childTnLst>
                                    <p:animMotion origin="layout" path="M 0 0 L 0 0 C -0.0026 -0.01018 -0.00404 -0.02152 -0.00768 -0.03032 C -0.01641 -0.05138 -0.02826 -0.07916 -0.03646 -0.10254 C -0.04062 -0.11412 -0.04492 -0.12546 -0.04831 -0.13773 C -0.05612 -0.16504 -0.05716 -0.17638 -0.06146 -0.20439 C -0.05937 -0.24189 -0.06198 -0.22939 -0.05286 -0.26296 C -0.05 -0.27338 -0.04701 -0.28703 -0.04036 -0.29213 C -0.03633 -0.29513 -0.03177 -0.2949 -0.02747 -0.29629 C -0.02383 -0.29606 -0.02005 -0.29583 -0.01641 -0.29513 C -0.00273 -0.29236 0.01693 -0.28009 0.02669 -0.27291 L 0.05378 -0.25324 C 0.05495 -0.25138 0.05625 -0.24976 0.05729 -0.24768 C 0.05781 -0.24629 0.0582 -0.2449 0.05859 -0.24328 C 0.06055 -0.23634 0.06055 -0.23541 0.06211 -0.22731 C 0.06198 -0.2206 0.06224 -0.21412 0.06172 -0.2074 C 0.06133 -0.20162 0.05977 -0.1993 0.05755 -0.19583 C 0.05677 -0.19444 0.05612 -0.19305 0.05521 -0.19213 C 0.05443 -0.19143 0.05352 -0.1912 0.05273 -0.19074 C 0.04336 -0.19398 0.04076 -0.19166 0.03464 -0.20138 C 0.03346 -0.20324 0.03255 -0.20578 0.03151 -0.2081 C 0.03034 -0.21481 0.02995 -0.21551 0.03021 -0.22361 C 0.03021 -0.22638 0.03021 -0.22963 0.03086 -0.23217 C 0.03307 -0.24213 0.0362 -0.24699 0.04128 -0.25254 C 0.04948 -0.2618 0.05846 -0.26551 0.06797 -0.26851 C 0.07682 -0.27176 0.08581 -0.27384 0.09479 -0.27546 C 0.10508 -0.27708 0.11549 -0.27754 0.12604 -0.27847 L 0.15547 -0.28101 C 0.17266 -0.28009 0.18581 -0.28078 0.20273 -0.27476 C 0.2069 -0.27338 0.21094 -0.27037 0.21484 -0.26736 C 0.21667 -0.26597 0.2181 -0.26365 0.21979 -0.2618 C 0.22331 -0.24629 0.22201 -0.25301 0.22396 -0.24213 C 0.22396 -0.23912 0.22435 -0.23634 0.22422 -0.23333 C 0.22422 -0.23125 0.22396 -0.22893 0.22357 -0.22662 C 0.22279 -0.22245 0.22201 -0.21967 0.21979 -0.21805 C 0.2181 -0.21689 0.21628 -0.21643 0.21458 -0.21551 C 0.19844 -0.21736 0.19909 -0.21527 0.18503 -0.22291 C 0.18411 -0.22338 0.18333 -0.22453 0.18255 -0.22546 C 0.18229 -0.22847 0.18125 -0.23148 0.18151 -0.23472 C 0.18216 -0.24189 0.1832 -0.24907 0.18503 -0.25555 C 0.18633 -0.26064 0.18867 -0.26481 0.19089 -0.26851 C 0.19688 -0.27847 0.20247 -0.2824 0.21042 -0.28657 C 0.21445 -0.28865 0.21862 -0.29051 0.22292 -0.29143 C 0.22669 -0.29236 0.23073 -0.29189 0.23464 -0.29213 C 0.23724 -0.29097 0.23984 -0.29074 0.24232 -0.28888 C 0.24974 -0.28356 0.25104 -0.27893 0.25651 -0.26851 C 0.25768 -0.26412 0.25924 -0.25972 0.26003 -0.25509 C 0.26159 -0.2456 0.26198 -0.22569 0.26211 -0.21736 C 0.2625 -0.19676 0.26263 -0.17615 0.26315 -0.15555 C 0.26341 -0.14421 0.26393 -0.13263 0.26419 -0.12106 C 0.26458 -0.10208 0.26484 -0.08333 0.26523 -0.06435 C 0.26536 -0.05509 0.26523 -0.04583 0.26563 -0.03657 C 0.26654 -0.00902 0.26745 0.01875 0.2694 0.0463 C 0.28138 0.22037 0.27487 0.13149 0.28919 0.31783 C 0.29128 0.34491 0.29401 0.37199 0.29544 0.39931 C 0.29688 0.42778 0.29857 0.45602 0.3 0.48449 C 0.30365 0.56274 0.30078 0.53565 0.30625 0.6 C 0.30664 0.60533 0.30716 0.61065 0.30794 0.61598 C 0.30938 0.62547 0.3112 0.63496 0.31276 0.64445 C 0.31315 0.64885 0.31341 0.65348 0.3138 0.65787 C 0.31393 0.65903 0.31406 0.65996 0.31419 0.66112 C 0.31484 0.66482 0.31536 0.66852 0.31628 0.67223 C 0.31706 0.67547 0.31823 0.67848 0.3194 0.68149 C 0.32344 0.69098 0.32188 0.68357 0.32292 0.68889 " pathEditMode="relative" ptsTypes="AAAAAAAAAAAAAAAAAAAAAAAAAAAAAAAAAAAAAAAAAAAAAAAAAAAAAAAAAAAAAAAA">
                                      <p:cBhvr>
                                        <p:cTn id="299" dur="2000" fill="hold"/>
                                        <p:tgtEl>
                                          <p:spTgt spid="160"/>
                                        </p:tgtEl>
                                        <p:attrNameLst>
                                          <p:attrName>ppt_x</p:attrName>
                                          <p:attrName>ppt_y</p:attrName>
                                        </p:attrNameLst>
                                      </p:cBhvr>
                                    </p:animMotion>
                                  </p:childTnLst>
                                </p:cTn>
                              </p:par>
                              <p:par>
                                <p:cTn id="300" presetID="0" presetClass="path" presetSubtype="0" accel="50000" decel="50000" fill="hold" grpId="1" nodeType="withEffect">
                                  <p:stCondLst>
                                    <p:cond delay="0"/>
                                  </p:stCondLst>
                                  <p:childTnLst>
                                    <p:animMotion origin="layout" path="M 0 0 L 0 0 C -0.0026 -0.01018 -0.00404 -0.02152 -0.00768 -0.03032 C -0.01641 -0.05138 -0.02826 -0.07916 -0.03646 -0.10254 C -0.04062 -0.11412 -0.04492 -0.12546 -0.04831 -0.13773 C -0.05612 -0.16504 -0.05716 -0.17638 -0.06146 -0.20439 C -0.05937 -0.24189 -0.06198 -0.22939 -0.05286 -0.26296 C -0.05 -0.27338 -0.04701 -0.28703 -0.04036 -0.29213 C -0.03633 -0.29513 -0.03177 -0.2949 -0.02747 -0.29629 C -0.02383 -0.29606 -0.02005 -0.29583 -0.01641 -0.29513 C -0.00273 -0.29236 0.01693 -0.28009 0.02669 -0.27291 L 0.05378 -0.25324 C 0.05495 -0.25138 0.05625 -0.24976 0.05729 -0.24768 C 0.05781 -0.24629 0.0582 -0.2449 0.05859 -0.24328 C 0.06055 -0.23634 0.06055 -0.23541 0.06211 -0.22731 C 0.06198 -0.2206 0.06224 -0.21412 0.06172 -0.2074 C 0.06133 -0.20162 0.05977 -0.1993 0.05755 -0.19583 C 0.05677 -0.19444 0.05612 -0.19305 0.05521 -0.19213 C 0.05443 -0.19143 0.05352 -0.1912 0.05273 -0.19074 C 0.04336 -0.19398 0.04076 -0.19166 0.03464 -0.20138 C 0.03346 -0.20324 0.03255 -0.20578 0.03151 -0.2081 C 0.03034 -0.21481 0.02995 -0.21551 0.03021 -0.22361 C 0.03021 -0.22638 0.03021 -0.22963 0.03086 -0.23217 C 0.03307 -0.24213 0.0362 -0.24699 0.04128 -0.25254 C 0.04948 -0.2618 0.05846 -0.26551 0.06797 -0.26851 C 0.07682 -0.27176 0.08581 -0.27384 0.09479 -0.27546 C 0.10508 -0.27708 0.11549 -0.27754 0.12604 -0.27847 L 0.15547 -0.28101 C 0.17266 -0.28009 0.18581 -0.28078 0.20273 -0.27476 C 0.2069 -0.27338 0.21094 -0.27037 0.21484 -0.26736 C 0.21667 -0.26597 0.2181 -0.26365 0.21979 -0.2618 C 0.22331 -0.24629 0.22201 -0.25301 0.22396 -0.24213 C 0.22396 -0.23912 0.22435 -0.23634 0.22422 -0.23333 C 0.22422 -0.23125 0.22396 -0.22893 0.22357 -0.22662 C 0.22279 -0.22245 0.22201 -0.21967 0.21979 -0.21805 C 0.2181 -0.21689 0.21628 -0.21643 0.21458 -0.21551 C 0.19844 -0.21736 0.19909 -0.21527 0.18503 -0.22291 C 0.18411 -0.22338 0.18333 -0.22453 0.18255 -0.22546 C 0.18229 -0.22847 0.18125 -0.23148 0.18151 -0.23472 C 0.18216 -0.24189 0.1832 -0.24907 0.18503 -0.25555 C 0.18633 -0.26064 0.18867 -0.26481 0.19089 -0.26851 C 0.19688 -0.27847 0.20247 -0.2824 0.21042 -0.28657 C 0.21445 -0.28865 0.21862 -0.29051 0.22292 -0.29143 C 0.22669 -0.29236 0.23073 -0.29189 0.23464 -0.29213 C 0.23724 -0.29097 0.23984 -0.29074 0.24232 -0.28888 C 0.24974 -0.28356 0.25104 -0.27893 0.25651 -0.26851 C 0.25768 -0.26412 0.25924 -0.25972 0.26003 -0.25509 C 0.26159 -0.2456 0.26198 -0.22569 0.26211 -0.21736 C 0.2625 -0.19676 0.26263 -0.17615 0.26315 -0.15555 C 0.26341 -0.14421 0.26393 -0.13263 0.26419 -0.12106 C 0.26458 -0.10208 0.26484 -0.08333 0.26523 -0.06435 C 0.26536 -0.05509 0.26523 -0.04583 0.26563 -0.03657 C 0.26654 -0.00902 0.26745 0.01875 0.2694 0.0463 C 0.28138 0.22037 0.27487 0.13149 0.28919 0.31783 C 0.29128 0.34491 0.29401 0.37199 0.29544 0.39931 C 0.29688 0.42778 0.29857 0.45602 0.3 0.48449 C 0.30365 0.56274 0.30078 0.53565 0.30625 0.6 C 0.30664 0.60533 0.30716 0.61065 0.30794 0.61598 C 0.30938 0.62547 0.3112 0.63496 0.31276 0.64445 C 0.31315 0.64885 0.31341 0.65348 0.3138 0.65787 C 0.31393 0.65903 0.31406 0.65996 0.31419 0.66112 C 0.31484 0.66482 0.31536 0.66852 0.31628 0.67223 C 0.31706 0.67547 0.31823 0.67848 0.3194 0.68149 C 0.32344 0.69098 0.32188 0.68357 0.32292 0.68889 " pathEditMode="relative" ptsTypes="AAAAAAAAAAAAAAAAAAAAAAAAAAAAAAAAAAAAAAAAAAAAAAAAAAAAAAAAAAAAAAAA">
                                      <p:cBhvr>
                                        <p:cTn id="301" dur="2000" fill="hold"/>
                                        <p:tgtEl>
                                          <p:spTgt spid="150"/>
                                        </p:tgtEl>
                                        <p:attrNameLst>
                                          <p:attrName>ppt_x</p:attrName>
                                          <p:attrName>ppt_y</p:attrName>
                                        </p:attrNameLst>
                                      </p:cBhvr>
                                    </p:animMotion>
                                  </p:childTnLst>
                                </p:cTn>
                              </p:par>
                              <p:par>
                                <p:cTn id="302" presetID="0" presetClass="path" presetSubtype="0" accel="50000" decel="50000" fill="hold" grpId="1" nodeType="withEffect">
                                  <p:stCondLst>
                                    <p:cond delay="0"/>
                                  </p:stCondLst>
                                  <p:childTnLst>
                                    <p:animMotion origin="layout" path="M -2.08333E-6 3.7037E-6 L -2.08333E-6 0.00023 C -0.00612 0.00162 -0.00872 0.00277 -0.01497 0.00254 C -0.01979 0.00231 -0.02474 0.00162 -0.02956 0.00139 C -0.06627 -0.00625 -0.04466 -0.00093 -0.08958 -0.01528 C -0.1164 -0.02408 -0.10508 -0.01899 -0.12161 -0.02709 C -0.12851 -0.03635 -0.11758 -0.0213 -0.12396 -0.03149 C -0.12734 -0.03658 -0.13034 -0.03912 -0.13333 -0.04491 C -0.13646 -0.05093 -0.13919 -0.06135 -0.14101 -0.06783 C -0.14479 -0.08125 -0.14284 -0.075 -0.14518 -0.08635 C -0.14596 -0.09005 -0.14765 -0.09746 -0.14765 -0.09723 C -0.14778 -0.10024 -0.14857 -0.1088 -0.14726 -0.11227 C -0.14687 -0.11343 -0.14596 -0.11389 -0.14518 -0.11412 C -0.1414 -0.11574 -0.13372 -0.11783 -0.13372 -0.1176 L -0.11562 -0.11713 C -0.11497 -0.11713 -0.10989 -0.11366 -0.10872 -0.11297 C -0.10534 -0.10787 -0.1039 -0.10672 -0.10182 -0.1 C -0.10117 -0.09769 -0.10091 -0.09537 -0.10039 -0.09306 C -0.10013 -0.09028 -0.09961 -0.0875 -0.09974 -0.08449 C -0.09987 -0.07292 -0.10052 -0.06297 -0.10286 -0.05232 C -0.10377 -0.04792 -0.10508 -0.04375 -0.10625 -0.03936 C -0.1069 -0.03704 -0.10755 -0.03473 -0.10833 -0.03264 C -0.10976 -0.02917 -0.11133 -0.02593 -0.11289 -0.02269 C -0.11484 -0.01899 -0.11653 -0.01482 -0.11875 -0.01158 C -0.12383 -0.0044 -0.12825 -0.00324 -0.13437 3.7037E-6 C -0.15026 -0.00718 -0.15716 -0.00602 -0.16914 -0.02408 C -0.17291 -0.02963 -0.17565 -0.03727 -0.1789 -0.04375 C -0.17969 -0.05209 -0.18125 -0.06042 -0.18125 -0.06899 C -0.18125 -0.07755 -0.18047 -0.08635 -0.1789 -0.09445 C -0.17734 -0.10232 -0.17552 -0.11042 -0.17226 -0.11667 C -0.16133 -0.13774 -0.1362 -0.15093 -0.12396 -0.15857 C -0.10937 -0.1676 -0.09466 -0.17662 -0.07956 -0.18334 C -0.06289 -0.19051 -0.02995 -0.19815 -0.01041 -0.20371 C 0.00065 -0.20672 0.01172 -0.21135 0.02292 -0.21343 C 0.03828 -0.21644 0.05391 -0.21667 0.0694 -0.21829 C 0.08203 -0.21783 0.09466 -0.21783 0.10729 -0.21667 C 0.12474 -0.21482 0.14297 -0.2132 0.15964 -0.20232 C 0.17097 -0.19491 0.18698 -0.17848 0.19792 -0.16783 C 0.19844 -0.16459 0.19935 -0.16135 0.19961 -0.15787 C 0.20013 -0.15093 0.2 -0.14399 0.20026 -0.13704 C 0.20052 -0.1294 0.20104 -0.12176 0.20143 -0.11412 C 0.20052 -0.10973 0.19961 -0.10556 0.19896 -0.10116 C 0.19792 -0.09537 0.19779 -0.08912 0.1961 -0.0838 C 0.19401 -0.07686 0.19076 -0.07084 0.18776 -0.06482 C 0.1806 -0.04931 0.17709 -0.03936 0.16797 -0.0301 C 0.16042 -0.02246 0.15482 -0.02361 0.14544 -0.02153 C 0.13828 -0.02338 0.13073 -0.02269 0.12396 -0.02709 C 0.10768 -0.03727 0.10677 -0.04236 0.09857 -0.06042 C 0.0961 -0.07477 0.09323 -0.08681 0.09375 -0.10232 C 0.09388 -0.10741 0.09766 -0.1125 0.1 -0.11412 C 0.10117 -0.11482 0.10248 -0.11459 0.10378 -0.11482 C 0.10456 -0.11436 0.10547 -0.11436 0.10625 -0.11343 C 0.11446 -0.10348 0.13047 -0.08264 0.13047 -0.08241 C 0.13203 -0.07871 0.13412 -0.07524 0.13503 -0.07084 C 0.13581 -0.06736 0.13581 -0.0632 0.13568 -0.05926 C 0.13555 -0.04399 0.13334 -0.03635 0.12982 -0.02153 C 0.12617 -0.00602 0.11953 0.01851 0.1138 0.03148 C 0.10508 0.05162 0.09518 0.0699 0.08568 0.08889 C 0.08125 0.09814 0.07696 0.10764 0.07214 0.1162 C 0.06081 0.13634 0.04727 0.15301 0.03802 0.17662 C 0.03255 0.19051 0.02696 0.20416 0.02175 0.21851 C 0.00378 0.26898 0.00039 0.28287 -0.01497 0.33449 C -0.01627 0.35 -0.01797 0.36527 -0.01875 0.38078 C -0.02057 0.41389 -0.01979 0.4287 -0.01914 0.46041 C -0.02018 0.50231 -0.02018 0.47268 -0.01849 0.5118 C -0.01771 0.52893 -0.01836 0.53773 -0.01562 0.55416 C -0.01471 0.56041 -0.01302 0.56643 -0.01146 0.57222 C -0.00885 0.58171 -0.00612 0.5912 -0.00312 0.60046 C 0.0013 0.61481 0.00104 0.61157 0.00547 0.62338 C 0.00794 0.62986 0.01003 0.6368 0.01263 0.64305 C 0.01341 0.6449 0.01446 0.64583 0.01524 0.64745 C 0.01849 0.65439 0.02071 0.66342 0.02487 0.66851 C 0.02709 0.67106 0.03034 0.6743 0.03216 0.67824 C 0.03529 0.68495 0.0349 0.68889 0.04076 0.69189 C 0.04336 0.69328 0.04597 0.69189 0.04857 0.69189 " pathEditMode="relative" rAng="0" ptsTypes="AAAAAAAAAAAAAAAAAAAAAAAAAAAAAAAAAAAAAAAAAAAAAAAAAAAAAAAAAAAAAAAAAAAAAAAAAAA">
                                      <p:cBhvr>
                                        <p:cTn id="303" dur="2000" fill="hold"/>
                                        <p:tgtEl>
                                          <p:spTgt spid="164"/>
                                        </p:tgtEl>
                                        <p:attrNameLst>
                                          <p:attrName>ppt_x</p:attrName>
                                          <p:attrName>ppt_y</p:attrName>
                                        </p:attrNameLst>
                                      </p:cBhvr>
                                      <p:rCtr x="1003" y="23704"/>
                                    </p:animMotion>
                                  </p:childTnLst>
                                </p:cTn>
                              </p:par>
                              <p:par>
                                <p:cTn id="304" presetID="0" presetClass="path" presetSubtype="0" accel="50000" decel="50000" fill="hold" grpId="1" nodeType="withEffect">
                                  <p:stCondLst>
                                    <p:cond delay="0"/>
                                  </p:stCondLst>
                                  <p:childTnLst>
                                    <p:animMotion origin="layout" path="M 0 0 L 0 0 C -0.00612 0.00162 -0.00872 0.00278 -0.01497 0.00255 C -0.01979 0.00232 -0.02474 0.00162 -0.02956 0.00139 C -0.06627 -0.00625 -0.04466 -0.00092 -0.08958 -0.01527 C -0.1164 -0.02407 -0.10508 -0.01898 -0.12161 -0.02708 C -0.12851 -0.03634 -0.11758 -0.02129 -0.12396 -0.03148 C -0.12734 -0.03657 -0.13034 -0.03912 -0.13333 -0.0449 C -0.13646 -0.05092 -0.13919 -0.06134 -0.14101 -0.06782 C -0.14479 -0.08125 -0.14284 -0.075 -0.14518 -0.08634 C -0.14596 -0.09004 -0.14765 -0.09745 -0.14765 -0.09745 C -0.14778 -0.10023 -0.14857 -0.10879 -0.14726 -0.11227 C -0.14687 -0.11342 -0.14596 -0.11389 -0.14518 -0.11412 C -0.1414 -0.11574 -0.13372 -0.11782 -0.13372 -0.11782 L -0.11562 -0.11713 C -0.11497 -0.11713 -0.10989 -0.11365 -0.10872 -0.11296 C -0.10534 -0.10787 -0.1039 -0.10671 -0.10182 -0.1 C -0.10117 -0.09768 -0.10091 -0.09537 -0.10039 -0.09305 C -0.10013 -0.09027 -0.09961 -0.0875 -0.09974 -0.08449 C -0.09987 -0.07291 -0.10052 -0.06296 -0.10286 -0.05231 C -0.10377 -0.04791 -0.10508 -0.04375 -0.10625 -0.03935 C -0.1069 -0.03703 -0.10755 -0.03472 -0.10833 -0.03264 C -0.10976 -0.02916 -0.11133 -0.02592 -0.11289 -0.02268 C -0.11484 -0.01898 -0.11653 -0.01481 -0.11875 -0.01157 C -0.12383 -0.00439 -0.12825 -0.00324 -0.13437 0 C -0.15026 -0.00717 -0.15716 -0.00602 -0.16914 -0.02407 C -0.17291 -0.02963 -0.17565 -0.03727 -0.1789 -0.04375 C -0.17969 -0.05208 -0.18125 -0.06041 -0.18125 -0.06898 C -0.18125 -0.07754 -0.18047 -0.08634 -0.1789 -0.09444 C -0.17734 -0.10231 -0.17552 -0.11041 -0.17226 -0.11666 C -0.16133 -0.13773 -0.1362 -0.15092 -0.12396 -0.15856 C -0.10937 -0.16759 -0.09466 -0.17662 -0.07956 -0.18333 C -0.06289 -0.19051 -0.02995 -0.19814 -0.01041 -0.2037 C 0.00065 -0.20671 0.01172 -0.21134 0.02292 -0.21342 C 0.03828 -0.21643 0.05391 -0.21666 0.0694 -0.21828 C 0.08203 -0.21782 0.09466 -0.21782 0.10729 -0.21666 C 0.12474 -0.21481 0.14297 -0.21319 0.15964 -0.20231 C 0.17097 -0.1949 0.18698 -0.17847 0.19792 -0.16782 C 0.19844 -0.16458 0.19935 -0.16134 0.19961 -0.15787 C 0.20013 -0.15092 0.2 -0.14398 0.20026 -0.13703 C 0.20065 -0.12939 0.20104 -0.12176 0.20143 -0.11412 C 0.20052 -0.10972 0.19974 -0.10555 0.19896 -0.10115 C 0.19792 -0.09537 0.19779 -0.08912 0.1961 -0.08379 C 0.19401 -0.07685 0.19076 -0.07083 0.18776 -0.06481 C 0.1806 -0.0493 0.17709 -0.03935 0.16797 -0.03009 C 0.16042 -0.02245 0.15482 -0.02361 0.14544 -0.02152 C 0.13828 -0.02338 0.13073 -0.02268 0.12396 -0.02708 C 0.10768 -0.03727 0.10677 -0.04236 0.09857 -0.06041 C 0.0961 -0.07477 0.09323 -0.0868 0.09375 -0.10231 C 0.09388 -0.1074 0.09766 -0.1125 0.1 -0.11412 C 0.10117 -0.11481 0.10248 -0.11458 0.10378 -0.11481 C 0.10456 -0.11435 0.10547 -0.11435 0.10625 -0.11342 C 0.11445 -0.10347 0.13047 -0.08264 0.13047 -0.08264 C 0.13203 -0.0787 0.13412 -0.07523 0.13503 -0.07083 C 0.13581 -0.06736 0.13581 -0.06319 0.13568 -0.05926 C 0.13555 -0.04398 0.13334 -0.03634 0.12982 -0.02152 C 0.12617 -0.00602 0.11953 0.01852 0.1138 0.03148 C 0.10508 0.05162 0.09518 0.06991 0.08568 0.08889 C 0.08125 0.09815 0.07695 0.10764 0.07214 0.11621 C 0.06081 0.13635 0.04727 0.15301 0.03815 0.17662 C 0.03268 0.19051 0.02695 0.20417 0.02188 0.21852 C 0.00378 0.26898 0.00039 0.28287 -0.01497 0.33449 C -0.01627 0.35 -0.01797 0.36528 -0.01875 0.38079 C -0.02057 0.41389 -0.01979 0.42871 -0.01914 0.46042 C -0.02018 0.50232 -0.02018 0.47269 -0.01849 0.51181 C -0.01771 0.52894 -0.01836 0.53773 -0.01562 0.55417 C -0.01471 0.56042 -0.01302 0.56644 -0.01146 0.57223 C -0.00885 0.58172 -0.00612 0.59121 -0.00312 0.60047 C 0.0013 0.61482 0.00104 0.61158 0.00547 0.62338 C 0.00794 0.62986 0.01016 0.63681 0.01276 0.64306 C 0.01341 0.64491 0.01445 0.64584 0.01524 0.64746 C 0.01849 0.6544 0.0207 0.66343 0.025 0.66852 C 0.02709 0.67107 0.03034 0.67431 0.03229 0.67824 C 0.03529 0.68496 0.03503 0.68889 0.04089 0.6919 C 0.04336 0.69329 0.04597 0.6919 0.04857 0.6919 " pathEditMode="relative" ptsTypes="AAAAAAAAAAAAAAAAAAAAAAAAAAAAAAAAAAAAAAAAAAAAAAAAAAAAAAAAAAAAAAAAAAAAAAAAAAA">
                                      <p:cBhvr>
                                        <p:cTn id="305" dur="2000" fill="hold"/>
                                        <p:tgtEl>
                                          <p:spTgt spid="161"/>
                                        </p:tgtEl>
                                        <p:attrNameLst>
                                          <p:attrName>ppt_x</p:attrName>
                                          <p:attrName>ppt_y</p:attrName>
                                        </p:attrNameLst>
                                      </p:cBhvr>
                                    </p:animMotion>
                                  </p:childTnLst>
                                </p:cTn>
                              </p:par>
                              <p:par>
                                <p:cTn id="306" presetID="0" presetClass="path" presetSubtype="0" accel="50000" decel="50000" fill="hold" grpId="1" nodeType="withEffect">
                                  <p:stCondLst>
                                    <p:cond delay="0"/>
                                  </p:stCondLst>
                                  <p:childTnLst>
                                    <p:animMotion origin="layout" path="M 0 0 L 0 0 C -0.00612 0.00162 -0.00872 0.00278 -0.01497 0.00255 C -0.01979 0.00232 -0.02474 0.00162 -0.02956 0.00139 C -0.06627 -0.00625 -0.04466 -0.00092 -0.08958 -0.01527 C -0.1164 -0.02407 -0.10508 -0.01898 -0.12161 -0.02708 C -0.12851 -0.03634 -0.11758 -0.02129 -0.12396 -0.03148 C -0.12734 -0.03657 -0.13034 -0.03912 -0.13333 -0.0449 C -0.13646 -0.05092 -0.13919 -0.06134 -0.14101 -0.06782 C -0.14479 -0.08125 -0.14284 -0.075 -0.14518 -0.08634 C -0.14596 -0.09004 -0.14765 -0.09745 -0.14765 -0.09745 C -0.14778 -0.10023 -0.14857 -0.10879 -0.14726 -0.11227 C -0.14687 -0.11342 -0.14596 -0.11389 -0.14518 -0.11412 C -0.1414 -0.11574 -0.13372 -0.11782 -0.13372 -0.11782 L -0.11562 -0.11713 C -0.11497 -0.11713 -0.10989 -0.11365 -0.10872 -0.11296 C -0.10534 -0.10787 -0.1039 -0.10671 -0.10182 -0.1 C -0.10117 -0.09768 -0.10091 -0.09537 -0.10039 -0.09305 C -0.10013 -0.09027 -0.09961 -0.0875 -0.09974 -0.08449 C -0.09987 -0.07291 -0.10052 -0.06296 -0.10286 -0.05231 C -0.10377 -0.04791 -0.10508 -0.04375 -0.10625 -0.03935 C -0.1069 -0.03703 -0.10755 -0.03472 -0.10833 -0.03264 C -0.10976 -0.02916 -0.11133 -0.02592 -0.11289 -0.02268 C -0.11484 -0.01898 -0.11653 -0.01481 -0.11875 -0.01157 C -0.12383 -0.00439 -0.12825 -0.00324 -0.13437 0 C -0.15026 -0.00717 -0.15716 -0.00602 -0.16914 -0.02407 C -0.17291 -0.02963 -0.17565 -0.03727 -0.1789 -0.04375 C -0.17969 -0.05208 -0.18125 -0.06041 -0.18125 -0.06898 C -0.18125 -0.07754 -0.18047 -0.08634 -0.1789 -0.09444 C -0.17734 -0.10231 -0.17552 -0.11041 -0.17226 -0.11666 C -0.16133 -0.13773 -0.1362 -0.15092 -0.12396 -0.15856 C -0.10937 -0.16759 -0.09466 -0.17662 -0.07956 -0.18333 C -0.06289 -0.19051 -0.02995 -0.19814 -0.01041 -0.2037 C 0.00065 -0.20671 0.01172 -0.21134 0.02292 -0.21342 C 0.03828 -0.21643 0.05391 -0.21666 0.0694 -0.21828 C 0.08203 -0.21782 0.09466 -0.21782 0.10729 -0.21666 C 0.12474 -0.21481 0.14297 -0.21319 0.15964 -0.20231 C 0.17097 -0.1949 0.18698 -0.17847 0.19792 -0.16782 C 0.19844 -0.16458 0.19935 -0.16134 0.19961 -0.15787 C 0.20013 -0.15092 0.2 -0.14398 0.20026 -0.13703 C 0.20065 -0.12939 0.20104 -0.12176 0.20143 -0.11412 C 0.20052 -0.10972 0.19974 -0.10555 0.19896 -0.10115 C 0.19792 -0.09537 0.19779 -0.08912 0.1961 -0.08379 C 0.19401 -0.07685 0.19076 -0.07083 0.18776 -0.06481 C 0.1806 -0.0493 0.17709 -0.03935 0.16797 -0.03009 C 0.16042 -0.02245 0.15482 -0.02361 0.14544 -0.02152 C 0.13828 -0.02338 0.13073 -0.02268 0.12396 -0.02708 C 0.10768 -0.03727 0.10677 -0.04236 0.09857 -0.06041 C 0.0961 -0.07477 0.09323 -0.0868 0.09375 -0.10231 C 0.09388 -0.1074 0.09766 -0.1125 0.1 -0.11412 C 0.10117 -0.11481 0.10248 -0.11458 0.10378 -0.11481 C 0.10456 -0.11435 0.10547 -0.11435 0.10625 -0.11342 C 0.11445 -0.10347 0.13047 -0.08264 0.13047 -0.08264 C 0.13203 -0.0787 0.13412 -0.07523 0.13503 -0.07083 C 0.13581 -0.06736 0.13581 -0.06319 0.13568 -0.05926 C 0.13555 -0.04398 0.13334 -0.03634 0.12982 -0.02152 C 0.12617 -0.00602 0.11953 0.01852 0.1138 0.03148 C 0.10508 0.05162 0.09518 0.06991 0.08568 0.08889 C 0.08125 0.09815 0.07695 0.10764 0.07214 0.11621 C 0.06081 0.13635 0.04727 0.15301 0.03815 0.17662 C 0.03268 0.19051 0.02695 0.20417 0.02188 0.21852 C 0.00378 0.26898 0.00039 0.28287 -0.01497 0.33449 C -0.01627 0.35 -0.01797 0.36528 -0.01875 0.38079 C -0.02057 0.41389 -0.01979 0.42871 -0.01914 0.46042 C -0.02018 0.50232 -0.02018 0.47269 -0.01849 0.51181 C -0.01771 0.52894 -0.01836 0.53773 -0.01562 0.55417 C -0.01471 0.56042 -0.01302 0.56644 -0.01146 0.57223 C -0.00885 0.58172 -0.00612 0.59121 -0.00312 0.60047 C 0.0013 0.61482 0.00104 0.61158 0.00547 0.62338 C 0.00794 0.62986 0.01016 0.63681 0.01276 0.64306 C 0.01341 0.64491 0.01445 0.64584 0.01524 0.64746 C 0.01849 0.6544 0.0207 0.66343 0.025 0.66852 C 0.02709 0.67107 0.03034 0.67431 0.03229 0.67824 C 0.03529 0.68496 0.03503 0.68889 0.04089 0.6919 C 0.04336 0.69329 0.04597 0.6919 0.04857 0.6919 " pathEditMode="relative" ptsTypes="AAAAAAAAAAAAAAAAAAAAAAAAAAAAAAAAAAAAAAAAAAAAAAAAAAAAAAAAAAAAAAAAAAAAAAAAAAA">
                                      <p:cBhvr>
                                        <p:cTn id="307" dur="2000" fill="hold"/>
                                        <p:tgtEl>
                                          <p:spTgt spid="155"/>
                                        </p:tgtEl>
                                        <p:attrNameLst>
                                          <p:attrName>ppt_x</p:attrName>
                                          <p:attrName>ppt_y</p:attrName>
                                        </p:attrNameLst>
                                      </p:cBhvr>
                                    </p:animMotion>
                                  </p:childTnLst>
                                </p:cTn>
                              </p:par>
                              <p:par>
                                <p:cTn id="308" presetID="0" presetClass="path" presetSubtype="0" accel="50000" decel="50000" fill="hold" grpId="1" nodeType="withEffect">
                                  <p:stCondLst>
                                    <p:cond delay="0"/>
                                  </p:stCondLst>
                                  <p:childTnLst>
                                    <p:animMotion origin="layout" path="M -2.08333E-7 -7.40741E-7 L -2.08333E-7 0.00023 C -0.00625 -0.01968 -0.00495 -0.01713 -0.01354 -0.03704 C -0.01667 -0.04421 -0.02031 -0.05069 -0.02331 -0.05787 C -0.02982 -0.07384 -0.0345 -0.09236 -0.04245 -0.10602 C -0.05456 -0.12708 -0.06654 -0.14977 -0.08268 -0.16111 C -0.0918 -0.16736 -0.09727 -0.16667 -0.10625 -0.16713 C -0.10911 -0.16574 -0.11237 -0.16551 -0.11497 -0.16296 C -0.11758 -0.16042 -0.11953 -0.15625 -0.12161 -0.15231 C -0.12825 -0.13889 -0.13151 -0.12801 -0.13542 -0.11111 C -0.1375 -0.10231 -0.13893 -0.09329 -0.14062 -0.08449 C -0.14102 -0.08032 -0.14375 -0.05555 -0.14375 -0.04676 C -0.14375 -0.04329 -0.14141 -0.03449 -0.1431 -0.03634 C -0.1457 -0.03935 -0.1457 -0.04676 -0.14766 -0.05116 C -0.16589 -0.09537 -0.16458 -0.08079 -0.18021 -0.13148 C -0.18255 -0.13866 -0.18346 -0.14699 -0.18516 -0.15486 C -0.18542 -0.1625 -0.18607 -0.17014 -0.1862 -0.17778 C -0.18633 -0.1919 -0.18646 -0.19444 -0.18437 -0.20555 C -0.18424 -0.20648 -0.18398 -0.20718 -0.18372 -0.20787 C -0.15052 -0.19051 -0.15 -0.18727 -0.10977 -0.18333 C -0.10365 -0.18264 -0.09766 -0.18565 -0.09167 -0.18704 C -0.08711 -0.19074 -0.08255 -0.19514 -0.07786 -0.19815 C -0.07448 -0.20023 -0.07031 -0.20532 -0.06745 -0.20185 C -0.06471 -0.19861 -0.06667 -0.19028 -0.06641 -0.18449 C -0.06732 -0.17153 -0.06667 -0.15787 -0.06914 -0.1456 C -0.07721 -0.10463 -0.09362 -0.06111 -0.10768 -0.02593 C -0.11146 -0.0162 -0.11641 -0.00787 -0.12018 0.00185 C -0.12331 0.00995 -0.12513 0.01968 -0.12812 0.02778 C -0.13164 0.03704 -0.13594 0.04491 -0.13958 0.0537 C -0.14167 0.0588 -0.14779 0.0787 -0.15286 0.08333 C -0.15612 0.08657 -0.16003 0.0875 -0.16354 0.08958 C -0.16562 0.08704 -0.16849 0.08588 -0.16979 0.08218 C -0.17904 0.0544 -0.17995 0.02894 -0.18333 -0.00231 C -0.18346 -0.01088 -0.18646 -0.02824 -0.17956 -0.0338 C -0.1763 -0.03657 -0.17266 -0.03565 -0.16914 -0.03634 C -0.13138 -0.01111 -0.09818 0.01389 -0.05911 0.03032 C -0.04518 0.03611 -0.03086 0.03843 -0.01667 0.04259 C 0.03555 0.03102 -0.01393 0.04514 0.04648 0.0162 C 0.06576 0.00695 0.08568 0.00139 0.10482 -0.00856 C 0.11706 -0.01481 0.13646 -0.02384 0.14792 -0.0419 C 0.14909 -0.04398 0.15026 -0.04606 0.15104 -0.04861 C 0.15247 -0.05347 0.15339 -0.05856 0.15456 -0.06343 C 0.15482 -0.0662 0.15677 -0.08009 0.15482 -0.08333 C 0.14661 -0.09722 0.13216 -0.10393 0.12227 -0.11042 C 0.11654 -0.09606 0.11146 -0.08079 0.10521 -0.06713 C 0.09948 -0.05509 0.09297 -0.04421 0.08815 -0.03079 C 0.08177 -0.0125 0.0776 0.01852 0.07435 0.03889 C 0.07331 0.05324 0.07201 0.06759 0.07148 0.08218 C 0.07018 0.11945 0.07018 0.20857 0.07018 0.23958 C 0.0707 0.29607 0.07096 0.35278 0.07188 0.40926 C 0.07591 0.67199 0.0724 0.28889 0.07461 0.58403 C 0.07435 0.6412 0.10573 0.75556 0.07357 0.75556 " pathEditMode="relative" rAng="0" ptsTypes="AAAAAAAAAAAAAAAAAAAAAAAAAAAAAAAAAAAAAAAAAAAAAAAAAAAA">
                                      <p:cBhvr>
                                        <p:cTn id="309" dur="2000" fill="hold"/>
                                        <p:tgtEl>
                                          <p:spTgt spid="165"/>
                                        </p:tgtEl>
                                        <p:attrNameLst>
                                          <p:attrName>ppt_x</p:attrName>
                                          <p:attrName>ppt_y</p:attrName>
                                        </p:attrNameLst>
                                      </p:cBhvr>
                                      <p:rCtr x="-1536" y="27384"/>
                                    </p:animMotion>
                                  </p:childTnLst>
                                </p:cTn>
                              </p:par>
                              <p:par>
                                <p:cTn id="310" presetID="0" presetClass="path" presetSubtype="0" accel="50000" decel="50000" fill="hold" grpId="1" nodeType="withEffect">
                                  <p:stCondLst>
                                    <p:cond delay="0"/>
                                  </p:stCondLst>
                                  <p:childTnLst>
                                    <p:animMotion origin="layout" path="M 0 0 L 0 0 C -0.00625 -0.01968 -0.00495 -0.01713 -0.01354 -0.03704 C -0.01667 -0.04422 -0.02031 -0.0507 -0.02331 -0.05787 C -0.02982 -0.07385 -0.03451 -0.09237 -0.04245 -0.10602 C -0.05456 -0.12709 -0.06654 -0.14977 -0.08268 -0.16112 C -0.0918 -0.16737 -0.09727 -0.16667 -0.10625 -0.16713 C -0.10912 -0.16574 -0.11237 -0.16551 -0.11497 -0.16297 C -0.11758 -0.16042 -0.11953 -0.15625 -0.12162 -0.15232 C -0.12826 -0.13889 -0.13151 -0.12801 -0.13542 -0.11112 C -0.1375 -0.10232 -0.13893 -0.09329 -0.14063 -0.08449 C -0.14102 -0.08033 -0.14375 -0.05556 -0.14375 -0.04676 C -0.14375 -0.04329 -0.14141 -0.03449 -0.1431 -0.03635 C -0.1457 -0.03936 -0.1457 -0.04676 -0.14766 -0.05116 C -0.16589 -0.09537 -0.16458 -0.08079 -0.18021 -0.13149 C -0.18255 -0.13866 -0.18346 -0.14699 -0.18516 -0.15487 C -0.18542 -0.1625 -0.18607 -0.17014 -0.1862 -0.17778 C -0.18633 -0.1919 -0.18646 -0.19445 -0.18438 -0.20556 C -0.18425 -0.20649 -0.18398 -0.20718 -0.18372 -0.20787 C -0.15052 -0.19051 -0.15 -0.18727 -0.10977 -0.18334 C -0.10365 -0.18264 -0.09766 -0.18565 -0.09167 -0.18704 C -0.08711 -0.19074 -0.08255 -0.19514 -0.07787 -0.19815 C -0.07448 -0.20024 -0.07031 -0.20533 -0.06745 -0.20186 C -0.06471 -0.19862 -0.06667 -0.19028 -0.06641 -0.18449 C -0.06732 -0.17153 -0.06667 -0.15787 -0.06914 -0.14561 C -0.07721 -0.10463 -0.09362 -0.06112 -0.10768 -0.02593 C -0.11146 -0.01621 -0.11641 -0.00787 -0.12018 0.00185 C -0.12331 0.00995 -0.12513 0.01967 -0.12813 0.02777 C -0.13164 0.03703 -0.13594 0.0449 -0.13958 0.0537 C -0.14167 0.05879 -0.14779 0.0787 -0.15287 0.08333 C -0.15612 0.08657 -0.16003 0.0875 -0.16354 0.08958 C -0.16563 0.08703 -0.16849 0.08588 -0.16979 0.08217 C -0.17904 0.05439 -0.17995 0.02893 -0.18333 -0.00232 C -0.18346 -0.01088 -0.18646 -0.02824 -0.17956 -0.0338 C -0.1763 -0.03658 -0.17266 -0.03565 -0.16914 -0.03635 C -0.13138 -0.01112 -0.09818 0.01388 -0.05912 0.03032 C -0.04518 0.03611 -0.03086 0.03842 -0.01667 0.04259 C 0.03555 0.03101 -0.01393 0.04513 0.04648 0.0162 C 0.06575 0.00694 0.08568 0.00138 0.10482 -0.00857 C 0.11706 -0.01482 0.13646 -0.02385 0.14792 -0.0419 C 0.14909 -0.04399 0.15026 -0.04607 0.15104 -0.04862 C 0.15247 -0.05348 0.15338 -0.05857 0.15456 -0.06343 C 0.15482 -0.06621 0.15677 -0.0801 0.15482 -0.08334 C 0.14661 -0.09723 0.13216 -0.10394 0.12227 -0.11042 C 0.11654 -0.09607 0.11146 -0.08079 0.10521 -0.06713 C 0.09948 -0.0551 0.09297 -0.04422 0.08815 -0.03079 C 0.08177 -0.0125 0.0776 0.01851 0.07435 0.03888 C 0.07331 0.05324 0.072 0.06759 0.07148 0.08217 C 0.07018 0.11944 0.07018 0.20856 0.07018 0.23958 C 0.0707 0.29606 0.07096 0.35277 0.07187 0.40926 C 0.07591 0.67199 0.0724 0.28888 0.07461 0.58402 C 0.07435 0.6412 0.10573 0.75555 0.07357 0.75555 " pathEditMode="relative" ptsTypes="AAAAAAAAAAAAAAAAAAAAAAAAAAAAAAAAAAAAAAAAAAAAAAAAAAAA">
                                      <p:cBhvr>
                                        <p:cTn id="311" dur="2000" fill="hold"/>
                                        <p:tgtEl>
                                          <p:spTgt spid="162"/>
                                        </p:tgtEl>
                                        <p:attrNameLst>
                                          <p:attrName>ppt_x</p:attrName>
                                          <p:attrName>ppt_y</p:attrName>
                                        </p:attrNameLst>
                                      </p:cBhvr>
                                    </p:animMotion>
                                  </p:childTnLst>
                                </p:cTn>
                              </p:par>
                              <p:par>
                                <p:cTn id="312" presetID="0" presetClass="path" presetSubtype="0" accel="50000" decel="50000" fill="hold" grpId="1" nodeType="withEffect">
                                  <p:stCondLst>
                                    <p:cond delay="0"/>
                                  </p:stCondLst>
                                  <p:childTnLst>
                                    <p:animMotion origin="layout" path="M 0 0 L 0 0 C -0.00625 -0.01968 -0.00495 -0.01713 -0.01354 -0.03704 C -0.01667 -0.04422 -0.02031 -0.0507 -0.02331 -0.05787 C -0.02982 -0.07385 -0.03451 -0.09237 -0.04245 -0.10602 C -0.05456 -0.12709 -0.06654 -0.14977 -0.08268 -0.16112 C -0.0918 -0.16737 -0.09727 -0.16667 -0.10625 -0.16713 C -0.10912 -0.16574 -0.11237 -0.16551 -0.11497 -0.16297 C -0.11758 -0.16042 -0.11953 -0.15625 -0.12162 -0.15232 C -0.12826 -0.13889 -0.13151 -0.12801 -0.13542 -0.11112 C -0.1375 -0.10232 -0.13893 -0.09329 -0.14063 -0.08449 C -0.14102 -0.08033 -0.14375 -0.05556 -0.14375 -0.04676 C -0.14375 -0.04329 -0.14141 -0.03449 -0.1431 -0.03635 C -0.1457 -0.03936 -0.1457 -0.04676 -0.14766 -0.05116 C -0.16589 -0.09537 -0.16458 -0.08079 -0.18021 -0.13149 C -0.18255 -0.13866 -0.18346 -0.14699 -0.18516 -0.15487 C -0.18542 -0.1625 -0.18607 -0.17014 -0.1862 -0.17778 C -0.18633 -0.1919 -0.18646 -0.19445 -0.18438 -0.20556 C -0.18425 -0.20649 -0.18398 -0.20718 -0.18372 -0.20787 C -0.15052 -0.19051 -0.15 -0.18727 -0.10977 -0.18334 C -0.10365 -0.18264 -0.09766 -0.18565 -0.09167 -0.18704 C -0.08711 -0.19074 -0.08255 -0.19514 -0.07787 -0.19815 C -0.07448 -0.20024 -0.07031 -0.20533 -0.06745 -0.20186 C -0.06471 -0.19862 -0.06667 -0.19028 -0.06641 -0.18449 C -0.06732 -0.17153 -0.06667 -0.15787 -0.06914 -0.14561 C -0.07721 -0.10463 -0.09362 -0.06112 -0.10768 -0.02593 C -0.11146 -0.01621 -0.11641 -0.00787 -0.12018 0.00185 C -0.12331 0.00995 -0.12513 0.01967 -0.12813 0.02777 C -0.13164 0.03703 -0.13594 0.0449 -0.13958 0.0537 C -0.14167 0.05879 -0.14779 0.0787 -0.15287 0.08333 C -0.15612 0.08657 -0.16003 0.0875 -0.16354 0.08958 C -0.16563 0.08703 -0.16849 0.08588 -0.16979 0.08217 C -0.17904 0.05439 -0.17995 0.02893 -0.18333 -0.00232 C -0.18346 -0.01088 -0.18646 -0.02824 -0.17956 -0.0338 C -0.1763 -0.03658 -0.17266 -0.03565 -0.16914 -0.03635 C -0.13138 -0.01112 -0.09818 0.01388 -0.05912 0.03032 C -0.04518 0.03611 -0.03086 0.03842 -0.01667 0.04259 C 0.03555 0.03101 -0.01393 0.04513 0.04648 0.0162 C 0.06575 0.00694 0.08568 0.00138 0.10482 -0.00857 C 0.11706 -0.01482 0.13646 -0.02385 0.14792 -0.0419 C 0.14909 -0.04399 0.15026 -0.04607 0.15104 -0.04862 C 0.15247 -0.05348 0.15338 -0.05857 0.15456 -0.06343 C 0.15482 -0.06621 0.15677 -0.0801 0.15482 -0.08334 C 0.14661 -0.09723 0.13216 -0.10394 0.12227 -0.11042 C 0.11654 -0.09607 0.11146 -0.08079 0.10521 -0.06713 C 0.09948 -0.0551 0.09297 -0.04422 0.08815 -0.03079 C 0.08177 -0.0125 0.0776 0.01851 0.07435 0.03888 C 0.07331 0.05324 0.072 0.06759 0.07148 0.08217 C 0.07018 0.11944 0.07018 0.20856 0.07018 0.23958 C 0.0707 0.29606 0.07096 0.35277 0.07187 0.40926 C 0.07591 0.67199 0.0724 0.28888 0.07461 0.58402 C 0.07435 0.6412 0.10573 0.75555 0.07357 0.75555 " pathEditMode="relative" ptsTypes="AAAAAAAAAAAAAAAAAAAAAAAAAAAAAAAAAAAAAAAAAAAAAAAAAAAA">
                                      <p:cBhvr>
                                        <p:cTn id="313" dur="2000" fill="hold"/>
                                        <p:tgtEl>
                                          <p:spTgt spid="152"/>
                                        </p:tgtEl>
                                        <p:attrNameLst>
                                          <p:attrName>ppt_x</p:attrName>
                                          <p:attrName>ppt_y</p:attrName>
                                        </p:attrNameLst>
                                      </p:cBhvr>
                                    </p:animMotion>
                                  </p:childTnLst>
                                </p:cTn>
                              </p:par>
                              <p:par>
                                <p:cTn id="314" presetID="0" presetClass="path" presetSubtype="0" accel="50000" decel="50000" fill="hold" grpId="1" nodeType="withEffect">
                                  <p:stCondLst>
                                    <p:cond delay="0"/>
                                  </p:stCondLst>
                                  <p:childTnLst>
                                    <p:animMotion origin="layout" path="M -1.04167E-6 2.59259E-6 L -1.04167E-6 0.00023 L 0.39583 -0.08889 C 0.40677 -0.09121 0.41784 -0.09097 0.42878 -0.09074 C 0.44193 -0.09028 0.45521 -0.0882 0.46836 -0.08704 C 0.48099 -0.0838 0.49375 -0.08195 0.50625 -0.07778 C 0.51498 -0.07477 0.52383 -0.07153 0.53229 -0.06597 C 0.59141 -0.02685 0.5793 -0.04097 0.60521 -0.00602 C 0.60651 0.00023 0.60833 0.00648 0.60938 0.01296 C 0.61211 0.03194 0.61094 0.04676 0.61042 0.06666 C 0.61029 0.07153 0.61055 0.07639 0.60964 0.08102 C 0.60781 0.09028 0.60456 0.09861 0.60208 0.1074 C 0.59857 0.11944 0.59948 0.11782 0.59583 0.12731 C 0.59479 0.12963 0.59401 0.13264 0.59271 0.13472 C 0.5905 0.13796 0.58789 0.14028 0.58542 0.14259 C 0.57734 0.15046 0.56849 0.15648 0.56146 0.16736 C 0.5582 0.17222 0.55508 0.17754 0.55234 0.18333 C 0.54987 0.18912 0.54818 0.19583 0.54583 0.20185 C 0.54414 0.20625 0.53998 0.21597 0.5375 0.2199 C 0.53529 0.22338 0.5332 0.22731 0.53047 0.22963 C 0.5263 0.23356 0.52175 0.23541 0.51732 0.23842 C 0.50651 0.2537 0.49662 0.27129 0.48503 0.28472 C 0.47787 0.29282 0.47005 0.29953 0.46354 0.30926 C 0.45547 0.32106 0.45261 0.33264 0.44792 0.34768 C 0.44935 0.35995 0.44948 0.37315 0.45234 0.38472 C 0.45547 0.39722 0.46042 0.40833 0.46563 0.41852 C 0.47214 0.43171 0.47956 0.44375 0.4875 0.4544 C 0.51289 0.48842 0.54466 0.50972 0.56563 0.55254 C 0.57083 0.56319 0.57669 0.57291 0.58125 0.58472 C 0.58659 0.59838 0.59206 0.62592 0.59609 0.64074 C 0.59922 0.65208 0.60378 0.66227 0.60625 0.67407 C 0.60755 0.68032 0.60873 0.68657 0.61003 0.69259 C 0.61237 0.70324 0.61576 0.71574 0.61901 0.72546 C 0.62396 0.73981 0.62761 0.75602 0.63438 0.76805 C 0.64818 0.79259 0.65234 0.80092 0.66797 0.82407 C 0.68555 0.85 0.68594 0.85069 0.70417 0.86736 C 0.70755 0.87037 0.71094 0.87361 0.71458 0.87592 C 0.72865 0.88518 0.7362 0.88148 0.75378 0.88217 C 0.75677 0.88403 0.7599 0.88565 0.76276 0.88773 C 0.76315 0.88796 0.76354 0.88865 0.7638 0.88889 C 0.76484 0.89004 0.76706 0.8919 0.76706 0.89213 " pathEditMode="relative" rAng="0" ptsTypes="AAAAAAAAAAAAAAAAAAAAAAAAAAAAAAAAAAAAAAAAA">
                                      <p:cBhvr>
                                        <p:cTn id="315" dur="2000" fill="hold"/>
                                        <p:tgtEl>
                                          <p:spTgt spid="166"/>
                                        </p:tgtEl>
                                        <p:attrNameLst>
                                          <p:attrName>ppt_x</p:attrName>
                                          <p:attrName>ppt_y</p:attrName>
                                        </p:attrNameLst>
                                      </p:cBhvr>
                                      <p:rCtr x="38346" y="40046"/>
                                    </p:animMotion>
                                  </p:childTnLst>
                                </p:cTn>
                              </p:par>
                              <p:par>
                                <p:cTn id="316" presetID="0" presetClass="path" presetSubtype="0" accel="50000" decel="50000" fill="hold" grpId="1" nodeType="withEffect">
                                  <p:stCondLst>
                                    <p:cond delay="0"/>
                                  </p:stCondLst>
                                  <p:childTnLst>
                                    <p:animMotion origin="layout" path="M 3.75E-6 -1.11111E-6 L 3.75E-6 0.00023 L 0.39583 -0.08889 C 0.40677 -0.0912 0.41783 -0.09097 0.42877 -0.09074 C 0.44192 -0.09028 0.4552 -0.08819 0.46836 -0.08704 C 0.48099 -0.0838 0.49375 -0.08194 0.50625 -0.07778 C 0.51497 -0.07477 0.52382 -0.07153 0.53229 -0.06597 C 0.5914 -0.02685 0.57929 -0.04097 0.6052 -0.00602 C 0.60651 0.00023 0.60833 0.00648 0.60937 0.01296 C 0.61211 0.03195 0.61093 0.04676 0.61041 0.06667 C 0.61028 0.07153 0.61054 0.07639 0.60963 0.08102 C 0.60781 0.09028 0.60455 0.09861 0.60208 0.10741 C 0.59856 0.11945 0.59948 0.11783 0.59583 0.12732 C 0.59479 0.12963 0.59401 0.13264 0.5927 0.13472 C 0.59049 0.13796 0.58789 0.14028 0.58541 0.14259 C 0.57734 0.15046 0.56849 0.15648 0.56145 0.16736 C 0.5582 0.17222 0.55507 0.17755 0.55234 0.18333 C 0.54987 0.18912 0.54817 0.19583 0.54583 0.20185 C 0.54414 0.20625 0.53997 0.21597 0.5375 0.21991 C 0.53528 0.22338 0.5332 0.22732 0.53047 0.22963 C 0.5263 0.23357 0.52174 0.23542 0.51731 0.23843 C 0.50651 0.2537 0.49661 0.2713 0.48502 0.28472 C 0.47786 0.29283 0.47005 0.29954 0.46354 0.30926 C 0.45547 0.32107 0.4526 0.33264 0.44791 0.34769 C 0.44935 0.35995 0.44948 0.37315 0.45234 0.38472 C 0.45547 0.39722 0.46041 0.40833 0.46562 0.41852 C 0.47213 0.43171 0.47955 0.44375 0.4875 0.4544 C 0.51289 0.48843 0.54466 0.50972 0.56562 0.55255 C 0.57083 0.5632 0.57669 0.57292 0.58125 0.58472 C 0.58658 0.59838 0.59205 0.62593 0.59609 0.64074 C 0.59922 0.65208 0.60377 0.66227 0.60625 0.67408 C 0.60755 0.68033 0.60872 0.68658 0.61002 0.69259 C 0.61237 0.70324 0.61575 0.71574 0.61901 0.72546 C 0.62395 0.73982 0.6276 0.75602 0.63437 0.76806 C 0.64817 0.79259 0.65234 0.80093 0.66797 0.82408 C 0.68554 0.85 0.68593 0.8507 0.70416 0.86736 C 0.70755 0.87037 0.71093 0.87361 0.71458 0.87593 C 0.72864 0.88519 0.73619 0.88148 0.75377 0.88218 C 0.75677 0.88403 0.75989 0.88565 0.76276 0.88773 C 0.76315 0.88796 0.76354 0.88866 0.7638 0.88889 C 0.76484 0.89005 0.76705 0.8919 0.76705 0.89213 " pathEditMode="relative" rAng="0" ptsTypes="AAAAAAAAAAAAAAAAAAAAAAAAAAAAAAAAAAAAAAAAA">
                                      <p:cBhvr>
                                        <p:cTn id="317" dur="2000" fill="hold"/>
                                        <p:tgtEl>
                                          <p:spTgt spid="154"/>
                                        </p:tgtEl>
                                        <p:attrNameLst>
                                          <p:attrName>ppt_x</p:attrName>
                                          <p:attrName>ppt_y</p:attrName>
                                        </p:attrNameLst>
                                      </p:cBhvr>
                                      <p:rCtr x="38346" y="40046"/>
                                    </p:animMotion>
                                  </p:childTnLst>
                                </p:cTn>
                              </p:par>
                              <p:par>
                                <p:cTn id="318" presetID="0" presetClass="path" presetSubtype="0" accel="50000" decel="50000" fill="hold" grpId="2" nodeType="withEffect">
                                  <p:stCondLst>
                                    <p:cond delay="0"/>
                                  </p:stCondLst>
                                  <p:childTnLst>
                                    <p:animMotion origin="layout" path="M -2.08333E-6 3.7037E-6 L -2.08333E-6 0.00023 C 0.0013 -0.01899 -0.00599 -0.04908 0.00391 -0.05695 C 0.10013 -0.13241 0.11328 -0.09607 0.19349 -0.03959 C 0.19154 -0.00278 0.2043 0.04814 0.18789 0.07083 C 0.17292 0.09166 0.12565 0.075 0.13308 0.04375 C 0.14531 -0.00857 0.18763 -0.01505 0.21498 -0.04445 C 0.30651 -0.03774 0.40326 -0.07871 0.48959 -0.02408 C 0.51511 -0.00787 0.47761 0.07314 0.46081 0.11111 C 0.44336 0.15046 0.41446 0.16875 0.39141 0.19745 C 0.44271 0.20393 0.50625 0.27592 0.54558 0.21666 C 0.57487 0.17222 0.54076 0.05486 0.50664 0.02338 C 0.45612 -0.02292 0.39297 0.02384 0.3362 0.02407 C 0.3336 0.07916 0.32709 0.13426 0.32852 0.18935 C 0.33021 0.25393 0.34571 0.3162 0.34558 0.38078 C 0.34531 0.46319 0.33347 0.54421 0.32748 0.62592 C 0.3388 0.67245 0.33607 0.74259 0.36146 0.76597 C 0.41849 0.81805 0.55339 0.83518 0.63308 0.84791 C 0.64571 0.85648 0.6888 0.88819 0.70834 0.89189 C 0.72175 0.89421 0.7487 0.89236 0.7487 0.89259 " pathEditMode="relative" rAng="0" ptsTypes="AAAAAAAAAAAAAAAAAAAA">
                                      <p:cBhvr>
                                        <p:cTn id="319" dur="2000" fill="hold"/>
                                        <p:tgtEl>
                                          <p:spTgt spid="164"/>
                                        </p:tgtEl>
                                        <p:attrNameLst>
                                          <p:attrName>ppt_x</p:attrName>
                                          <p:attrName>ppt_y</p:attrName>
                                        </p:attrNameLst>
                                      </p:cBhvr>
                                      <p:rCtr x="37357" y="39653"/>
                                    </p:animMotion>
                                  </p:childTnLst>
                                </p:cTn>
                              </p:par>
                              <p:par>
                                <p:cTn id="320" presetID="0" presetClass="path" presetSubtype="0" accel="50000" decel="50000" fill="hold" grpId="1" nodeType="withEffect">
                                  <p:stCondLst>
                                    <p:cond delay="0"/>
                                  </p:stCondLst>
                                  <p:childTnLst>
                                    <p:animMotion origin="layout" path="M 2.77556E-17 7.40741E-7 L 2.77556E-17 0.00023 C 0.0013 -0.01898 -0.00599 -0.04907 0.00391 -0.05695 C 0.10013 -0.13241 0.11328 -0.09607 0.19349 -0.03958 C 0.19154 -0.00278 0.2043 0.04815 0.18789 0.07083 C 0.17292 0.09167 0.12565 0.075 0.13307 0.04375 C 0.14531 -0.00857 0.18763 -0.01505 0.21497 -0.04445 C 0.30651 -0.03773 0.40326 -0.0787 0.48958 -0.02407 C 0.5151 -0.00787 0.4776 0.07315 0.46081 0.11111 C 0.44336 0.15046 0.41445 0.16875 0.39141 0.19745 C 0.44271 0.20393 0.50625 0.27593 0.54557 0.21667 C 0.57487 0.17222 0.54076 0.05486 0.50664 0.02338 C 0.45612 -0.02292 0.39297 0.02384 0.3362 0.02407 C 0.33359 0.07917 0.32708 0.13426 0.32852 0.18935 C 0.33021 0.25393 0.3457 0.3162 0.34557 0.38079 C 0.34531 0.46296 0.33346 0.54398 0.32747 0.62593 C 0.3388 0.67245 0.33607 0.74259 0.36146 0.76597 C 0.41849 0.81805 0.55339 0.83518 0.63307 0.84792 C 0.6457 0.85648 0.6888 0.88819 0.70833 0.8919 C 0.72174 0.89421 0.7487 0.89236 0.7487 0.89259 " pathEditMode="relative" rAng="0" ptsTypes="AAAAAAAAAAAAAAAAAAAA">
                                      <p:cBhvr>
                                        <p:cTn id="321" dur="2000" fill="hold"/>
                                        <p:tgtEl>
                                          <p:spTgt spid="151"/>
                                        </p:tgtEl>
                                        <p:attrNameLst>
                                          <p:attrName>ppt_x</p:attrName>
                                          <p:attrName>ppt_y</p:attrName>
                                        </p:attrNameLst>
                                      </p:cBhvr>
                                      <p:rCtr x="37357" y="39653"/>
                                    </p:animMotion>
                                  </p:childTnLst>
                                </p:cTn>
                              </p:par>
                              <p:par>
                                <p:cTn id="322" presetID="0" presetClass="path" presetSubtype="0" accel="50000" decel="50000" fill="hold" grpId="2" nodeType="withEffect">
                                  <p:stCondLst>
                                    <p:cond delay="0"/>
                                  </p:stCondLst>
                                  <p:childTnLst>
                                    <p:animMotion origin="layout" path="M -0.00013 -7.40741E-7 L -0.00013 0.00023 C -0.01523 -0.00903 -0.01146 -0.00741 -0.03047 -0.01412 C -0.04075 -0.01759 -0.05143 -0.01968 -0.06146 -0.02407 C -0.08854 -0.03565 -0.09297 -0.04213 -0.1181 -0.05671 C -0.12669 -0.06157 -0.1349 -0.06759 -0.14388 -0.07037 C -0.14714 -0.0713 -0.15039 -0.07268 -0.15378 -0.07338 C -0.16107 -0.075 -0.16549 -0.07523 -0.17227 -0.07593 C -0.17878 -0.07222 -0.18542 -0.06736 -0.19219 -0.06481 C -0.19583 -0.06319 -0.19987 -0.06227 -0.20352 -0.06042 C -0.21549 -0.05463 -0.22565 -0.04537 -0.23737 -0.03819 C -0.24115 -0.03588 -0.24505 -0.03449 -0.24883 -0.03264 C -0.26159 0.00532 -0.25768 -0.01111 -0.26302 0.01435 C -0.2638 0.02593 -0.2651 0.03982 -0.2638 0.05139 C -0.26263 0.06019 -0.26094 0.06875 -0.25859 0.07662 C -0.25234 0.09745 -0.2444 0.11296 -0.2349 0.12917 C -0.23151 0.13519 -0.21862 0.15417 -0.21367 0.15695 C -0.20599 0.16111 -0.18112 0.16227 -0.17357 0.16296 L -0.15794 0.1625 C -0.14844 0.16065 -0.13763 0.15486 -0.12917 0.14699 C -0.1237 0.1419 -0.11823 0.13634 -0.11367 0.12917 C -0.10781 0.12014 -0.10286 0.10995 -0.0987 0.09884 C -0.09349 0.08519 -0.0901 0.06968 -0.08568 0.05509 C -0.08073 0.01736 -0.07747 0.01157 -0.08125 -0.02523 C -0.08216 -0.0331 -0.08424 -0.04028 -0.0862 -0.04745 C -0.09023 -0.06204 -0.09518 -0.07338 -0.10169 -0.08449 C -0.10521 -0.09028 -0.10911 -0.0956 -0.11315 -0.10046 C -0.12227 -0.11157 -0.12956 -0.11805 -0.14023 -0.12338 C -0.1444 -0.12546 -0.14883 -0.12593 -0.15312 -0.12708 C -0.15742 -0.12824 -0.16185 -0.1294 -0.16602 -0.13009 C -0.1724 -0.13148 -0.17891 -0.13148 -0.18542 -0.13333 C -0.20325 -0.13796 -0.2207 -0.14653 -0.23841 -0.15 C -0.27096 -0.15602 -0.25612 -0.1544 -0.28281 -0.15532 C -0.29023 -0.15069 -0.29622 -0.14792 -0.3026 -0.13889 C -0.30547 -0.13472 -0.30755 -0.12893 -0.3099 -0.12407 C -0.31198 -0.10648 -0.31484 -0.08981 -0.31302 -0.07153 C -0.3099 -0.03843 -0.30091 -0.00509 -0.28945 0.02107 C -0.27956 0.04375 -0.23893 0.12708 -0.21927 0.15185 C -0.21562 0.15625 -0.2125 0.16181 -0.20872 0.16482 C -0.19557 0.1757 -0.1845 0.17732 -0.17044 0.18148 C -0.15117 0.18079 -0.12044 0.18009 -0.10234 0.17593 C -0.08841 0.17269 -0.07448 0.16644 -0.06042 0.16181 C -0.04831 0.15301 -0.03581 0.14537 -0.02396 0.13519 C -0.00117 0.11597 0.02109 0.09398 0.04375 0.07361 C 0.05664 0.06181 0.06992 0.0507 0.08294 0.03889 C 0.10052 0.02338 0.13464 -0.00833 0.15352 -0.02222 C 0.16211 -0.02847 0.1707 -0.03565 0.17943 -0.0412 C 0.1918 -0.04907 0.21315 -0.05625 0.22539 -0.06111 C 0.23099 -0.06088 0.33581 -0.05995 0.35391 -0.05741 C 0.36758 -0.05509 0.38138 -0.04907 0.39518 -0.0456 C 0.41458 -0.04074 0.43425 -0.0375 0.45378 -0.03264 C 0.52396 -0.01528 0.47943 -0.02708 0.53151 -0.00555 C 0.54844 0.00139 0.5543 -0.00023 0.5694 0.01111 C 0.57227 0.0132 0.57448 0.0169 0.57695 0.01991 C 0.58242 0.03727 0.58503 0.04306 0.58776 0.06435 C 0.58945 0.07708 0.59023 0.09028 0.59128 0.10324 C 0.59023 0.12523 0.59063 0.14769 0.58776 0.16921 C 0.58672 0.1787 0.58294 0.18657 0.57995 0.19445 C 0.57357 0.21088 0.56654 0.22616 0.55977 0.24213 C 0.55677 0.24861 0.55313 0.2544 0.55104 0.26181 C 0.54831 0.27107 0.54518 0.27986 0.54258 0.28958 C 0.53516 0.31945 0.53438 0.33079 0.52982 0.36181 C 0.52995 0.3787 0.53047 0.43056 0.53125 0.4537 C 0.53177 0.47014 0.53255 0.48657 0.5332 0.50301 C 0.53385 0.5125 0.53633 0.55116 0.5375 0.55995 C 0.53906 0.57176 0.54141 0.58333 0.54401 0.59445 C 0.54701 0.60625 0.55859 0.64722 0.56419 0.66227 C 0.56836 0.67315 0.57227 0.68426 0.57695 0.69375 C 0.58594 0.71134 0.60911 0.74815 0.62148 0.76366 C 0.6319 0.77639 0.65247 0.79306 0.66289 0.8007 C 0.6832 0.81551 0.70313 0.83449 0.72461 0.84375 C 0.73281 0.84722 0.74089 0.85046 0.74896 0.8544 C 0.75664 0.85787 0.76419 0.86296 0.77188 0.86597 C 0.77839 0.86852 0.78516 0.86759 0.79141 0.87107 L 0.81016 0.88079 C 0.81198 0.88171 0.8138 0.88287 0.81563 0.88403 C 0.8168 0.88449 0.8181 0.88495 0.81914 0.88565 C 0.82331 0.88889 0.82422 0.88982 0.83021 0.8919 C 0.83503 0.89352 0.8405 0.89398 0.84557 0.89445 C 0.84688 0.89491 0.84805 0.8956 0.84935 0.8963 C 0.85 0.89653 0.85052 0.89699 0.85104 0.89676 C 0.8543 0.89676 0.85729 0.8956 0.86055 0.8956 " pathEditMode="relative" rAng="0" ptsTypes="AAAAAAAAAAAAAAAAAAAAAAAAAAAAAAAAAAAAAAAAAAAAAAAAAAAAAAAAAAAAAAAAAAAAAAAAAAAAAAAAAA">
                                      <p:cBhvr>
                                        <p:cTn id="323" dur="2000" fill="hold"/>
                                        <p:tgtEl>
                                          <p:spTgt spid="165"/>
                                        </p:tgtEl>
                                        <p:attrNameLst>
                                          <p:attrName>ppt_x</p:attrName>
                                          <p:attrName>ppt_y</p:attrName>
                                        </p:attrNameLst>
                                      </p:cBhvr>
                                      <p:rCtr x="27357" y="37060"/>
                                    </p:animMotion>
                                  </p:childTnLst>
                                </p:cTn>
                              </p:par>
                              <p:par>
                                <p:cTn id="324" presetID="0" presetClass="path" presetSubtype="0" accel="50000" decel="50000" fill="hold" grpId="1" nodeType="withEffect">
                                  <p:stCondLst>
                                    <p:cond delay="0"/>
                                  </p:stCondLst>
                                  <p:childTnLst>
                                    <p:animMotion origin="layout" path="M -0.00013 -1.48148E-6 L -0.00013 0.00023 C -0.01524 -0.00903 -0.01146 -0.00741 -0.03047 -0.01412 C -0.04076 -0.01759 -0.05144 -0.01967 -0.06146 -0.02407 C -0.08855 -0.03565 -0.09297 -0.04213 -0.1181 -0.05671 C -0.1267 -0.06157 -0.1349 -0.06759 -0.14388 -0.07037 C -0.14714 -0.07129 -0.15039 -0.07268 -0.15378 -0.07338 C -0.16107 -0.075 -0.1655 -0.07523 -0.17227 -0.07592 C -0.17878 -0.07222 -0.18542 -0.06736 -0.19219 -0.06481 C -0.19584 -0.06319 -0.19987 -0.06227 -0.20352 -0.06042 C -0.2155 -0.05463 -0.22566 -0.04537 -0.23737 -0.03819 C -0.24115 -0.03588 -0.24506 -0.03449 -0.24883 -0.03264 C -0.26159 0.00533 -0.25769 -0.01111 -0.26303 0.01435 C -0.26381 0.02593 -0.26511 0.03982 -0.26381 0.05139 C -0.26263 0.06019 -0.26094 0.06875 -0.2586 0.07662 C -0.25235 0.09746 -0.24441 0.11296 -0.2349 0.12917 C -0.23151 0.13519 -0.21862 0.15417 -0.21368 0.15695 C -0.20599 0.16111 -0.18112 0.16227 -0.17357 0.16296 L -0.15795 0.16227 C -0.14844 0.16042 -0.13763 0.15486 -0.12917 0.14699 C -0.1237 0.1419 -0.11823 0.13611 -0.11368 0.12917 C -0.10782 0.11991 -0.10287 0.10996 -0.0987 0.09884 C -0.09349 0.08519 -0.09011 0.06968 -0.08568 0.05509 C -0.08073 0.01736 -0.07748 0.01158 -0.08125 -0.02523 C -0.08217 -0.0331 -0.08425 -0.04028 -0.0862 -0.04745 C -0.09024 -0.06204 -0.09519 -0.07338 -0.1017 -0.08449 C -0.10521 -0.09028 -0.10912 -0.0956 -0.11316 -0.10046 C -0.12227 -0.11157 -0.12956 -0.11805 -0.14024 -0.12338 C -0.14441 -0.12546 -0.14883 -0.12592 -0.15313 -0.12708 C -0.15743 -0.12824 -0.16185 -0.1294 -0.16602 -0.13009 C -0.1724 -0.13148 -0.17891 -0.13148 -0.18542 -0.13333 C -0.20326 -0.13796 -0.22071 -0.14653 -0.23842 -0.15 C -0.27097 -0.15602 -0.25612 -0.1544 -0.28282 -0.15532 C -0.29024 -0.15069 -0.29623 -0.14792 -0.30261 -0.13889 C -0.30547 -0.13472 -0.30756 -0.12893 -0.3099 -0.12407 C -0.31198 -0.10648 -0.31485 -0.08981 -0.31303 -0.07153 C -0.3099 -0.03842 -0.30092 -0.00509 -0.28946 0.02107 C -0.27956 0.04375 -0.23894 0.12708 -0.21927 0.15185 C -0.21563 0.15625 -0.2125 0.16181 -0.20873 0.16458 C -0.19558 0.1757 -0.18451 0.17732 -0.17045 0.18148 C -0.15118 0.18079 -0.12045 0.18009 -0.10235 0.17593 C -0.08842 0.17269 -0.07448 0.16644 -0.06042 0.16181 C -0.04831 0.15301 -0.03581 0.14537 -0.02396 0.13519 C -0.00118 0.11597 0.02109 0.09398 0.04375 0.07361 C 0.05664 0.06181 0.06992 0.0507 0.08294 0.03889 C 0.10052 0.02338 0.13463 -0.00833 0.15351 -0.02222 C 0.16211 -0.02847 0.1707 -0.03565 0.17942 -0.0412 C 0.19179 -0.04907 0.21315 -0.05625 0.22539 -0.06111 C 0.23099 -0.06088 0.3358 -0.05995 0.3539 -0.05741 C 0.36757 -0.05509 0.38138 -0.04907 0.39518 -0.0456 C 0.41458 -0.04074 0.43424 -0.0375 0.45377 -0.03264 C 0.52395 -0.01528 0.47942 -0.02708 0.53151 -0.00555 C 0.54843 0.00139 0.55429 -0.00023 0.5694 0.01111 C 0.57226 0.0132 0.57448 0.0169 0.57695 0.01991 C 0.58242 0.03727 0.58502 0.04306 0.58776 0.06435 C 0.58945 0.07708 0.59023 0.09028 0.59127 0.10324 C 0.59023 0.12523 0.59062 0.14769 0.58776 0.16921 C 0.58671 0.17871 0.58294 0.18658 0.57994 0.19445 C 0.57356 0.21088 0.56653 0.22616 0.55976 0.24213 C 0.55677 0.24861 0.55312 0.2544 0.55104 0.26181 C 0.5483 0.27107 0.54518 0.27986 0.54257 0.28958 C 0.53515 0.31945 0.53437 0.33079 0.52981 0.36181 C 0.52994 0.37871 0.53046 0.43056 0.53125 0.45371 C 0.53177 0.47014 0.53255 0.48634 0.5332 0.50301 C 0.53385 0.5125 0.53632 0.55116 0.5375 0.55996 C 0.53906 0.57153 0.5414 0.5831 0.54401 0.59445 C 0.547 0.60625 0.55859 0.64722 0.56419 0.66227 C 0.56836 0.67315 0.57226 0.68426 0.57695 0.69375 C 0.58593 0.71134 0.60911 0.74815 0.62148 0.76366 C 0.6319 0.77639 0.65247 0.79306 0.66289 0.8007 C 0.6832 0.81551 0.70312 0.83449 0.72461 0.84375 C 0.73281 0.84722 0.74088 0.85046 0.74895 0.8544 C 0.75664 0.85787 0.76419 0.86296 0.77187 0.86597 C 0.77838 0.86852 0.78515 0.86759 0.7914 0.87107 L 0.81015 0.88079 C 0.81198 0.88171 0.8138 0.88287 0.81562 0.88403 C 0.81679 0.88449 0.81809 0.88496 0.81914 0.88565 C 0.8233 0.88889 0.82421 0.88982 0.8302 0.8919 C 0.83502 0.89352 0.84049 0.89398 0.84557 0.89445 C 0.84687 0.89491 0.84804 0.8956 0.84934 0.8963 C 0.85 0.89653 0.85052 0.89699 0.85104 0.89676 C 0.85429 0.89676 0.85729 0.8956 0.86054 0.8956 " pathEditMode="relative" rAng="0" ptsTypes="AAAAAAAAAAAAAAAAAAAAAAAAAAAAAAAAAAAAAAAAAAAAAAAAAAAAAAAAAAAAAAAAAAAAAAAAAAAAAAAAAA">
                                      <p:cBhvr>
                                        <p:cTn id="325" dur="2000" fill="hold"/>
                                        <p:tgtEl>
                                          <p:spTgt spid="153"/>
                                        </p:tgtEl>
                                        <p:attrNameLst>
                                          <p:attrName>ppt_x</p:attrName>
                                          <p:attrName>ppt_y</p:attrName>
                                        </p:attrNameLst>
                                      </p:cBhvr>
                                      <p:rCtr x="27357" y="37060"/>
                                    </p:animMotion>
                                  </p:childTnLst>
                                </p:cTn>
                              </p:par>
                              <p:par>
                                <p:cTn id="326" presetID="0" presetClass="path" presetSubtype="0" accel="50000" decel="50000" fill="hold" nodeType="withEffect">
                                  <p:stCondLst>
                                    <p:cond delay="0"/>
                                  </p:stCondLst>
                                  <p:childTnLst>
                                    <p:animMotion origin="layout" path="M 0 0 L 0 0 C 0.00026 -0.0044 0.00143 -0.01944 0.00208 -0.02199 C 0.00377 -0.02893 0.00312 -0.02569 0.00416 -0.03148 C 0.00494 -0.04143 0.0039 -0.03032 0.00521 -0.04028 C 0.00586 -0.04537 0.00599 -0.05069 0.00703 -0.05532 C 0.00755 -0.0581 0.00807 -0.06088 0.00872 -0.06366 C 0.01028 -0.06921 0.01341 -0.07893 0.01588 -0.08379 C 0.02057 -0.09305 0.02513 -0.09815 0.03216 -0.10254 C 0.03841 -0.10671 0.04492 -0.11018 0.05156 -0.11203 C 0.07343 -0.11782 0.08424 -0.11805 0.10286 -0.11898 C 0.1233 -0.11713 0.10963 -0.11991 0.13008 -0.11134 C 0.14466 -0.10532 0.1595 -0.10092 0.17396 -0.09375 C 0.19492 -0.08356 0.19271 -0.08565 0.21185 -0.07245 C 0.21875 -0.06759 0.22461 -0.06366 0.2306 -0.05602 C 0.23216 -0.05416 0.23828 -0.04097 0.23841 -0.04097 C 0.24518 -0.0243 0.24609 -0.02268 0.24935 -0.00764 C 0.25 -0.00463 0.25052 -0.00139 0.25117 0.00185 C 0.25117 0.00926 0.25156 0.0169 0.25143 0.02454 C 0.25143 0.02778 0.25091 0.03125 0.25078 0.03449 C 0.25065 0.03658 0.25052 0.03866 0.25039 0.04074 C 0.25039 0.04121 0.24987 0.05116 0.24896 0.05347 C 0.24791 0.05602 0.24531 0.05972 0.24362 0.06088 C 0.24231 0.06181 0.24088 0.06227 0.23945 0.06273 C 0.23502 0.06227 0.23164 0.0625 0.22734 0.05834 C 0.22487 0.05602 0.22291 0.05209 0.2207 0.04908 C 0.21992 0.04699 0.21875 0.04514 0.21862 0.04259 C 0.21771 0.0338 0.22057 0.02084 0.22213 0.01366 C 0.22343 0.00741 0.22461 0.0007 0.22669 -0.00509 C 0.22929 -0.0125 0.23294 -0.01875 0.23593 -0.02592 C 0.24765 -0.05393 0.25468 -0.08217 0.27122 -0.10648 C 0.27721 -0.11504 0.28281 -0.12407 0.28893 -0.13217 C 0.30351 -0.15139 0.31836 -0.16967 0.3332 -0.18819 C 0.34192 -0.19884 0.3513 -0.2081 0.35976 -0.21967 C 0.39179 -0.26389 0.37747 -0.24583 0.42448 -0.29768 C 0.43307 -0.30717 0.44153 -0.31713 0.45065 -0.32523 L 0.49843 -0.36875 C 0.51497 -0.38379 0.51666 -0.38657 0.53515 -0.39768 C 0.54375 -0.40278 0.55234 -0.40879 0.56133 -0.41134 C 0.57096 -0.41435 0.58099 -0.41319 0.59075 -0.41389 C 0.61849 -0.41203 0.62096 -0.42963 0.62747 -0.40694 C 0.62877 -0.40278 0.62981 -0.39861 0.63099 -0.39444 C 0.63177 -0.38842 0.63268 -0.38241 0.6332 -0.37616 C 0.63437 -0.35926 0.63437 -0.33842 0.63463 -0.32153 C 0.63385 -0.29004 0.63437 -0.27037 0.62825 -0.23773 C 0.62773 -0.23541 0.61979 -0.1919 0.61758 -0.18241 C 0.61562 -0.17361 0.61341 -0.16504 0.61159 -0.15602 C 0.60937 -0.1456 0.60768 -0.13495 0.6056 -0.12453 C 0.60299 -0.11227 0.6 -0.10046 0.59739 -0.08819 C 0.59166 -0.05995 0.58411 -0.03264 0.58047 -0.00324 L 0.57409 0.04769 C 0.57096 0.12246 0.56575 0.16227 0.57226 0.23148 C 0.57682 0.27824 0.58203 0.30116 0.59323 0.34144 C 0.60091 0.36945 0.6095 0.40162 0.62252 0.42384 C 0.63489 0.44491 0.65 0.45741 0.66536 0.46968 C 0.67877 0.48056 0.69244 0.49028 0.70599 0.5007 C 0.72552 0.51551 0.73268 0.52361 0.75312 0.53079 C 0.75807 0.53241 0.76328 0.53195 0.76836 0.53264 C 0.77135 0.5331 0.77448 0.53403 0.77747 0.53449 C 0.78359 0.53866 0.78958 0.54375 0.79596 0.54722 C 0.82435 0.5625 0.80078 0.54931 0.84297 0.57477 C 0.84583 0.57662 0.84883 0.57801 0.85182 0.57986 C 0.86263 0.58634 0.85755 0.58472 0.86419 0.58611 L 0.86601 0.58727 " pathEditMode="relative" ptsTypes="AAAAAAAAAAAAAAAAAAAAAAAAAAAAAAAAAAAAAAAAAAAAAAAAAAAAAAAAAAAAAAAA">
                                      <p:cBhvr>
                                        <p:cTn id="327" dur="2000" fill="hold"/>
                                        <p:tgtEl>
                                          <p:spTgt spid="188"/>
                                        </p:tgtEl>
                                        <p:attrNameLst>
                                          <p:attrName>ppt_x</p:attrName>
                                          <p:attrName>ppt_y</p:attrName>
                                        </p:attrNameLst>
                                      </p:cBhvr>
                                    </p:animMotion>
                                  </p:childTnLst>
                                </p:cTn>
                              </p:par>
                              <p:par>
                                <p:cTn id="328" presetID="0" presetClass="path" presetSubtype="0" accel="50000" decel="50000" fill="hold" grpId="1" nodeType="withEffect">
                                  <p:stCondLst>
                                    <p:cond delay="0"/>
                                  </p:stCondLst>
                                  <p:childTnLst>
                                    <p:animMotion origin="layout" path="M 0 0 L 0 0 C 0.00026 -0.0044 0.00143 -0.01944 0.00208 -0.02199 C 0.00377 -0.02893 0.00312 -0.02569 0.00416 -0.03148 C 0.00494 -0.04143 0.0039 -0.03032 0.00521 -0.04028 C 0.00586 -0.04537 0.00599 -0.05069 0.00703 -0.05532 C 0.00755 -0.0581 0.00807 -0.06088 0.00872 -0.06366 C 0.01028 -0.06921 0.01341 -0.07893 0.01588 -0.08379 C 0.02057 -0.09305 0.02513 -0.09815 0.03216 -0.10254 C 0.03841 -0.10671 0.04492 -0.11018 0.05156 -0.11203 C 0.07343 -0.11782 0.08424 -0.11805 0.10286 -0.11898 C 0.1233 -0.11713 0.10963 -0.11991 0.13008 -0.11134 C 0.14466 -0.10532 0.1595 -0.10092 0.17396 -0.09375 C 0.19492 -0.08356 0.19271 -0.08565 0.21185 -0.07245 C 0.21875 -0.06759 0.22461 -0.06366 0.2306 -0.05602 C 0.23216 -0.05416 0.23828 -0.04097 0.23841 -0.04097 C 0.24518 -0.0243 0.24609 -0.02268 0.24935 -0.00764 C 0.25 -0.00463 0.25052 -0.00139 0.25117 0.00185 C 0.25117 0.00926 0.25156 0.0169 0.25143 0.02454 C 0.25143 0.02778 0.25091 0.03125 0.25078 0.03449 C 0.25065 0.03658 0.25052 0.03866 0.25039 0.04074 C 0.25039 0.04121 0.24987 0.05116 0.24896 0.05347 C 0.24791 0.05602 0.24531 0.05972 0.24362 0.06088 C 0.24231 0.06181 0.24088 0.06227 0.23945 0.06273 C 0.23502 0.06227 0.23164 0.0625 0.22734 0.05834 C 0.22487 0.05602 0.22291 0.05209 0.2207 0.04908 C 0.21992 0.04699 0.21875 0.04514 0.21862 0.04259 C 0.21771 0.0338 0.22057 0.02084 0.22213 0.01366 C 0.22343 0.00741 0.22461 0.0007 0.22669 -0.00509 C 0.22929 -0.0125 0.23294 -0.01875 0.23593 -0.02592 C 0.24765 -0.05393 0.25468 -0.08217 0.27122 -0.10648 C 0.27721 -0.11504 0.28281 -0.12407 0.28893 -0.13217 C 0.30351 -0.15139 0.31836 -0.16967 0.3332 -0.18819 C 0.34192 -0.19884 0.3513 -0.2081 0.35976 -0.21967 C 0.39179 -0.26389 0.37747 -0.24583 0.42448 -0.29768 C 0.43307 -0.30717 0.44153 -0.31713 0.45065 -0.32523 L 0.49843 -0.36875 C 0.51497 -0.38379 0.51666 -0.38657 0.53515 -0.39768 C 0.54375 -0.40278 0.55234 -0.40879 0.56133 -0.41134 C 0.57096 -0.41435 0.58099 -0.41319 0.59075 -0.41389 C 0.61849 -0.41203 0.62096 -0.42963 0.62747 -0.40694 C 0.62877 -0.40278 0.62981 -0.39861 0.63099 -0.39444 C 0.63177 -0.38842 0.63268 -0.38241 0.6332 -0.37616 C 0.63437 -0.35926 0.63437 -0.33842 0.63463 -0.32153 C 0.63385 -0.29004 0.63437 -0.27037 0.62825 -0.23773 C 0.62773 -0.23541 0.61979 -0.1919 0.61758 -0.18241 C 0.61562 -0.17361 0.61341 -0.16504 0.61159 -0.15602 C 0.60937 -0.1456 0.60768 -0.13495 0.6056 -0.12453 C 0.60299 -0.11227 0.6 -0.10046 0.59739 -0.08819 C 0.59166 -0.05995 0.58411 -0.03264 0.58047 -0.00324 L 0.57409 0.04769 C 0.57096 0.12246 0.56575 0.16227 0.57226 0.23148 C 0.57682 0.27824 0.58203 0.30116 0.59323 0.34144 C 0.60091 0.36945 0.6095 0.40162 0.62252 0.42384 C 0.63489 0.44491 0.65 0.45741 0.66536 0.46968 C 0.67877 0.48056 0.69244 0.49028 0.70599 0.5007 C 0.72552 0.51551 0.73268 0.52361 0.75312 0.53079 C 0.75807 0.53241 0.76328 0.53195 0.76836 0.53264 C 0.77135 0.5331 0.77448 0.53403 0.77747 0.53449 C 0.78359 0.53866 0.78958 0.54375 0.79596 0.54722 C 0.82435 0.5625 0.80078 0.54931 0.84297 0.57477 C 0.84583 0.57662 0.84883 0.57801 0.85182 0.57986 C 0.86263 0.58634 0.85755 0.58472 0.86419 0.58611 L 0.86601 0.58727 " pathEditMode="relative" ptsTypes="AAAAAAAAAAAAAAAAAAAAAAAAAAAAAAAAAAAAAAAAAAAAAAAAAAAAAAAAAAAAAAAA">
                                      <p:cBhvr>
                                        <p:cTn id="329" dur="2000" fill="hold"/>
                                        <p:tgtEl>
                                          <p:spTgt spid="187"/>
                                        </p:tgtEl>
                                        <p:attrNameLst>
                                          <p:attrName>ppt_x</p:attrName>
                                          <p:attrName>ppt_y</p:attrName>
                                        </p:attrNameLst>
                                      </p:cBhvr>
                                    </p:animMotion>
                                  </p:childTnLst>
                                </p:cTn>
                              </p:par>
                              <p:par>
                                <p:cTn id="330" presetID="0" presetClass="path" presetSubtype="0" accel="50000" decel="50000" fill="hold" nodeType="withEffect">
                                  <p:stCondLst>
                                    <p:cond delay="0"/>
                                  </p:stCondLst>
                                  <p:childTnLst>
                                    <p:animMotion origin="layout" path="M 2.77556E-17 3.33333E-6 L 2.77556E-17 0.00023 C 0.00026 -0.0044 0.00143 -0.01945 0.00208 -0.02199 C 0.00378 -0.02894 0.00313 -0.0257 0.00417 -0.03148 C 0.00495 -0.04144 0.00391 -0.03033 0.00521 -0.04028 C 0.00586 -0.04537 0.00599 -0.0507 0.00703 -0.05533 C 0.00755 -0.05811 0.00807 -0.06088 0.00872 -0.06366 C 0.01029 -0.06922 0.01341 -0.07894 0.01589 -0.0838 C 0.02057 -0.09306 0.02513 -0.09815 0.03216 -0.10255 C 0.03841 -0.10672 0.04492 -0.11019 0.05156 -0.11204 C 0.07344 -0.11783 0.08424 -0.11806 0.10286 -0.11898 C 0.12331 -0.11713 0.10964 -0.11991 0.13008 -0.11135 C 0.14466 -0.10533 0.15951 -0.10093 0.17396 -0.09375 C 0.19492 -0.08357 0.19271 -0.08565 0.21185 -0.07246 C 0.21875 -0.0676 0.22461 -0.06366 0.2306 -0.05602 C 0.23216 -0.05417 0.23828 -0.04098 0.23841 -0.04098 C 0.24518 -0.02431 0.24609 -0.02269 0.24935 -0.00764 C 0.25 -0.00463 0.25052 -0.00139 0.25117 0.00185 C 0.25117 0.00926 0.25156 0.01689 0.25143 0.02453 C 0.25143 0.02777 0.25091 0.03125 0.25078 0.03449 C 0.25065 0.03657 0.25052 0.03865 0.25039 0.04074 C 0.25039 0.0412 0.24987 0.05115 0.24896 0.05347 C 0.24792 0.05602 0.24531 0.05972 0.24362 0.06088 C 0.24232 0.0618 0.24089 0.06227 0.23945 0.06273 C 0.23503 0.06227 0.23164 0.0625 0.22734 0.05833 C 0.22487 0.05602 0.22292 0.05208 0.2207 0.04907 C 0.21992 0.04699 0.21875 0.04514 0.21862 0.04259 C 0.21771 0.03379 0.22057 0.02083 0.22214 0.01365 C 0.22344 0.0074 0.22461 0.00069 0.22669 -0.0051 C 0.2293 -0.0125 0.23294 -0.01875 0.23594 -0.02593 C 0.24766 -0.05394 0.25469 -0.08218 0.27122 -0.10648 C 0.27721 -0.11505 0.28281 -0.12408 0.28893 -0.13218 C 0.30352 -0.15139 0.31836 -0.16968 0.3332 -0.1882 C 0.34193 -0.19885 0.3513 -0.20811 0.35977 -0.21968 C 0.3918 -0.26389 0.37747 -0.24584 0.42448 -0.29769 C 0.43307 -0.30718 0.44154 -0.31713 0.45065 -0.32523 L 0.49844 -0.36875 C 0.51497 -0.3838 0.51667 -0.38658 0.53516 -0.39769 C 0.54375 -0.40278 0.55234 -0.4088 0.56133 -0.41135 C 0.57096 -0.41436 0.58099 -0.4132 0.59076 -0.41389 C 0.61849 -0.41204 0.62096 -0.42963 0.62747 -0.40695 C 0.62878 -0.40278 0.62982 -0.39861 0.63099 -0.39445 C 0.63177 -0.38843 0.63268 -0.38241 0.6332 -0.37616 C 0.63438 -0.35926 0.63438 -0.33843 0.63464 -0.32153 C 0.63385 -0.29005 0.63438 -0.27037 0.62826 -0.23773 C 0.62773 -0.23542 0.61979 -0.1919 0.61758 -0.18241 C 0.61563 -0.17361 0.61341 -0.16505 0.61159 -0.15602 C 0.60938 -0.14561 0.60768 -0.13496 0.6056 -0.12454 C 0.60299 -0.11227 0.6 -0.10047 0.5974 -0.0882 C 0.59167 -0.05996 0.58411 -0.03264 0.58047 -0.00324 L 0.57409 0.04768 C 0.57096 0.12245 0.56576 0.16227 0.57227 0.23148 C 0.57682 0.27824 0.58203 0.30115 0.59323 0.34143 C 0.60091 0.36944 0.60951 0.40162 0.62253 0.42384 C 0.6349 0.4449 0.65 0.4574 0.66536 0.46967 C 0.67878 0.48055 0.69245 0.49027 0.70599 0.50069 C 0.72552 0.51551 0.73268 0.52361 0.75313 0.53078 C 0.75807 0.5324 0.76328 0.53194 0.76836 0.53264 C 0.77135 0.5331 0.77448 0.53402 0.77747 0.53449 C 0.78359 0.53865 0.78958 0.54375 0.79596 0.54722 C 0.82435 0.5625 0.80078 0.5493 0.84297 0.57477 C 0.84583 0.57662 0.84883 0.57801 0.85182 0.57986 C 0.86263 0.58634 0.85755 0.58472 0.86419 0.58611 L 0.86602 0.58727 " pathEditMode="relative" rAng="0" ptsTypes="AAAAAAAAAAAAAAAAAAAAAAAAAAAAAAAAAAAAAAAAAAAAAAAAAAAAAAAAAAAAAAAA">
                                      <p:cBhvr>
                                        <p:cTn id="331" dur="2000" fill="hold"/>
                                        <p:tgtEl>
                                          <p:spTgt spid="189"/>
                                        </p:tgtEl>
                                        <p:attrNameLst>
                                          <p:attrName>ppt_x</p:attrName>
                                          <p:attrName>ppt_y</p:attrName>
                                        </p:attrNameLst>
                                      </p:cBhvr>
                                      <p:rCtr x="43294" y="8426"/>
                                    </p:animMotion>
                                  </p:childTnLst>
                                </p:cTn>
                              </p:par>
                            </p:childTnLst>
                          </p:cTn>
                        </p:par>
                      </p:childTnLst>
                    </p:cTn>
                  </p:par>
                  <p:par>
                    <p:cTn id="332" fill="hold">
                      <p:stCondLst>
                        <p:cond delay="indefinite"/>
                      </p:stCondLst>
                      <p:childTnLst>
                        <p:par>
                          <p:cTn id="333" fill="hold">
                            <p:stCondLst>
                              <p:cond delay="0"/>
                            </p:stCondLst>
                            <p:childTnLst>
                              <p:par>
                                <p:cTn id="334" presetID="2" presetClass="entr" presetSubtype="4" fill="hold" grpId="0" nodeType="clickEffect">
                                  <p:stCondLst>
                                    <p:cond delay="0"/>
                                  </p:stCondLst>
                                  <p:childTnLst>
                                    <p:set>
                                      <p:cBhvr>
                                        <p:cTn id="335" dur="1" fill="hold">
                                          <p:stCondLst>
                                            <p:cond delay="0"/>
                                          </p:stCondLst>
                                        </p:cTn>
                                        <p:tgtEl>
                                          <p:spTgt spid="199"/>
                                        </p:tgtEl>
                                        <p:attrNameLst>
                                          <p:attrName>style.visibility</p:attrName>
                                        </p:attrNameLst>
                                      </p:cBhvr>
                                      <p:to>
                                        <p:strVal val="visible"/>
                                      </p:to>
                                    </p:set>
                                    <p:anim calcmode="lin" valueType="num">
                                      <p:cBhvr additive="base">
                                        <p:cTn id="336" dur="500" fill="hold"/>
                                        <p:tgtEl>
                                          <p:spTgt spid="199"/>
                                        </p:tgtEl>
                                        <p:attrNameLst>
                                          <p:attrName>ppt_x</p:attrName>
                                        </p:attrNameLst>
                                      </p:cBhvr>
                                      <p:tavLst>
                                        <p:tav tm="0">
                                          <p:val>
                                            <p:strVal val="#ppt_x"/>
                                          </p:val>
                                        </p:tav>
                                        <p:tav tm="100000">
                                          <p:val>
                                            <p:strVal val="#ppt_x"/>
                                          </p:val>
                                        </p:tav>
                                      </p:tavLst>
                                    </p:anim>
                                    <p:anim calcmode="lin" valueType="num">
                                      <p:cBhvr additive="base">
                                        <p:cTn id="337" dur="500" fill="hold"/>
                                        <p:tgtEl>
                                          <p:spTgt spid="199"/>
                                        </p:tgtEl>
                                        <p:attrNameLst>
                                          <p:attrName>ppt_y</p:attrName>
                                        </p:attrNameLst>
                                      </p:cBhvr>
                                      <p:tavLst>
                                        <p:tav tm="0">
                                          <p:val>
                                            <p:strVal val="1+#ppt_h/2"/>
                                          </p:val>
                                        </p:tav>
                                        <p:tav tm="100000">
                                          <p:val>
                                            <p:strVal val="#ppt_y"/>
                                          </p:val>
                                        </p:tav>
                                      </p:tavLst>
                                    </p:anim>
                                  </p:childTnLst>
                                </p:cTn>
                              </p:par>
                              <p:par>
                                <p:cTn id="338" presetID="2" presetClass="entr" presetSubtype="4" fill="hold" nodeType="withEffect">
                                  <p:stCondLst>
                                    <p:cond delay="0"/>
                                  </p:stCondLst>
                                  <p:childTnLst>
                                    <p:set>
                                      <p:cBhvr>
                                        <p:cTn id="339" dur="1" fill="hold">
                                          <p:stCondLst>
                                            <p:cond delay="0"/>
                                          </p:stCondLst>
                                        </p:cTn>
                                        <p:tgtEl>
                                          <p:spTgt spid="200"/>
                                        </p:tgtEl>
                                        <p:attrNameLst>
                                          <p:attrName>style.visibility</p:attrName>
                                        </p:attrNameLst>
                                      </p:cBhvr>
                                      <p:to>
                                        <p:strVal val="visible"/>
                                      </p:to>
                                    </p:set>
                                    <p:anim calcmode="lin" valueType="num">
                                      <p:cBhvr additive="base">
                                        <p:cTn id="340" dur="500" fill="hold"/>
                                        <p:tgtEl>
                                          <p:spTgt spid="200"/>
                                        </p:tgtEl>
                                        <p:attrNameLst>
                                          <p:attrName>ppt_x</p:attrName>
                                        </p:attrNameLst>
                                      </p:cBhvr>
                                      <p:tavLst>
                                        <p:tav tm="0">
                                          <p:val>
                                            <p:strVal val="#ppt_x"/>
                                          </p:val>
                                        </p:tav>
                                        <p:tav tm="100000">
                                          <p:val>
                                            <p:strVal val="#ppt_x"/>
                                          </p:val>
                                        </p:tav>
                                      </p:tavLst>
                                    </p:anim>
                                    <p:anim calcmode="lin" valueType="num">
                                      <p:cBhvr additive="base">
                                        <p:cTn id="341" dur="500" fill="hold"/>
                                        <p:tgtEl>
                                          <p:spTgt spid="200"/>
                                        </p:tgtEl>
                                        <p:attrNameLst>
                                          <p:attrName>ppt_y</p:attrName>
                                        </p:attrNameLst>
                                      </p:cBhvr>
                                      <p:tavLst>
                                        <p:tav tm="0">
                                          <p:val>
                                            <p:strVal val="1+#ppt_h/2"/>
                                          </p:val>
                                        </p:tav>
                                        <p:tav tm="100000">
                                          <p:val>
                                            <p:strVal val="#ppt_y"/>
                                          </p:val>
                                        </p:tav>
                                      </p:tavLst>
                                    </p:anim>
                                  </p:childTnLst>
                                </p:cTn>
                              </p:par>
                              <p:par>
                                <p:cTn id="342" presetID="2" presetClass="entr" presetSubtype="4" fill="hold" nodeType="withEffect">
                                  <p:stCondLst>
                                    <p:cond delay="0"/>
                                  </p:stCondLst>
                                  <p:childTnLst>
                                    <p:set>
                                      <p:cBhvr>
                                        <p:cTn id="343" dur="1" fill="hold">
                                          <p:stCondLst>
                                            <p:cond delay="0"/>
                                          </p:stCondLst>
                                        </p:cTn>
                                        <p:tgtEl>
                                          <p:spTgt spid="201"/>
                                        </p:tgtEl>
                                        <p:attrNameLst>
                                          <p:attrName>style.visibility</p:attrName>
                                        </p:attrNameLst>
                                      </p:cBhvr>
                                      <p:to>
                                        <p:strVal val="visible"/>
                                      </p:to>
                                    </p:set>
                                    <p:anim calcmode="lin" valueType="num">
                                      <p:cBhvr additive="base">
                                        <p:cTn id="344" dur="500" fill="hold"/>
                                        <p:tgtEl>
                                          <p:spTgt spid="201"/>
                                        </p:tgtEl>
                                        <p:attrNameLst>
                                          <p:attrName>ppt_x</p:attrName>
                                        </p:attrNameLst>
                                      </p:cBhvr>
                                      <p:tavLst>
                                        <p:tav tm="0">
                                          <p:val>
                                            <p:strVal val="#ppt_x"/>
                                          </p:val>
                                        </p:tav>
                                        <p:tav tm="100000">
                                          <p:val>
                                            <p:strVal val="#ppt_x"/>
                                          </p:val>
                                        </p:tav>
                                      </p:tavLst>
                                    </p:anim>
                                    <p:anim calcmode="lin" valueType="num">
                                      <p:cBhvr additive="base">
                                        <p:cTn id="345" dur="500" fill="hold"/>
                                        <p:tgtEl>
                                          <p:spTgt spid="201"/>
                                        </p:tgtEl>
                                        <p:attrNameLst>
                                          <p:attrName>ppt_y</p:attrName>
                                        </p:attrNameLst>
                                      </p:cBhvr>
                                      <p:tavLst>
                                        <p:tav tm="0">
                                          <p:val>
                                            <p:strVal val="1+#ppt_h/2"/>
                                          </p:val>
                                        </p:tav>
                                        <p:tav tm="100000">
                                          <p:val>
                                            <p:strVal val="#ppt_y"/>
                                          </p:val>
                                        </p:tav>
                                      </p:tavLst>
                                    </p:anim>
                                  </p:childTnLst>
                                </p:cTn>
                              </p:par>
                              <p:par>
                                <p:cTn id="346" presetID="52" presetClass="entr" presetSubtype="0" fill="hold" grpId="0" nodeType="withEffect">
                                  <p:stCondLst>
                                    <p:cond delay="0"/>
                                  </p:stCondLst>
                                  <p:childTnLst>
                                    <p:set>
                                      <p:cBhvr>
                                        <p:cTn id="347" dur="1" fill="hold">
                                          <p:stCondLst>
                                            <p:cond delay="0"/>
                                          </p:stCondLst>
                                        </p:cTn>
                                        <p:tgtEl>
                                          <p:spTgt spid="142"/>
                                        </p:tgtEl>
                                        <p:attrNameLst>
                                          <p:attrName>style.visibility</p:attrName>
                                        </p:attrNameLst>
                                      </p:cBhvr>
                                      <p:to>
                                        <p:strVal val="visible"/>
                                      </p:to>
                                    </p:set>
                                    <p:animScale>
                                      <p:cBhvr>
                                        <p:cTn id="348" dur="1000" decel="50000" fill="hold">
                                          <p:stCondLst>
                                            <p:cond delay="0"/>
                                          </p:stCondLst>
                                        </p:cTn>
                                        <p:tgtEl>
                                          <p:spTgt spid="1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9" dur="1000" decel="50000" fill="hold">
                                          <p:stCondLst>
                                            <p:cond delay="0"/>
                                          </p:stCondLst>
                                        </p:cTn>
                                        <p:tgtEl>
                                          <p:spTgt spid="142"/>
                                        </p:tgtEl>
                                        <p:attrNameLst>
                                          <p:attrName>ppt_x</p:attrName>
                                          <p:attrName>ppt_y</p:attrName>
                                        </p:attrNameLst>
                                      </p:cBhvr>
                                    </p:animMotion>
                                    <p:animEffect transition="in" filter="fade">
                                      <p:cBhvr>
                                        <p:cTn id="350" dur="1000"/>
                                        <p:tgtEl>
                                          <p:spTgt spid="142"/>
                                        </p:tgtEl>
                                      </p:cBhvr>
                                    </p:animEffect>
                                  </p:childTnLst>
                                </p:cTn>
                              </p:par>
                              <p:par>
                                <p:cTn id="351" presetID="52" presetClass="entr" presetSubtype="0" fill="hold" grpId="0" nodeType="withEffect">
                                  <p:stCondLst>
                                    <p:cond delay="0"/>
                                  </p:stCondLst>
                                  <p:childTnLst>
                                    <p:set>
                                      <p:cBhvr>
                                        <p:cTn id="352" dur="1" fill="hold">
                                          <p:stCondLst>
                                            <p:cond delay="0"/>
                                          </p:stCondLst>
                                        </p:cTn>
                                        <p:tgtEl>
                                          <p:spTgt spid="141"/>
                                        </p:tgtEl>
                                        <p:attrNameLst>
                                          <p:attrName>style.visibility</p:attrName>
                                        </p:attrNameLst>
                                      </p:cBhvr>
                                      <p:to>
                                        <p:strVal val="visible"/>
                                      </p:to>
                                    </p:set>
                                    <p:animScale>
                                      <p:cBhvr>
                                        <p:cTn id="353" dur="1000" decel="50000" fill="hold">
                                          <p:stCondLst>
                                            <p:cond delay="0"/>
                                          </p:stCondLst>
                                        </p:cTn>
                                        <p:tgtEl>
                                          <p:spTgt spid="1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4" dur="1000" decel="50000" fill="hold">
                                          <p:stCondLst>
                                            <p:cond delay="0"/>
                                          </p:stCondLst>
                                        </p:cTn>
                                        <p:tgtEl>
                                          <p:spTgt spid="141"/>
                                        </p:tgtEl>
                                        <p:attrNameLst>
                                          <p:attrName>ppt_x</p:attrName>
                                          <p:attrName>ppt_y</p:attrName>
                                        </p:attrNameLst>
                                      </p:cBhvr>
                                    </p:animMotion>
                                    <p:animEffect transition="in" filter="fade">
                                      <p:cBhvr>
                                        <p:cTn id="355" dur="1000"/>
                                        <p:tgtEl>
                                          <p:spTgt spid="141"/>
                                        </p:tgtEl>
                                      </p:cBhvr>
                                    </p:animEffect>
                                  </p:childTnLst>
                                </p:cTn>
                              </p:par>
                            </p:childTnLst>
                          </p:cTn>
                        </p:par>
                      </p:childTnLst>
                    </p:cTn>
                  </p:par>
                  <p:par>
                    <p:cTn id="356" fill="hold">
                      <p:stCondLst>
                        <p:cond delay="indefinite"/>
                      </p:stCondLst>
                      <p:childTnLst>
                        <p:par>
                          <p:cTn id="357" fill="hold">
                            <p:stCondLst>
                              <p:cond delay="0"/>
                            </p:stCondLst>
                            <p:childTnLst>
                              <p:par>
                                <p:cTn id="358" presetID="3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 calcmode="lin" valueType="num">
                                      <p:cBhvr>
                                        <p:cTn id="360" dur="1000" fill="hold"/>
                                        <p:tgtEl>
                                          <p:spTgt spid="48"/>
                                        </p:tgtEl>
                                        <p:attrNameLst>
                                          <p:attrName>ppt_w</p:attrName>
                                        </p:attrNameLst>
                                      </p:cBhvr>
                                      <p:tavLst>
                                        <p:tav tm="0">
                                          <p:val>
                                            <p:fltVal val="0"/>
                                          </p:val>
                                        </p:tav>
                                        <p:tav tm="100000">
                                          <p:val>
                                            <p:strVal val="#ppt_w"/>
                                          </p:val>
                                        </p:tav>
                                      </p:tavLst>
                                    </p:anim>
                                    <p:anim calcmode="lin" valueType="num">
                                      <p:cBhvr>
                                        <p:cTn id="361" dur="1000" fill="hold"/>
                                        <p:tgtEl>
                                          <p:spTgt spid="48"/>
                                        </p:tgtEl>
                                        <p:attrNameLst>
                                          <p:attrName>ppt_h</p:attrName>
                                        </p:attrNameLst>
                                      </p:cBhvr>
                                      <p:tavLst>
                                        <p:tav tm="0">
                                          <p:val>
                                            <p:fltVal val="0"/>
                                          </p:val>
                                        </p:tav>
                                        <p:tav tm="100000">
                                          <p:val>
                                            <p:strVal val="#ppt_h"/>
                                          </p:val>
                                        </p:tav>
                                      </p:tavLst>
                                    </p:anim>
                                    <p:anim calcmode="lin" valueType="num">
                                      <p:cBhvr>
                                        <p:cTn id="362" dur="1000" fill="hold"/>
                                        <p:tgtEl>
                                          <p:spTgt spid="48"/>
                                        </p:tgtEl>
                                        <p:attrNameLst>
                                          <p:attrName>style.rotation</p:attrName>
                                        </p:attrNameLst>
                                      </p:cBhvr>
                                      <p:tavLst>
                                        <p:tav tm="0">
                                          <p:val>
                                            <p:fltVal val="90"/>
                                          </p:val>
                                        </p:tav>
                                        <p:tav tm="100000">
                                          <p:val>
                                            <p:fltVal val="0"/>
                                          </p:val>
                                        </p:tav>
                                      </p:tavLst>
                                    </p:anim>
                                    <p:animEffect transition="in" filter="fade">
                                      <p:cBhvr>
                                        <p:cTn id="363" dur="1000"/>
                                        <p:tgtEl>
                                          <p:spTgt spid="48"/>
                                        </p:tgtEl>
                                      </p:cBhvr>
                                    </p:animEffect>
                                  </p:childTnLst>
                                </p:cTn>
                              </p:par>
                              <p:par>
                                <p:cTn id="364" presetID="31" presetClass="entr" presetSubtype="0" fill="hold" grpId="0" nodeType="withEffect">
                                  <p:stCondLst>
                                    <p:cond delay="0"/>
                                  </p:stCondLst>
                                  <p:childTnLst>
                                    <p:set>
                                      <p:cBhvr>
                                        <p:cTn id="365" dur="1" fill="hold">
                                          <p:stCondLst>
                                            <p:cond delay="0"/>
                                          </p:stCondLst>
                                        </p:cTn>
                                        <p:tgtEl>
                                          <p:spTgt spid="2"/>
                                        </p:tgtEl>
                                        <p:attrNameLst>
                                          <p:attrName>style.visibility</p:attrName>
                                        </p:attrNameLst>
                                      </p:cBhvr>
                                      <p:to>
                                        <p:strVal val="visible"/>
                                      </p:to>
                                    </p:set>
                                    <p:anim calcmode="lin" valueType="num">
                                      <p:cBhvr>
                                        <p:cTn id="366" dur="1000" fill="hold"/>
                                        <p:tgtEl>
                                          <p:spTgt spid="2"/>
                                        </p:tgtEl>
                                        <p:attrNameLst>
                                          <p:attrName>ppt_w</p:attrName>
                                        </p:attrNameLst>
                                      </p:cBhvr>
                                      <p:tavLst>
                                        <p:tav tm="0">
                                          <p:val>
                                            <p:fltVal val="0"/>
                                          </p:val>
                                        </p:tav>
                                        <p:tav tm="100000">
                                          <p:val>
                                            <p:strVal val="#ppt_w"/>
                                          </p:val>
                                        </p:tav>
                                      </p:tavLst>
                                    </p:anim>
                                    <p:anim calcmode="lin" valueType="num">
                                      <p:cBhvr>
                                        <p:cTn id="367" dur="1000" fill="hold"/>
                                        <p:tgtEl>
                                          <p:spTgt spid="2"/>
                                        </p:tgtEl>
                                        <p:attrNameLst>
                                          <p:attrName>ppt_h</p:attrName>
                                        </p:attrNameLst>
                                      </p:cBhvr>
                                      <p:tavLst>
                                        <p:tav tm="0">
                                          <p:val>
                                            <p:fltVal val="0"/>
                                          </p:val>
                                        </p:tav>
                                        <p:tav tm="100000">
                                          <p:val>
                                            <p:strVal val="#ppt_h"/>
                                          </p:val>
                                        </p:tav>
                                      </p:tavLst>
                                    </p:anim>
                                    <p:anim calcmode="lin" valueType="num">
                                      <p:cBhvr>
                                        <p:cTn id="368" dur="1000" fill="hold"/>
                                        <p:tgtEl>
                                          <p:spTgt spid="2"/>
                                        </p:tgtEl>
                                        <p:attrNameLst>
                                          <p:attrName>style.rotation</p:attrName>
                                        </p:attrNameLst>
                                      </p:cBhvr>
                                      <p:tavLst>
                                        <p:tav tm="0">
                                          <p:val>
                                            <p:fltVal val="90"/>
                                          </p:val>
                                        </p:tav>
                                        <p:tav tm="100000">
                                          <p:val>
                                            <p:fltVal val="0"/>
                                          </p:val>
                                        </p:tav>
                                      </p:tavLst>
                                    </p:anim>
                                    <p:animEffect transition="in" filter="fade">
                                      <p:cBhvr>
                                        <p:cTn id="36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animBg="1"/>
      <p:bldP spid="150" grpId="0"/>
      <p:bldP spid="150" grpId="1"/>
      <p:bldP spid="151" grpId="0"/>
      <p:bldP spid="151" grpId="1"/>
      <p:bldP spid="152" grpId="0"/>
      <p:bldP spid="152" grpId="1"/>
      <p:bldP spid="153" grpId="0"/>
      <p:bldP spid="153" grpId="1"/>
      <p:bldP spid="154" grpId="0"/>
      <p:bldP spid="154" grpId="1"/>
      <p:bldP spid="155" grpId="0"/>
      <p:bldP spid="155" grpId="1"/>
      <p:bldP spid="160" grpId="0" animBg="1"/>
      <p:bldP spid="160" grpId="1" animBg="1"/>
      <p:bldP spid="161" grpId="0" animBg="1"/>
      <p:bldP spid="161" grpId="1" animBg="1"/>
      <p:bldP spid="162" grpId="0" animBg="1"/>
      <p:bldP spid="162" grpId="1" animBg="1"/>
      <p:bldP spid="164" grpId="0" animBg="1"/>
      <p:bldP spid="164" grpId="1" animBg="1"/>
      <p:bldP spid="164" grpId="2" animBg="1"/>
      <p:bldP spid="165" grpId="0" animBg="1"/>
      <p:bldP spid="165" grpId="1" animBg="1"/>
      <p:bldP spid="165" grpId="2" animBg="1"/>
      <p:bldP spid="166" grpId="0" animBg="1"/>
      <p:bldP spid="166" grpId="1" animBg="1"/>
      <p:bldP spid="168" grpId="0"/>
      <p:bldP spid="169" grpId="0" animBg="1"/>
      <p:bldP spid="170" grpId="0"/>
      <p:bldP spid="171" grpId="0"/>
      <p:bldP spid="172" grpId="0"/>
      <p:bldP spid="173" grpId="0"/>
      <p:bldP spid="174" grpId="0"/>
      <p:bldP spid="175" grpId="0"/>
      <p:bldP spid="176" grpId="0" animBg="1"/>
      <p:bldP spid="177" grpId="0" animBg="1"/>
      <p:bldP spid="178" grpId="0" animBg="1"/>
      <p:bldP spid="179" grpId="0" animBg="1"/>
      <p:bldP spid="180" grpId="0" animBg="1"/>
      <p:bldP spid="181" grpId="0" animBg="1"/>
      <p:bldP spid="182" grpId="0" animBg="1"/>
      <p:bldP spid="187" grpId="0"/>
      <p:bldP spid="187" grpId="1"/>
      <p:bldP spid="199" grpId="0"/>
      <p:bldP spid="142" grpId="0" animBg="1"/>
      <p:bldP spid="1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BF36D1E9-6108-4034-BB57-95AC65F3D90F}"/>
              </a:ext>
            </a:extLst>
          </p:cNvPr>
          <p:cNvSpPr/>
          <p:nvPr/>
        </p:nvSpPr>
        <p:spPr>
          <a:xfrm>
            <a:off x="44136" y="4951575"/>
            <a:ext cx="525433" cy="37892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600</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picture containing drawing&#10;&#10;Description automatically generated">
            <a:extLst>
              <a:ext uri="{FF2B5EF4-FFF2-40B4-BE49-F238E27FC236}">
                <a16:creationId xmlns:a16="http://schemas.microsoft.com/office/drawing/2014/main" id="{75436B83-0AA6-3E4D-9EC4-29B180CC4469}"/>
              </a:ext>
            </a:extLst>
          </p:cNvPr>
          <p:cNvPicPr>
            <a:picLocks noChangeAspect="1"/>
          </p:cNvPicPr>
          <p:nvPr/>
        </p:nvPicPr>
        <p:blipFill>
          <a:blip r:embed="rId2"/>
          <a:stretch>
            <a:fillRect/>
          </a:stretch>
        </p:blipFill>
        <p:spPr>
          <a:xfrm>
            <a:off x="10717929" y="6053099"/>
            <a:ext cx="1350759" cy="646331"/>
          </a:xfrm>
          <a:prstGeom prst="rect">
            <a:avLst/>
          </a:prstGeom>
        </p:spPr>
      </p:pic>
      <p:sp>
        <p:nvSpPr>
          <p:cNvPr id="39" name="TextBox 38">
            <a:extLst>
              <a:ext uri="{FF2B5EF4-FFF2-40B4-BE49-F238E27FC236}">
                <a16:creationId xmlns:a16="http://schemas.microsoft.com/office/drawing/2014/main" id="{6F27A0EF-B601-45C7-AE65-51EE197AC85D}"/>
              </a:ext>
            </a:extLst>
          </p:cNvPr>
          <p:cNvSpPr txBox="1"/>
          <p:nvPr/>
        </p:nvSpPr>
        <p:spPr>
          <a:xfrm>
            <a:off x="142015" y="83963"/>
            <a:ext cx="111876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Let’s now put Al Tabari’s extant </a:t>
            </a:r>
            <a:r>
              <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rPr>
              <a:t>TA’RIKH/TAFSIR</a:t>
            </a: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 compilations on to a similar TIMELINE:</a:t>
            </a:r>
          </a:p>
        </p:txBody>
      </p:sp>
      <p:pic>
        <p:nvPicPr>
          <p:cNvPr id="6" name="Picture 5" descr="A picture containing person&#10;&#10;Description automatically generated">
            <a:extLst>
              <a:ext uri="{FF2B5EF4-FFF2-40B4-BE49-F238E27FC236}">
                <a16:creationId xmlns:a16="http://schemas.microsoft.com/office/drawing/2014/main" id="{82ADEFC8-34BD-655F-F3D5-6A5ECC49AA47}"/>
              </a:ext>
            </a:extLst>
          </p:cNvPr>
          <p:cNvPicPr>
            <a:picLocks noChangeAspect="1"/>
          </p:cNvPicPr>
          <p:nvPr/>
        </p:nvPicPr>
        <p:blipFill>
          <a:blip r:embed="rId3"/>
          <a:stretch>
            <a:fillRect/>
          </a:stretch>
        </p:blipFill>
        <p:spPr>
          <a:xfrm>
            <a:off x="3206307" y="2531194"/>
            <a:ext cx="242927" cy="420927"/>
          </a:xfrm>
          <a:prstGeom prst="rect">
            <a:avLst/>
          </a:prstGeom>
        </p:spPr>
      </p:pic>
      <p:sp>
        <p:nvSpPr>
          <p:cNvPr id="80" name="Arrow: Chevron 79">
            <a:extLst>
              <a:ext uri="{FF2B5EF4-FFF2-40B4-BE49-F238E27FC236}">
                <a16:creationId xmlns:a16="http://schemas.microsoft.com/office/drawing/2014/main" id="{CC107526-A213-C126-8C19-4ED81191FC56}"/>
              </a:ext>
            </a:extLst>
          </p:cNvPr>
          <p:cNvSpPr/>
          <p:nvPr/>
        </p:nvSpPr>
        <p:spPr>
          <a:xfrm>
            <a:off x="434574" y="496364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FA90B2D4-F73C-0267-385F-1E55A6833FFA}"/>
              </a:ext>
            </a:extLst>
          </p:cNvPr>
          <p:cNvSpPr txBox="1"/>
          <p:nvPr/>
        </p:nvSpPr>
        <p:spPr>
          <a:xfrm>
            <a:off x="514590" y="501938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650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Arrow: Chevron 83">
            <a:extLst>
              <a:ext uri="{FF2B5EF4-FFF2-40B4-BE49-F238E27FC236}">
                <a16:creationId xmlns:a16="http://schemas.microsoft.com/office/drawing/2014/main" id="{CBF36B1A-A13B-DDA8-0FFD-53B6A161F57D}"/>
              </a:ext>
            </a:extLst>
          </p:cNvPr>
          <p:cNvSpPr/>
          <p:nvPr/>
        </p:nvSpPr>
        <p:spPr>
          <a:xfrm>
            <a:off x="879991" y="496490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703B29F4-F7C9-C992-BFDB-C5E3EF444BAE}"/>
              </a:ext>
            </a:extLst>
          </p:cNvPr>
          <p:cNvSpPr txBox="1"/>
          <p:nvPr/>
        </p:nvSpPr>
        <p:spPr>
          <a:xfrm>
            <a:off x="960007" y="502065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700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Arrow: Chevron 94">
            <a:extLst>
              <a:ext uri="{FF2B5EF4-FFF2-40B4-BE49-F238E27FC236}">
                <a16:creationId xmlns:a16="http://schemas.microsoft.com/office/drawing/2014/main" id="{153965CE-0F3D-EB01-4A95-E488165098E8}"/>
              </a:ext>
            </a:extLst>
          </p:cNvPr>
          <p:cNvSpPr/>
          <p:nvPr/>
        </p:nvSpPr>
        <p:spPr>
          <a:xfrm>
            <a:off x="1322637" y="496364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65C3410D-8AA7-B3AD-DCBE-380513FD2FBB}"/>
              </a:ext>
            </a:extLst>
          </p:cNvPr>
          <p:cNvSpPr txBox="1"/>
          <p:nvPr/>
        </p:nvSpPr>
        <p:spPr>
          <a:xfrm>
            <a:off x="1402653" y="501938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Arrow: Chevron 96">
            <a:extLst>
              <a:ext uri="{FF2B5EF4-FFF2-40B4-BE49-F238E27FC236}">
                <a16:creationId xmlns:a16="http://schemas.microsoft.com/office/drawing/2014/main" id="{197308FA-06A7-2A3E-DB65-A0070F68FBBD}"/>
              </a:ext>
            </a:extLst>
          </p:cNvPr>
          <p:cNvSpPr/>
          <p:nvPr/>
        </p:nvSpPr>
        <p:spPr>
          <a:xfrm>
            <a:off x="1772325" y="496528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589D1D40-8CFE-F875-50D2-F579A788913A}"/>
              </a:ext>
            </a:extLst>
          </p:cNvPr>
          <p:cNvSpPr txBox="1"/>
          <p:nvPr/>
        </p:nvSpPr>
        <p:spPr>
          <a:xfrm>
            <a:off x="1852341" y="502103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800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Arrow: Chevron 98">
            <a:extLst>
              <a:ext uri="{FF2B5EF4-FFF2-40B4-BE49-F238E27FC236}">
                <a16:creationId xmlns:a16="http://schemas.microsoft.com/office/drawing/2014/main" id="{17F5A3D5-71C1-19F3-3538-9CC8F24C0BAC}"/>
              </a:ext>
            </a:extLst>
          </p:cNvPr>
          <p:cNvSpPr/>
          <p:nvPr/>
        </p:nvSpPr>
        <p:spPr>
          <a:xfrm>
            <a:off x="2211731" y="496194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F5E2CE7F-3A00-AE13-5675-C39AB847C945}"/>
              </a:ext>
            </a:extLst>
          </p:cNvPr>
          <p:cNvSpPr txBox="1"/>
          <p:nvPr/>
        </p:nvSpPr>
        <p:spPr>
          <a:xfrm>
            <a:off x="2291747" y="501769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Arrow: Chevron 100">
            <a:extLst>
              <a:ext uri="{FF2B5EF4-FFF2-40B4-BE49-F238E27FC236}">
                <a16:creationId xmlns:a16="http://schemas.microsoft.com/office/drawing/2014/main" id="{26911790-B03B-95FA-276A-311B8FEBFA95}"/>
              </a:ext>
            </a:extLst>
          </p:cNvPr>
          <p:cNvSpPr/>
          <p:nvPr/>
        </p:nvSpPr>
        <p:spPr>
          <a:xfrm>
            <a:off x="2654009" y="495859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ED2F3C1F-B423-44E5-B269-F76315319D53}"/>
              </a:ext>
            </a:extLst>
          </p:cNvPr>
          <p:cNvSpPr txBox="1"/>
          <p:nvPr/>
        </p:nvSpPr>
        <p:spPr>
          <a:xfrm>
            <a:off x="2734025" y="501434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900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Arrow: Chevron 102">
            <a:extLst>
              <a:ext uri="{FF2B5EF4-FFF2-40B4-BE49-F238E27FC236}">
                <a16:creationId xmlns:a16="http://schemas.microsoft.com/office/drawing/2014/main" id="{869610F4-7763-B4E3-80B6-15961313F492}"/>
              </a:ext>
            </a:extLst>
          </p:cNvPr>
          <p:cNvSpPr/>
          <p:nvPr/>
        </p:nvSpPr>
        <p:spPr>
          <a:xfrm>
            <a:off x="3099426" y="495986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834704D8-9B0D-CFCE-4B92-57E8230D2A90}"/>
              </a:ext>
            </a:extLst>
          </p:cNvPr>
          <p:cNvSpPr txBox="1"/>
          <p:nvPr/>
        </p:nvSpPr>
        <p:spPr>
          <a:xfrm>
            <a:off x="3179442" y="501561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950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Arrow: Chevron 104">
            <a:extLst>
              <a:ext uri="{FF2B5EF4-FFF2-40B4-BE49-F238E27FC236}">
                <a16:creationId xmlns:a16="http://schemas.microsoft.com/office/drawing/2014/main" id="{89CFDE8F-6507-70CF-7C45-436CC0BE037D}"/>
              </a:ext>
            </a:extLst>
          </p:cNvPr>
          <p:cNvSpPr/>
          <p:nvPr/>
        </p:nvSpPr>
        <p:spPr>
          <a:xfrm>
            <a:off x="3542072" y="495859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AAF8B98A-429F-90CF-3CAD-D7484139436C}"/>
              </a:ext>
            </a:extLst>
          </p:cNvPr>
          <p:cNvSpPr txBox="1"/>
          <p:nvPr/>
        </p:nvSpPr>
        <p:spPr>
          <a:xfrm>
            <a:off x="3622088" y="501434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Arrow: Chevron 106">
            <a:extLst>
              <a:ext uri="{FF2B5EF4-FFF2-40B4-BE49-F238E27FC236}">
                <a16:creationId xmlns:a16="http://schemas.microsoft.com/office/drawing/2014/main" id="{2A392D2F-8B36-F344-BD9A-0E61ECDB051B}"/>
              </a:ext>
            </a:extLst>
          </p:cNvPr>
          <p:cNvSpPr/>
          <p:nvPr/>
        </p:nvSpPr>
        <p:spPr>
          <a:xfrm>
            <a:off x="3991760" y="4960246"/>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TextBox 107">
            <a:extLst>
              <a:ext uri="{FF2B5EF4-FFF2-40B4-BE49-F238E27FC236}">
                <a16:creationId xmlns:a16="http://schemas.microsoft.com/office/drawing/2014/main" id="{9B59CDB7-0D04-2B85-F139-948DE1285EE2}"/>
              </a:ext>
            </a:extLst>
          </p:cNvPr>
          <p:cNvSpPr txBox="1"/>
          <p:nvPr/>
        </p:nvSpPr>
        <p:spPr>
          <a:xfrm>
            <a:off x="4071776" y="5015993"/>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Arrow: Chevron 108">
            <a:extLst>
              <a:ext uri="{FF2B5EF4-FFF2-40B4-BE49-F238E27FC236}">
                <a16:creationId xmlns:a16="http://schemas.microsoft.com/office/drawing/2014/main" id="{C9341A6E-CC81-2980-0DB1-017457C599C0}"/>
              </a:ext>
            </a:extLst>
          </p:cNvPr>
          <p:cNvSpPr/>
          <p:nvPr/>
        </p:nvSpPr>
        <p:spPr>
          <a:xfrm>
            <a:off x="4431166" y="495690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4EEF1DF3-CF76-048C-3B3F-4B1FF30D900F}"/>
              </a:ext>
            </a:extLst>
          </p:cNvPr>
          <p:cNvSpPr txBox="1"/>
          <p:nvPr/>
        </p:nvSpPr>
        <p:spPr>
          <a:xfrm>
            <a:off x="4511182" y="501264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1100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Arrow: Chevron 110">
            <a:extLst>
              <a:ext uri="{FF2B5EF4-FFF2-40B4-BE49-F238E27FC236}">
                <a16:creationId xmlns:a16="http://schemas.microsoft.com/office/drawing/2014/main" id="{BB7FC2E4-354E-B9AE-4320-756FC56797DA}"/>
              </a:ext>
            </a:extLst>
          </p:cNvPr>
          <p:cNvSpPr/>
          <p:nvPr/>
        </p:nvSpPr>
        <p:spPr>
          <a:xfrm>
            <a:off x="4865621" y="495779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395E9796-91A5-81B6-770A-A639472EBC47}"/>
              </a:ext>
            </a:extLst>
          </p:cNvPr>
          <p:cNvSpPr txBox="1"/>
          <p:nvPr/>
        </p:nvSpPr>
        <p:spPr>
          <a:xfrm>
            <a:off x="4945637" y="501353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1150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Arrow: Chevron 112">
            <a:extLst>
              <a:ext uri="{FF2B5EF4-FFF2-40B4-BE49-F238E27FC236}">
                <a16:creationId xmlns:a16="http://schemas.microsoft.com/office/drawing/2014/main" id="{85C0D771-CB2F-F491-3F63-FFDDD9FC05B9}"/>
              </a:ext>
            </a:extLst>
          </p:cNvPr>
          <p:cNvSpPr/>
          <p:nvPr/>
        </p:nvSpPr>
        <p:spPr>
          <a:xfrm>
            <a:off x="5311038" y="495905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65F44618-5276-D26B-7B8E-AA59651C1602}"/>
              </a:ext>
            </a:extLst>
          </p:cNvPr>
          <p:cNvSpPr txBox="1"/>
          <p:nvPr/>
        </p:nvSpPr>
        <p:spPr>
          <a:xfrm>
            <a:off x="5391054" y="501480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1200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Arrow: Chevron 114">
            <a:extLst>
              <a:ext uri="{FF2B5EF4-FFF2-40B4-BE49-F238E27FC236}">
                <a16:creationId xmlns:a16="http://schemas.microsoft.com/office/drawing/2014/main" id="{1C76654E-A05E-7483-092F-CF5B9510E1F8}"/>
              </a:ext>
            </a:extLst>
          </p:cNvPr>
          <p:cNvSpPr/>
          <p:nvPr/>
        </p:nvSpPr>
        <p:spPr>
          <a:xfrm>
            <a:off x="5753684" y="495779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TextBox 115">
            <a:extLst>
              <a:ext uri="{FF2B5EF4-FFF2-40B4-BE49-F238E27FC236}">
                <a16:creationId xmlns:a16="http://schemas.microsoft.com/office/drawing/2014/main" id="{46482032-B584-FB63-C77D-C7114A48E554}"/>
              </a:ext>
            </a:extLst>
          </p:cNvPr>
          <p:cNvSpPr txBox="1"/>
          <p:nvPr/>
        </p:nvSpPr>
        <p:spPr>
          <a:xfrm>
            <a:off x="5833700" y="501353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1250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Arrow: Chevron 116">
            <a:extLst>
              <a:ext uri="{FF2B5EF4-FFF2-40B4-BE49-F238E27FC236}">
                <a16:creationId xmlns:a16="http://schemas.microsoft.com/office/drawing/2014/main" id="{365F8E3B-4CCA-E448-8F90-CC411037AC7F}"/>
              </a:ext>
            </a:extLst>
          </p:cNvPr>
          <p:cNvSpPr/>
          <p:nvPr/>
        </p:nvSpPr>
        <p:spPr>
          <a:xfrm>
            <a:off x="6203372" y="495943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A3171E67-CC9A-3BB6-CBCE-0D461F03B5AD}"/>
              </a:ext>
            </a:extLst>
          </p:cNvPr>
          <p:cNvSpPr txBox="1"/>
          <p:nvPr/>
        </p:nvSpPr>
        <p:spPr>
          <a:xfrm>
            <a:off x="6283388" y="501518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9" name="Arrow: Chevron 118">
            <a:extLst>
              <a:ext uri="{FF2B5EF4-FFF2-40B4-BE49-F238E27FC236}">
                <a16:creationId xmlns:a16="http://schemas.microsoft.com/office/drawing/2014/main" id="{1543C843-87CB-80EE-3243-1FE0F3EA3383}"/>
              </a:ext>
            </a:extLst>
          </p:cNvPr>
          <p:cNvSpPr/>
          <p:nvPr/>
        </p:nvSpPr>
        <p:spPr>
          <a:xfrm>
            <a:off x="6642778" y="495609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B6827816-4408-A002-00DB-896748DDFB77}"/>
              </a:ext>
            </a:extLst>
          </p:cNvPr>
          <p:cNvSpPr txBox="1"/>
          <p:nvPr/>
        </p:nvSpPr>
        <p:spPr>
          <a:xfrm>
            <a:off x="6722794" y="501184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Arrow: Chevron 120">
            <a:extLst>
              <a:ext uri="{FF2B5EF4-FFF2-40B4-BE49-F238E27FC236}">
                <a16:creationId xmlns:a16="http://schemas.microsoft.com/office/drawing/2014/main" id="{213DB2D9-DC4D-2BBC-D1A4-137A095367DE}"/>
              </a:ext>
            </a:extLst>
          </p:cNvPr>
          <p:cNvSpPr/>
          <p:nvPr/>
        </p:nvSpPr>
        <p:spPr>
          <a:xfrm>
            <a:off x="7080438" y="496146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57BF53D9-6A7E-8BE3-8B34-0CA0047C90E2}"/>
              </a:ext>
            </a:extLst>
          </p:cNvPr>
          <p:cNvSpPr txBox="1"/>
          <p:nvPr/>
        </p:nvSpPr>
        <p:spPr>
          <a:xfrm>
            <a:off x="7160454" y="501721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Arrow: Chevron 122">
            <a:extLst>
              <a:ext uri="{FF2B5EF4-FFF2-40B4-BE49-F238E27FC236}">
                <a16:creationId xmlns:a16="http://schemas.microsoft.com/office/drawing/2014/main" id="{2DE673C8-F452-6C85-E4F0-223B8267409F}"/>
              </a:ext>
            </a:extLst>
          </p:cNvPr>
          <p:cNvSpPr/>
          <p:nvPr/>
        </p:nvSpPr>
        <p:spPr>
          <a:xfrm>
            <a:off x="7530126" y="496311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436FCDFE-122E-DC11-0F1E-65591D8CDB45}"/>
              </a:ext>
            </a:extLst>
          </p:cNvPr>
          <p:cNvSpPr txBox="1"/>
          <p:nvPr/>
        </p:nvSpPr>
        <p:spPr>
          <a:xfrm>
            <a:off x="7610142" y="501886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Arrow: Chevron 124">
            <a:extLst>
              <a:ext uri="{FF2B5EF4-FFF2-40B4-BE49-F238E27FC236}">
                <a16:creationId xmlns:a16="http://schemas.microsoft.com/office/drawing/2014/main" id="{B47F7BAE-EEC8-6C67-32CE-513757EE1048}"/>
              </a:ext>
            </a:extLst>
          </p:cNvPr>
          <p:cNvSpPr/>
          <p:nvPr/>
        </p:nvSpPr>
        <p:spPr>
          <a:xfrm>
            <a:off x="7969532" y="495977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9A21D5DD-D690-F09A-BBA8-FF9209969659}"/>
              </a:ext>
            </a:extLst>
          </p:cNvPr>
          <p:cNvSpPr txBox="1"/>
          <p:nvPr/>
        </p:nvSpPr>
        <p:spPr>
          <a:xfrm>
            <a:off x="8049548" y="501551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1500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7" name="Arrow: Chevron 126">
            <a:extLst>
              <a:ext uri="{FF2B5EF4-FFF2-40B4-BE49-F238E27FC236}">
                <a16:creationId xmlns:a16="http://schemas.microsoft.com/office/drawing/2014/main" id="{A7C97693-1BF5-7178-89F2-F93034AF82E2}"/>
              </a:ext>
            </a:extLst>
          </p:cNvPr>
          <p:cNvSpPr/>
          <p:nvPr/>
        </p:nvSpPr>
        <p:spPr>
          <a:xfrm>
            <a:off x="8403987" y="496066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AC941187-E3B5-4261-5152-7E732F4EC955}"/>
              </a:ext>
            </a:extLst>
          </p:cNvPr>
          <p:cNvSpPr txBox="1"/>
          <p:nvPr/>
        </p:nvSpPr>
        <p:spPr>
          <a:xfrm>
            <a:off x="8484003" y="501640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1550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9" name="Arrow: Chevron 128">
            <a:extLst>
              <a:ext uri="{FF2B5EF4-FFF2-40B4-BE49-F238E27FC236}">
                <a16:creationId xmlns:a16="http://schemas.microsoft.com/office/drawing/2014/main" id="{6943DB5C-AA23-2FA6-E328-DC8B03985F28}"/>
              </a:ext>
            </a:extLst>
          </p:cNvPr>
          <p:cNvSpPr/>
          <p:nvPr/>
        </p:nvSpPr>
        <p:spPr>
          <a:xfrm>
            <a:off x="8849404" y="496192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0" name="TextBox 129">
            <a:extLst>
              <a:ext uri="{FF2B5EF4-FFF2-40B4-BE49-F238E27FC236}">
                <a16:creationId xmlns:a16="http://schemas.microsoft.com/office/drawing/2014/main" id="{C05E8BA0-3E37-50A4-D807-B3D8F6A52EDD}"/>
              </a:ext>
            </a:extLst>
          </p:cNvPr>
          <p:cNvSpPr txBox="1"/>
          <p:nvPr/>
        </p:nvSpPr>
        <p:spPr>
          <a:xfrm>
            <a:off x="8929420" y="501767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1600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Arrow: Chevron 130">
            <a:extLst>
              <a:ext uri="{FF2B5EF4-FFF2-40B4-BE49-F238E27FC236}">
                <a16:creationId xmlns:a16="http://schemas.microsoft.com/office/drawing/2014/main" id="{DA706239-2253-55EA-E6F4-956E66D69D3A}"/>
              </a:ext>
            </a:extLst>
          </p:cNvPr>
          <p:cNvSpPr/>
          <p:nvPr/>
        </p:nvSpPr>
        <p:spPr>
          <a:xfrm>
            <a:off x="9292050" y="496066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1C2919E6-A2BE-1E58-CD21-144E2B8C0986}"/>
              </a:ext>
            </a:extLst>
          </p:cNvPr>
          <p:cNvSpPr txBox="1"/>
          <p:nvPr/>
        </p:nvSpPr>
        <p:spPr>
          <a:xfrm>
            <a:off x="9372066" y="501640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1650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Arrow: Chevron 132">
            <a:extLst>
              <a:ext uri="{FF2B5EF4-FFF2-40B4-BE49-F238E27FC236}">
                <a16:creationId xmlns:a16="http://schemas.microsoft.com/office/drawing/2014/main" id="{0AF865AE-88E8-97C9-F403-E37D3975AB7D}"/>
              </a:ext>
            </a:extLst>
          </p:cNvPr>
          <p:cNvSpPr/>
          <p:nvPr/>
        </p:nvSpPr>
        <p:spPr>
          <a:xfrm>
            <a:off x="9743130" y="496582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9D2F50B2-D1AE-8F4E-5655-E2F54135E539}"/>
              </a:ext>
            </a:extLst>
          </p:cNvPr>
          <p:cNvSpPr txBox="1"/>
          <p:nvPr/>
        </p:nvSpPr>
        <p:spPr>
          <a:xfrm>
            <a:off x="9823146" y="502157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1700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Arrow: Chevron 134">
            <a:extLst>
              <a:ext uri="{FF2B5EF4-FFF2-40B4-BE49-F238E27FC236}">
                <a16:creationId xmlns:a16="http://schemas.microsoft.com/office/drawing/2014/main" id="{6FE0C47F-7CE5-3507-6216-ED4771334F7A}"/>
              </a:ext>
            </a:extLst>
          </p:cNvPr>
          <p:cNvSpPr/>
          <p:nvPr/>
        </p:nvSpPr>
        <p:spPr>
          <a:xfrm>
            <a:off x="10177585" y="496671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E3AE0A15-46BB-9DAF-6571-B1A5E304ACA5}"/>
              </a:ext>
            </a:extLst>
          </p:cNvPr>
          <p:cNvSpPr txBox="1"/>
          <p:nvPr/>
        </p:nvSpPr>
        <p:spPr>
          <a:xfrm>
            <a:off x="10257601" y="502246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Arrow: Chevron 136">
            <a:extLst>
              <a:ext uri="{FF2B5EF4-FFF2-40B4-BE49-F238E27FC236}">
                <a16:creationId xmlns:a16="http://schemas.microsoft.com/office/drawing/2014/main" id="{BB95DCDA-A5AC-20F8-C26B-6BF37733A9F1}"/>
              </a:ext>
            </a:extLst>
          </p:cNvPr>
          <p:cNvSpPr/>
          <p:nvPr/>
        </p:nvSpPr>
        <p:spPr>
          <a:xfrm>
            <a:off x="10623002" y="496798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8" name="TextBox 137">
            <a:extLst>
              <a:ext uri="{FF2B5EF4-FFF2-40B4-BE49-F238E27FC236}">
                <a16:creationId xmlns:a16="http://schemas.microsoft.com/office/drawing/2014/main" id="{154C1920-D6E2-0F8C-676B-E25A7A395A20}"/>
              </a:ext>
            </a:extLst>
          </p:cNvPr>
          <p:cNvSpPr txBox="1"/>
          <p:nvPr/>
        </p:nvSpPr>
        <p:spPr>
          <a:xfrm>
            <a:off x="10703018" y="502373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1800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Arrow: Chevron 138">
            <a:extLst>
              <a:ext uri="{FF2B5EF4-FFF2-40B4-BE49-F238E27FC236}">
                <a16:creationId xmlns:a16="http://schemas.microsoft.com/office/drawing/2014/main" id="{D69914F2-CF3F-B7D2-3306-0E985DD32FF1}"/>
              </a:ext>
            </a:extLst>
          </p:cNvPr>
          <p:cNvSpPr/>
          <p:nvPr/>
        </p:nvSpPr>
        <p:spPr>
          <a:xfrm>
            <a:off x="11065648" y="496671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66FDB6A6-2B4F-6AE6-3534-9A48A648ACBC}"/>
              </a:ext>
            </a:extLst>
          </p:cNvPr>
          <p:cNvSpPr txBox="1"/>
          <p:nvPr/>
        </p:nvSpPr>
        <p:spPr>
          <a:xfrm>
            <a:off x="11145664" y="502246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Arrow: Right 162">
            <a:extLst>
              <a:ext uri="{FF2B5EF4-FFF2-40B4-BE49-F238E27FC236}">
                <a16:creationId xmlns:a16="http://schemas.microsoft.com/office/drawing/2014/main" id="{49112DE1-E128-7C77-614B-9E9866F1609A}"/>
              </a:ext>
            </a:extLst>
          </p:cNvPr>
          <p:cNvSpPr/>
          <p:nvPr/>
        </p:nvSpPr>
        <p:spPr>
          <a:xfrm rot="5400000">
            <a:off x="3073729" y="4653427"/>
            <a:ext cx="446443" cy="45719"/>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7" name="TextBox 166">
            <a:extLst>
              <a:ext uri="{FF2B5EF4-FFF2-40B4-BE49-F238E27FC236}">
                <a16:creationId xmlns:a16="http://schemas.microsoft.com/office/drawing/2014/main" id="{C236BE97-2725-82FE-881D-2742B6F80189}"/>
              </a:ext>
            </a:extLst>
          </p:cNvPr>
          <p:cNvSpPr txBox="1"/>
          <p:nvPr/>
        </p:nvSpPr>
        <p:spPr>
          <a:xfrm rot="16200000">
            <a:off x="2519052" y="3485794"/>
            <a:ext cx="15318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 Tabari </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1200" b="1" i="0" u="none" strike="noStrike" kern="1200" cap="none" spc="0" normalizeH="0" baseline="0" noProof="0" dirty="0">
                <a:ln>
                  <a:noFill/>
                </a:ln>
                <a:solidFill>
                  <a:prstClr val="black"/>
                </a:solidFill>
                <a:effectLst/>
                <a:highlight>
                  <a:srgbClr val="00FFFF"/>
                </a:highlight>
                <a:uLnTx/>
                <a:uFillTx/>
                <a:latin typeface="Calibri" panose="020F0502020204030204" pitchFamily="34" charset="0"/>
                <a:ea typeface="Calibri" panose="020F0502020204030204" pitchFamily="34" charset="0"/>
                <a:cs typeface="Times New Roman" panose="02020603050405020304" pitchFamily="18" charset="0"/>
              </a:rPr>
              <a:t>d. 923 AD</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9223EC23-5E97-9CD1-DB98-763A0F496A13}"/>
              </a:ext>
            </a:extLst>
          </p:cNvPr>
          <p:cNvSpPr txBox="1"/>
          <p:nvPr/>
        </p:nvSpPr>
        <p:spPr>
          <a:xfrm rot="16200000">
            <a:off x="-508849" y="1929671"/>
            <a:ext cx="19188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Muhammad dies 632 AD</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Arrow: Right 168">
            <a:extLst>
              <a:ext uri="{FF2B5EF4-FFF2-40B4-BE49-F238E27FC236}">
                <a16:creationId xmlns:a16="http://schemas.microsoft.com/office/drawing/2014/main" id="{097CAFF4-DFE5-1073-3ACC-CBFBA94D81EB}"/>
              </a:ext>
            </a:extLst>
          </p:cNvPr>
          <p:cNvSpPr/>
          <p:nvPr/>
        </p:nvSpPr>
        <p:spPr>
          <a:xfrm rot="5400000">
            <a:off x="-498318" y="3903908"/>
            <a:ext cx="1918827" cy="574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7" name="TextBox 186">
            <a:extLst>
              <a:ext uri="{FF2B5EF4-FFF2-40B4-BE49-F238E27FC236}">
                <a16:creationId xmlns:a16="http://schemas.microsoft.com/office/drawing/2014/main" id="{983ACCBD-D28C-2417-CFB7-B5D7BF0BF124}"/>
              </a:ext>
            </a:extLst>
          </p:cNvPr>
          <p:cNvSpPr txBox="1"/>
          <p:nvPr/>
        </p:nvSpPr>
        <p:spPr>
          <a:xfrm>
            <a:off x="1263374" y="3897405"/>
            <a:ext cx="75979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300</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YEARS</a:t>
            </a: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188" name="Straight Arrow Connector 187">
            <a:extLst>
              <a:ext uri="{FF2B5EF4-FFF2-40B4-BE49-F238E27FC236}">
                <a16:creationId xmlns:a16="http://schemas.microsoft.com/office/drawing/2014/main" id="{72027DF6-08E5-6484-D69C-A6937996C85A}"/>
              </a:ext>
            </a:extLst>
          </p:cNvPr>
          <p:cNvCxnSpPr>
            <a:cxnSpLocks/>
            <a:stCxn id="187" idx="1"/>
          </p:cNvCxnSpPr>
          <p:nvPr/>
        </p:nvCxnSpPr>
        <p:spPr>
          <a:xfrm flipH="1">
            <a:off x="515557" y="4020516"/>
            <a:ext cx="747817" cy="528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7E07E854-6BCC-9838-AEC0-9BABE6ED9F52}"/>
              </a:ext>
            </a:extLst>
          </p:cNvPr>
          <p:cNvCxnSpPr>
            <a:cxnSpLocks/>
            <a:stCxn id="187" idx="3"/>
          </p:cNvCxnSpPr>
          <p:nvPr/>
        </p:nvCxnSpPr>
        <p:spPr>
          <a:xfrm>
            <a:off x="2023164" y="4020516"/>
            <a:ext cx="112333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9" name="TextBox 198">
            <a:extLst>
              <a:ext uri="{FF2B5EF4-FFF2-40B4-BE49-F238E27FC236}">
                <a16:creationId xmlns:a16="http://schemas.microsoft.com/office/drawing/2014/main" id="{8BD7DFEA-4652-4992-BC93-654236FFE763}"/>
              </a:ext>
            </a:extLst>
          </p:cNvPr>
          <p:cNvSpPr txBox="1"/>
          <p:nvPr/>
        </p:nvSpPr>
        <p:spPr>
          <a:xfrm>
            <a:off x="1866833" y="1605420"/>
            <a:ext cx="25643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600 </a:t>
            </a:r>
            <a:r>
              <a:rPr kumimoji="0" lang="en-GB"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YEARS TOO LATE!</a:t>
            </a:r>
          </a:p>
        </p:txBody>
      </p:sp>
      <p:cxnSp>
        <p:nvCxnSpPr>
          <p:cNvPr id="200" name="Straight Arrow Connector 199">
            <a:extLst>
              <a:ext uri="{FF2B5EF4-FFF2-40B4-BE49-F238E27FC236}">
                <a16:creationId xmlns:a16="http://schemas.microsoft.com/office/drawing/2014/main" id="{2C330786-EB7D-799A-E325-7080D735C4B4}"/>
              </a:ext>
            </a:extLst>
          </p:cNvPr>
          <p:cNvCxnSpPr>
            <a:cxnSpLocks/>
          </p:cNvCxnSpPr>
          <p:nvPr/>
        </p:nvCxnSpPr>
        <p:spPr>
          <a:xfrm flipH="1" flipV="1">
            <a:off x="717896" y="1805474"/>
            <a:ext cx="1140163" cy="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3B5F0628-9AAC-458D-F99D-48544622FE51}"/>
              </a:ext>
            </a:extLst>
          </p:cNvPr>
          <p:cNvCxnSpPr>
            <a:cxnSpLocks/>
          </p:cNvCxnSpPr>
          <p:nvPr/>
        </p:nvCxnSpPr>
        <p:spPr>
          <a:xfrm>
            <a:off x="4431166" y="1805475"/>
            <a:ext cx="119444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0596316-C818-DB4E-53A5-0E61CFCF7AE0}"/>
              </a:ext>
            </a:extLst>
          </p:cNvPr>
          <p:cNvSpPr txBox="1"/>
          <p:nvPr/>
        </p:nvSpPr>
        <p:spPr>
          <a:xfrm>
            <a:off x="107901" y="5370172"/>
            <a:ext cx="1140475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CONCLUSIONS: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So, even Al Tabari’s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Ta’rikh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and his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Tafsir</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are not 10</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century originals, but are much later 13</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century compilations which were merely attributed back to Al Tabari 300 years earlier. Yet, they are still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600 years too late! </a:t>
            </a:r>
            <a:r>
              <a:rPr kumimoji="0" lang="en-US" sz="20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What’s more, it took a Dutch scholar to compile them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1,200 years later!</a:t>
            </a:r>
            <a:endPar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663ACF9-1831-68C9-496D-5859745FFE6C}"/>
              </a:ext>
            </a:extLst>
          </p:cNvPr>
          <p:cNvSpPr/>
          <p:nvPr/>
        </p:nvSpPr>
        <p:spPr>
          <a:xfrm>
            <a:off x="83876" y="5378974"/>
            <a:ext cx="11404756" cy="10566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4D46982-04E4-5713-E8A8-A5AEE27E95A0}"/>
              </a:ext>
            </a:extLst>
          </p:cNvPr>
          <p:cNvSpPr txBox="1"/>
          <p:nvPr/>
        </p:nvSpPr>
        <p:spPr>
          <a:xfrm rot="16200000">
            <a:off x="4200617" y="2311557"/>
            <a:ext cx="37637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Istanbul,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Koprului</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1041 (C) = </a:t>
            </a:r>
            <a:r>
              <a:rPr kumimoji="0" lang="en-GB" sz="1800" b="1" i="0" u="none" strike="noStrike" kern="1200" cap="none" spc="0" normalizeH="0" baseline="0" noProof="0" dirty="0">
                <a:ln>
                  <a:noFill/>
                </a:ln>
                <a:solidFill>
                  <a:srgbClr val="FF0000"/>
                </a:solidFill>
                <a:effectLst/>
                <a:highlight>
                  <a:srgbClr val="00FFFF"/>
                </a:highlight>
                <a:uLnTx/>
                <a:uFillTx/>
                <a:latin typeface="Calibri" panose="020F0502020204030204"/>
                <a:ea typeface="+mn-ea"/>
                <a:cs typeface="+mn-cs"/>
              </a:rPr>
              <a:t>1253 AD</a:t>
            </a:r>
            <a:endParaRPr kumimoji="0" lang="en-GB" sz="1200" b="1" i="0" u="none" strike="noStrike" kern="1200" cap="none" spc="0" normalizeH="0" baseline="0" noProof="0" dirty="0">
              <a:ln>
                <a:noFill/>
              </a:ln>
              <a:solidFill>
                <a:srgbClr val="FF0000"/>
              </a:solidFill>
              <a:effectLst/>
              <a:highlight>
                <a:srgbClr val="00FFFF"/>
              </a:highligh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3C035715-C772-9D38-7247-0AD19FCE7813}"/>
              </a:ext>
            </a:extLst>
          </p:cNvPr>
          <p:cNvSpPr/>
          <p:nvPr/>
        </p:nvSpPr>
        <p:spPr>
          <a:xfrm rot="5400000">
            <a:off x="5818152" y="4598136"/>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C639557-DE0F-A9DB-8C7A-92D3621C5AC6}"/>
              </a:ext>
            </a:extLst>
          </p:cNvPr>
          <p:cNvSpPr txBox="1"/>
          <p:nvPr/>
        </p:nvSpPr>
        <p:spPr>
          <a:xfrm rot="16200000">
            <a:off x="3928428" y="2320848"/>
            <a:ext cx="37637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Istanbul,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Koprului</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1041 (C) = </a:t>
            </a:r>
            <a:r>
              <a:rPr kumimoji="0" lang="en-GB" sz="1800" b="1" i="0" u="none" strike="noStrike" kern="1200" cap="none" spc="0" normalizeH="0" baseline="0" noProof="0" dirty="0">
                <a:ln>
                  <a:noFill/>
                </a:ln>
                <a:solidFill>
                  <a:srgbClr val="FF0000"/>
                </a:solidFill>
                <a:effectLst/>
                <a:highlight>
                  <a:srgbClr val="00FFFF"/>
                </a:highlight>
                <a:uLnTx/>
                <a:uFillTx/>
                <a:latin typeface="Calibri" panose="020F0502020204030204"/>
                <a:ea typeface="+mn-ea"/>
                <a:cs typeface="+mn-cs"/>
              </a:rPr>
              <a:t>1244 AD</a:t>
            </a:r>
            <a:endParaRPr kumimoji="0" lang="en-GB" sz="1200" b="1" i="0" u="none" strike="noStrike" kern="1200" cap="none" spc="0" normalizeH="0" baseline="0" noProof="0" dirty="0">
              <a:ln>
                <a:noFill/>
              </a:ln>
              <a:solidFill>
                <a:srgbClr val="FF0000"/>
              </a:solidFill>
              <a:effectLst/>
              <a:highlight>
                <a:srgbClr val="00FFFF"/>
              </a:highligh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9BE63D9B-A436-628C-D3A4-B497197264B0}"/>
              </a:ext>
            </a:extLst>
          </p:cNvPr>
          <p:cNvSpPr/>
          <p:nvPr/>
        </p:nvSpPr>
        <p:spPr>
          <a:xfrm rot="5400000">
            <a:off x="5545963" y="4607427"/>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202AD7C-CB35-224C-3DDB-7CFFA7F4876C}"/>
              </a:ext>
            </a:extLst>
          </p:cNvPr>
          <p:cNvSpPr txBox="1"/>
          <p:nvPr/>
        </p:nvSpPr>
        <p:spPr>
          <a:xfrm>
            <a:off x="6670801" y="843147"/>
            <a:ext cx="4085266"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edition of Al Tabari which everyone uses today was compiled by Michael Jan De Geoje, the professor of Arabic at Leiden University, Holland, between 1879 – 1901, and is known as the ‘Leiden Edition’.</a:t>
            </a:r>
          </a:p>
        </p:txBody>
      </p:sp>
      <p:sp>
        <p:nvSpPr>
          <p:cNvPr id="25" name="Rectangle 24">
            <a:extLst>
              <a:ext uri="{FF2B5EF4-FFF2-40B4-BE49-F238E27FC236}">
                <a16:creationId xmlns:a16="http://schemas.microsoft.com/office/drawing/2014/main" id="{B3DFBDB5-DD5E-7D72-6AA1-EACEB299EB9C}"/>
              </a:ext>
            </a:extLst>
          </p:cNvPr>
          <p:cNvSpPr/>
          <p:nvPr/>
        </p:nvSpPr>
        <p:spPr>
          <a:xfrm>
            <a:off x="6688348" y="788522"/>
            <a:ext cx="4233233" cy="22575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D124278B-1C9B-4E0E-C351-03FA5C29363C}"/>
              </a:ext>
            </a:extLst>
          </p:cNvPr>
          <p:cNvSpPr txBox="1"/>
          <p:nvPr/>
        </p:nvSpPr>
        <p:spPr>
          <a:xfrm>
            <a:off x="6674719" y="3231284"/>
            <a:ext cx="4085266" cy="132343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Yet, De Goeje used two 13</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century Arabic manuscripts from Turkey as his model. These were written 600 years too late!</a:t>
            </a:r>
          </a:p>
        </p:txBody>
      </p:sp>
      <p:sp>
        <p:nvSpPr>
          <p:cNvPr id="2" name="Rectangle 1">
            <a:extLst>
              <a:ext uri="{FF2B5EF4-FFF2-40B4-BE49-F238E27FC236}">
                <a16:creationId xmlns:a16="http://schemas.microsoft.com/office/drawing/2014/main" id="{52F57598-C1AF-7910-270A-28426F93221D}"/>
              </a:ext>
            </a:extLst>
          </p:cNvPr>
          <p:cNvSpPr/>
          <p:nvPr/>
        </p:nvSpPr>
        <p:spPr>
          <a:xfrm>
            <a:off x="6688348" y="3240086"/>
            <a:ext cx="4233233" cy="13146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0C063624-638D-1B4B-BE23-7373775DBB48}"/>
              </a:ext>
            </a:extLst>
          </p:cNvPr>
          <p:cNvSpPr txBox="1"/>
          <p:nvPr/>
        </p:nvSpPr>
        <p:spPr>
          <a:xfrm rot="16200000">
            <a:off x="10160162" y="2208910"/>
            <a:ext cx="34455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Michael Jan De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Geoje</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(1879-1901 AD)</a:t>
            </a:r>
            <a:endParaRPr kumimoji="0" lang="en-GB" sz="14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endParaRPr>
          </a:p>
        </p:txBody>
      </p:sp>
      <p:sp>
        <p:nvSpPr>
          <p:cNvPr id="77" name="Arrow: Right 183">
            <a:extLst>
              <a:ext uri="{FF2B5EF4-FFF2-40B4-BE49-F238E27FC236}">
                <a16:creationId xmlns:a16="http://schemas.microsoft.com/office/drawing/2014/main" id="{C47CE66D-A3BC-9142-8011-569C29597DDB}"/>
              </a:ext>
            </a:extLst>
          </p:cNvPr>
          <p:cNvSpPr/>
          <p:nvPr/>
        </p:nvSpPr>
        <p:spPr>
          <a:xfrm rot="5400000">
            <a:off x="11486644" y="4446296"/>
            <a:ext cx="81987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8" name="Picture 77" descr="A person with a beard and a cross&#10;&#10;Description automatically generated">
            <a:extLst>
              <a:ext uri="{FF2B5EF4-FFF2-40B4-BE49-F238E27FC236}">
                <a16:creationId xmlns:a16="http://schemas.microsoft.com/office/drawing/2014/main" id="{4EDAAEDF-8F99-1E42-BB1A-8BE10D6F2C0E}"/>
              </a:ext>
            </a:extLst>
          </p:cNvPr>
          <p:cNvPicPr>
            <a:picLocks noChangeAspect="1"/>
          </p:cNvPicPr>
          <p:nvPr/>
        </p:nvPicPr>
        <p:blipFill>
          <a:blip r:embed="rId4"/>
          <a:stretch>
            <a:fillRect/>
          </a:stretch>
        </p:blipFill>
        <p:spPr>
          <a:xfrm>
            <a:off x="11599484" y="473238"/>
            <a:ext cx="580262" cy="744376"/>
          </a:xfrm>
          <a:prstGeom prst="rect">
            <a:avLst/>
          </a:prstGeom>
          <a:ln>
            <a:noFill/>
          </a:ln>
          <a:effectLst>
            <a:softEdge rad="112500"/>
          </a:effectLst>
        </p:spPr>
      </p:pic>
      <p:pic>
        <p:nvPicPr>
          <p:cNvPr id="3" name="Picture 2">
            <a:extLst>
              <a:ext uri="{FF2B5EF4-FFF2-40B4-BE49-F238E27FC236}">
                <a16:creationId xmlns:a16="http://schemas.microsoft.com/office/drawing/2014/main" id="{86AEB85F-1DD7-0D49-A3DF-85AA61D15AEC}"/>
              </a:ext>
            </a:extLst>
          </p:cNvPr>
          <p:cNvPicPr>
            <a:picLocks noChangeAspect="1"/>
          </p:cNvPicPr>
          <p:nvPr/>
        </p:nvPicPr>
        <p:blipFill>
          <a:blip r:embed="rId5"/>
          <a:stretch>
            <a:fillRect/>
          </a:stretch>
        </p:blipFill>
        <p:spPr>
          <a:xfrm>
            <a:off x="5848350" y="3270250"/>
            <a:ext cx="495300" cy="317500"/>
          </a:xfrm>
          <a:prstGeom prst="rect">
            <a:avLst/>
          </a:prstGeom>
        </p:spPr>
      </p:pic>
      <p:sp>
        <p:nvSpPr>
          <p:cNvPr id="81" name="Arrow: Chevron 138">
            <a:extLst>
              <a:ext uri="{FF2B5EF4-FFF2-40B4-BE49-F238E27FC236}">
                <a16:creationId xmlns:a16="http://schemas.microsoft.com/office/drawing/2014/main" id="{FFDD02E9-64CA-0F48-B5E8-70E8764A7229}"/>
              </a:ext>
            </a:extLst>
          </p:cNvPr>
          <p:cNvSpPr/>
          <p:nvPr/>
        </p:nvSpPr>
        <p:spPr>
          <a:xfrm>
            <a:off x="11526364" y="4963714"/>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217A29AA-2507-EE4D-A3A5-A69E754D0F76}"/>
              </a:ext>
            </a:extLst>
          </p:cNvPr>
          <p:cNvSpPr txBox="1"/>
          <p:nvPr/>
        </p:nvSpPr>
        <p:spPr>
          <a:xfrm>
            <a:off x="11605467" y="5018863"/>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1900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241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fill="hold"/>
                                        <p:tgtEl>
                                          <p:spTgt spid="169"/>
                                        </p:tgtEl>
                                        <p:attrNameLst>
                                          <p:attrName>ppt_x</p:attrName>
                                        </p:attrNameLst>
                                      </p:cBhvr>
                                      <p:tavLst>
                                        <p:tav tm="0">
                                          <p:val>
                                            <p:strVal val="#ppt_x"/>
                                          </p:val>
                                        </p:tav>
                                        <p:tav tm="100000">
                                          <p:val>
                                            <p:strVal val="#ppt_x"/>
                                          </p:val>
                                        </p:tav>
                                      </p:tavLst>
                                    </p:anim>
                                    <p:anim calcmode="lin" valueType="num">
                                      <p:cBhvr additive="base">
                                        <p:cTn id="8" dur="500" fill="hold"/>
                                        <p:tgtEl>
                                          <p:spTgt spid="1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8"/>
                                        </p:tgtEl>
                                        <p:attrNameLst>
                                          <p:attrName>style.visibility</p:attrName>
                                        </p:attrNameLst>
                                      </p:cBhvr>
                                      <p:to>
                                        <p:strVal val="visible"/>
                                      </p:to>
                                    </p:set>
                                    <p:anim calcmode="lin" valueType="num">
                                      <p:cBhvr additive="base">
                                        <p:cTn id="11" dur="500" fill="hold"/>
                                        <p:tgtEl>
                                          <p:spTgt spid="168"/>
                                        </p:tgtEl>
                                        <p:attrNameLst>
                                          <p:attrName>ppt_x</p:attrName>
                                        </p:attrNameLst>
                                      </p:cBhvr>
                                      <p:tavLst>
                                        <p:tav tm="0">
                                          <p:val>
                                            <p:strVal val="#ppt_x"/>
                                          </p:val>
                                        </p:tav>
                                        <p:tav tm="100000">
                                          <p:val>
                                            <p:strVal val="#ppt_x"/>
                                          </p:val>
                                        </p:tav>
                                      </p:tavLst>
                                    </p:anim>
                                    <p:anim calcmode="lin" valueType="num">
                                      <p:cBhvr additive="base">
                                        <p:cTn id="12" dur="500" fill="hold"/>
                                        <p:tgtEl>
                                          <p:spTgt spid="16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3"/>
                                        </p:tgtEl>
                                        <p:attrNameLst>
                                          <p:attrName>style.visibility</p:attrName>
                                        </p:attrNameLst>
                                      </p:cBhvr>
                                      <p:to>
                                        <p:strVal val="visible"/>
                                      </p:to>
                                    </p:set>
                                    <p:anim calcmode="lin" valueType="num">
                                      <p:cBhvr additive="base">
                                        <p:cTn id="17" dur="500" fill="hold"/>
                                        <p:tgtEl>
                                          <p:spTgt spid="163"/>
                                        </p:tgtEl>
                                        <p:attrNameLst>
                                          <p:attrName>ppt_x</p:attrName>
                                        </p:attrNameLst>
                                      </p:cBhvr>
                                      <p:tavLst>
                                        <p:tav tm="0">
                                          <p:val>
                                            <p:strVal val="#ppt_x"/>
                                          </p:val>
                                        </p:tav>
                                        <p:tav tm="100000">
                                          <p:val>
                                            <p:strVal val="#ppt_x"/>
                                          </p:val>
                                        </p:tav>
                                      </p:tavLst>
                                    </p:anim>
                                    <p:anim calcmode="lin" valueType="num">
                                      <p:cBhvr additive="base">
                                        <p:cTn id="18" dur="500" fill="hold"/>
                                        <p:tgtEl>
                                          <p:spTgt spid="16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7"/>
                                        </p:tgtEl>
                                        <p:attrNameLst>
                                          <p:attrName>style.visibility</p:attrName>
                                        </p:attrNameLst>
                                      </p:cBhvr>
                                      <p:to>
                                        <p:strVal val="visible"/>
                                      </p:to>
                                    </p:set>
                                    <p:anim calcmode="lin" valueType="num">
                                      <p:cBhvr additive="base">
                                        <p:cTn id="21" dur="500" fill="hold"/>
                                        <p:tgtEl>
                                          <p:spTgt spid="167"/>
                                        </p:tgtEl>
                                        <p:attrNameLst>
                                          <p:attrName>ppt_x</p:attrName>
                                        </p:attrNameLst>
                                      </p:cBhvr>
                                      <p:tavLst>
                                        <p:tav tm="0">
                                          <p:val>
                                            <p:strVal val="#ppt_x"/>
                                          </p:val>
                                        </p:tav>
                                        <p:tav tm="100000">
                                          <p:val>
                                            <p:strVal val="#ppt_x"/>
                                          </p:val>
                                        </p:tav>
                                      </p:tavLst>
                                    </p:anim>
                                    <p:anim calcmode="lin" valueType="num">
                                      <p:cBhvr additive="base">
                                        <p:cTn id="22" dur="500" fill="hold"/>
                                        <p:tgtEl>
                                          <p:spTgt spid="16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187"/>
                                        </p:tgtEl>
                                        <p:attrNameLst>
                                          <p:attrName>style.visibility</p:attrName>
                                        </p:attrNameLst>
                                      </p:cBhvr>
                                      <p:to>
                                        <p:strVal val="visible"/>
                                      </p:to>
                                    </p:set>
                                    <p:anim calcmode="lin" valueType="num">
                                      <p:cBhvr additive="base">
                                        <p:cTn id="30" dur="500" fill="hold"/>
                                        <p:tgtEl>
                                          <p:spTgt spid="187"/>
                                        </p:tgtEl>
                                        <p:attrNameLst>
                                          <p:attrName>ppt_x</p:attrName>
                                        </p:attrNameLst>
                                      </p:cBhvr>
                                      <p:tavLst>
                                        <p:tav tm="0">
                                          <p:val>
                                            <p:strVal val="#ppt_x"/>
                                          </p:val>
                                        </p:tav>
                                        <p:tav tm="100000">
                                          <p:val>
                                            <p:strVal val="#ppt_x"/>
                                          </p:val>
                                        </p:tav>
                                      </p:tavLst>
                                    </p:anim>
                                    <p:anim calcmode="lin" valueType="num">
                                      <p:cBhvr additive="base">
                                        <p:cTn id="31" dur="500" fill="hold"/>
                                        <p:tgtEl>
                                          <p:spTgt spid="187"/>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88"/>
                                        </p:tgtEl>
                                        <p:attrNameLst>
                                          <p:attrName>style.visibility</p:attrName>
                                        </p:attrNameLst>
                                      </p:cBhvr>
                                      <p:to>
                                        <p:strVal val="visible"/>
                                      </p:to>
                                    </p:set>
                                    <p:anim calcmode="lin" valueType="num">
                                      <p:cBhvr additive="base">
                                        <p:cTn id="34" dur="500" fill="hold"/>
                                        <p:tgtEl>
                                          <p:spTgt spid="188"/>
                                        </p:tgtEl>
                                        <p:attrNameLst>
                                          <p:attrName>ppt_x</p:attrName>
                                        </p:attrNameLst>
                                      </p:cBhvr>
                                      <p:tavLst>
                                        <p:tav tm="0">
                                          <p:val>
                                            <p:strVal val="#ppt_x"/>
                                          </p:val>
                                        </p:tav>
                                        <p:tav tm="100000">
                                          <p:val>
                                            <p:strVal val="#ppt_x"/>
                                          </p:val>
                                        </p:tav>
                                      </p:tavLst>
                                    </p:anim>
                                    <p:anim calcmode="lin" valueType="num">
                                      <p:cBhvr additive="base">
                                        <p:cTn id="35" dur="500" fill="hold"/>
                                        <p:tgtEl>
                                          <p:spTgt spid="18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89"/>
                                        </p:tgtEl>
                                        <p:attrNameLst>
                                          <p:attrName>style.visibility</p:attrName>
                                        </p:attrNameLst>
                                      </p:cBhvr>
                                      <p:to>
                                        <p:strVal val="visible"/>
                                      </p:to>
                                    </p:set>
                                    <p:anim calcmode="lin" valueType="num">
                                      <p:cBhvr additive="base">
                                        <p:cTn id="38" dur="500" fill="hold"/>
                                        <p:tgtEl>
                                          <p:spTgt spid="189"/>
                                        </p:tgtEl>
                                        <p:attrNameLst>
                                          <p:attrName>ppt_x</p:attrName>
                                        </p:attrNameLst>
                                      </p:cBhvr>
                                      <p:tavLst>
                                        <p:tav tm="0">
                                          <p:val>
                                            <p:strVal val="#ppt_x"/>
                                          </p:val>
                                        </p:tav>
                                        <p:tav tm="100000">
                                          <p:val>
                                            <p:strVal val="#ppt_x"/>
                                          </p:val>
                                        </p:tav>
                                      </p:tavLst>
                                    </p:anim>
                                    <p:anim calcmode="lin" valueType="num">
                                      <p:cBhvr additive="base">
                                        <p:cTn id="39" dur="500" fill="hold"/>
                                        <p:tgtEl>
                                          <p:spTgt spid="18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fltVal val="0"/>
                                          </p:val>
                                        </p:tav>
                                        <p:tav tm="100000">
                                          <p:val>
                                            <p:strVal val="#ppt_w"/>
                                          </p:val>
                                        </p:tav>
                                      </p:tavLst>
                                    </p:anim>
                                    <p:anim calcmode="lin" valueType="num">
                                      <p:cBhvr>
                                        <p:cTn id="45" dur="1000" fill="hold"/>
                                        <p:tgtEl>
                                          <p:spTgt spid="24"/>
                                        </p:tgtEl>
                                        <p:attrNameLst>
                                          <p:attrName>ppt_h</p:attrName>
                                        </p:attrNameLst>
                                      </p:cBhvr>
                                      <p:tavLst>
                                        <p:tav tm="0">
                                          <p:val>
                                            <p:fltVal val="0"/>
                                          </p:val>
                                        </p:tav>
                                        <p:tav tm="100000">
                                          <p:val>
                                            <p:strVal val="#ppt_h"/>
                                          </p:val>
                                        </p:tav>
                                      </p:tavLst>
                                    </p:anim>
                                    <p:anim calcmode="lin" valueType="num">
                                      <p:cBhvr>
                                        <p:cTn id="46" dur="1000" fill="hold"/>
                                        <p:tgtEl>
                                          <p:spTgt spid="24"/>
                                        </p:tgtEl>
                                        <p:attrNameLst>
                                          <p:attrName>style.rotation</p:attrName>
                                        </p:attrNameLst>
                                      </p:cBhvr>
                                      <p:tavLst>
                                        <p:tav tm="0">
                                          <p:val>
                                            <p:fltVal val="90"/>
                                          </p:val>
                                        </p:tav>
                                        <p:tav tm="100000">
                                          <p:val>
                                            <p:fltVal val="0"/>
                                          </p:val>
                                        </p:tav>
                                      </p:tavLst>
                                    </p:anim>
                                    <p:animEffect transition="in" filter="fade">
                                      <p:cBhvr>
                                        <p:cTn id="47" dur="1000"/>
                                        <p:tgtEl>
                                          <p:spTgt spid="24"/>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1000" fill="hold"/>
                                        <p:tgtEl>
                                          <p:spTgt spid="25"/>
                                        </p:tgtEl>
                                        <p:attrNameLst>
                                          <p:attrName>ppt_w</p:attrName>
                                        </p:attrNameLst>
                                      </p:cBhvr>
                                      <p:tavLst>
                                        <p:tav tm="0">
                                          <p:val>
                                            <p:fltVal val="0"/>
                                          </p:val>
                                        </p:tav>
                                        <p:tav tm="100000">
                                          <p:val>
                                            <p:strVal val="#ppt_w"/>
                                          </p:val>
                                        </p:tav>
                                      </p:tavLst>
                                    </p:anim>
                                    <p:anim calcmode="lin" valueType="num">
                                      <p:cBhvr>
                                        <p:cTn id="51" dur="1000" fill="hold"/>
                                        <p:tgtEl>
                                          <p:spTgt spid="25"/>
                                        </p:tgtEl>
                                        <p:attrNameLst>
                                          <p:attrName>ppt_h</p:attrName>
                                        </p:attrNameLst>
                                      </p:cBhvr>
                                      <p:tavLst>
                                        <p:tav tm="0">
                                          <p:val>
                                            <p:fltVal val="0"/>
                                          </p:val>
                                        </p:tav>
                                        <p:tav tm="100000">
                                          <p:val>
                                            <p:strVal val="#ppt_h"/>
                                          </p:val>
                                        </p:tav>
                                      </p:tavLst>
                                    </p:anim>
                                    <p:anim calcmode="lin" valueType="num">
                                      <p:cBhvr>
                                        <p:cTn id="52" dur="1000" fill="hold"/>
                                        <p:tgtEl>
                                          <p:spTgt spid="25"/>
                                        </p:tgtEl>
                                        <p:attrNameLst>
                                          <p:attrName>style.rotation</p:attrName>
                                        </p:attrNameLst>
                                      </p:cBhvr>
                                      <p:tavLst>
                                        <p:tav tm="0">
                                          <p:val>
                                            <p:fltVal val="90"/>
                                          </p:val>
                                        </p:tav>
                                        <p:tav tm="100000">
                                          <p:val>
                                            <p:fltVal val="0"/>
                                          </p:val>
                                        </p:tav>
                                      </p:tavLst>
                                    </p:anim>
                                    <p:animEffect transition="in" filter="fade">
                                      <p:cBhvr>
                                        <p:cTn id="53" dur="1000"/>
                                        <p:tgtEl>
                                          <p:spTgt spid="25"/>
                                        </p:tgtEl>
                                      </p:cBhvr>
                                    </p:animEffect>
                                  </p:childTnLst>
                                </p:cTn>
                              </p:par>
                            </p:childTnLst>
                          </p:cTn>
                        </p:par>
                        <p:par>
                          <p:cTn id="54" fill="hold">
                            <p:stCondLst>
                              <p:cond delay="1000"/>
                            </p:stCondLst>
                            <p:childTnLst>
                              <p:par>
                                <p:cTn id="55" presetID="2" presetClass="entr" presetSubtype="4" fill="hold" grpId="0" nodeType="afterEffect">
                                  <p:stCondLst>
                                    <p:cond delay="0"/>
                                  </p:stCondLst>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500" fill="hold"/>
                                        <p:tgtEl>
                                          <p:spTgt spid="76"/>
                                        </p:tgtEl>
                                        <p:attrNameLst>
                                          <p:attrName>ppt_x</p:attrName>
                                        </p:attrNameLst>
                                      </p:cBhvr>
                                      <p:tavLst>
                                        <p:tav tm="0">
                                          <p:val>
                                            <p:strVal val="#ppt_x"/>
                                          </p:val>
                                        </p:tav>
                                        <p:tav tm="100000">
                                          <p:val>
                                            <p:strVal val="#ppt_x"/>
                                          </p:val>
                                        </p:tav>
                                      </p:tavLst>
                                    </p:anim>
                                    <p:anim calcmode="lin" valueType="num">
                                      <p:cBhvr additive="base">
                                        <p:cTn id="58" dur="500" fill="hold"/>
                                        <p:tgtEl>
                                          <p:spTgt spid="7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77"/>
                                        </p:tgtEl>
                                        <p:attrNameLst>
                                          <p:attrName>style.visibility</p:attrName>
                                        </p:attrNameLst>
                                      </p:cBhvr>
                                      <p:to>
                                        <p:strVal val="visible"/>
                                      </p:to>
                                    </p:set>
                                    <p:anim calcmode="lin" valueType="num">
                                      <p:cBhvr additive="base">
                                        <p:cTn id="61" dur="500" fill="hold"/>
                                        <p:tgtEl>
                                          <p:spTgt spid="77"/>
                                        </p:tgtEl>
                                        <p:attrNameLst>
                                          <p:attrName>ppt_x</p:attrName>
                                        </p:attrNameLst>
                                      </p:cBhvr>
                                      <p:tavLst>
                                        <p:tav tm="0">
                                          <p:val>
                                            <p:strVal val="#ppt_x"/>
                                          </p:val>
                                        </p:tav>
                                        <p:tav tm="100000">
                                          <p:val>
                                            <p:strVal val="#ppt_x"/>
                                          </p:val>
                                        </p:tav>
                                      </p:tavLst>
                                    </p:anim>
                                    <p:anim calcmode="lin" valueType="num">
                                      <p:cBhvr additive="base">
                                        <p:cTn id="62" dur="500" fill="hold"/>
                                        <p:tgtEl>
                                          <p:spTgt spid="7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78"/>
                                        </p:tgtEl>
                                        <p:attrNameLst>
                                          <p:attrName>style.visibility</p:attrName>
                                        </p:attrNameLst>
                                      </p:cBhvr>
                                      <p:to>
                                        <p:strVal val="visible"/>
                                      </p:to>
                                    </p:set>
                                    <p:anim calcmode="lin" valueType="num">
                                      <p:cBhvr additive="base">
                                        <p:cTn id="65" dur="500" fill="hold"/>
                                        <p:tgtEl>
                                          <p:spTgt spid="78"/>
                                        </p:tgtEl>
                                        <p:attrNameLst>
                                          <p:attrName>ppt_x</p:attrName>
                                        </p:attrNameLst>
                                      </p:cBhvr>
                                      <p:tavLst>
                                        <p:tav tm="0">
                                          <p:val>
                                            <p:strVal val="#ppt_x"/>
                                          </p:val>
                                        </p:tav>
                                        <p:tav tm="100000">
                                          <p:val>
                                            <p:strVal val="#ppt_x"/>
                                          </p:val>
                                        </p:tav>
                                      </p:tavLst>
                                    </p:anim>
                                    <p:anim calcmode="lin" valueType="num">
                                      <p:cBhvr additive="base">
                                        <p:cTn id="66"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p:cTn id="71" dur="1000" fill="hold"/>
                                        <p:tgtEl>
                                          <p:spTgt spid="26"/>
                                        </p:tgtEl>
                                        <p:attrNameLst>
                                          <p:attrName>ppt_w</p:attrName>
                                        </p:attrNameLst>
                                      </p:cBhvr>
                                      <p:tavLst>
                                        <p:tav tm="0">
                                          <p:val>
                                            <p:fltVal val="0"/>
                                          </p:val>
                                        </p:tav>
                                        <p:tav tm="100000">
                                          <p:val>
                                            <p:strVal val="#ppt_w"/>
                                          </p:val>
                                        </p:tav>
                                      </p:tavLst>
                                    </p:anim>
                                    <p:anim calcmode="lin" valueType="num">
                                      <p:cBhvr>
                                        <p:cTn id="72" dur="1000" fill="hold"/>
                                        <p:tgtEl>
                                          <p:spTgt spid="26"/>
                                        </p:tgtEl>
                                        <p:attrNameLst>
                                          <p:attrName>ppt_h</p:attrName>
                                        </p:attrNameLst>
                                      </p:cBhvr>
                                      <p:tavLst>
                                        <p:tav tm="0">
                                          <p:val>
                                            <p:fltVal val="0"/>
                                          </p:val>
                                        </p:tav>
                                        <p:tav tm="100000">
                                          <p:val>
                                            <p:strVal val="#ppt_h"/>
                                          </p:val>
                                        </p:tav>
                                      </p:tavLst>
                                    </p:anim>
                                    <p:anim calcmode="lin" valueType="num">
                                      <p:cBhvr>
                                        <p:cTn id="73" dur="1000" fill="hold"/>
                                        <p:tgtEl>
                                          <p:spTgt spid="26"/>
                                        </p:tgtEl>
                                        <p:attrNameLst>
                                          <p:attrName>style.rotation</p:attrName>
                                        </p:attrNameLst>
                                      </p:cBhvr>
                                      <p:tavLst>
                                        <p:tav tm="0">
                                          <p:val>
                                            <p:fltVal val="90"/>
                                          </p:val>
                                        </p:tav>
                                        <p:tav tm="100000">
                                          <p:val>
                                            <p:fltVal val="0"/>
                                          </p:val>
                                        </p:tav>
                                      </p:tavLst>
                                    </p:anim>
                                    <p:animEffect transition="in" filter="fade">
                                      <p:cBhvr>
                                        <p:cTn id="74" dur="1000"/>
                                        <p:tgtEl>
                                          <p:spTgt spid="26"/>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90"/>
                                          </p:val>
                                        </p:tav>
                                        <p:tav tm="100000">
                                          <p:val>
                                            <p:fltVal val="0"/>
                                          </p:val>
                                        </p:tav>
                                      </p:tavLst>
                                    </p:anim>
                                    <p:animEffect transition="in" filter="fade">
                                      <p:cBhvr>
                                        <p:cTn id="80" dur="1000"/>
                                        <p:tgtEl>
                                          <p:spTgt spid="2"/>
                                        </p:tgtEl>
                                      </p:cBhvr>
                                    </p:animEffect>
                                  </p:childTnLst>
                                </p:cTn>
                              </p:par>
                            </p:childTnLst>
                          </p:cTn>
                        </p:par>
                        <p:par>
                          <p:cTn id="81" fill="hold">
                            <p:stCondLst>
                              <p:cond delay="1000"/>
                            </p:stCondLst>
                            <p:childTnLst>
                              <p:par>
                                <p:cTn id="82" presetID="26" presetClass="entr" presetSubtype="0" fill="hold" grpId="0"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80">
                                          <p:stCondLst>
                                            <p:cond delay="0"/>
                                          </p:stCondLst>
                                        </p:cTn>
                                        <p:tgtEl>
                                          <p:spTgt spid="17"/>
                                        </p:tgtEl>
                                      </p:cBhvr>
                                    </p:animEffect>
                                    <p:anim calcmode="lin" valueType="num">
                                      <p:cBhvr>
                                        <p:cTn id="8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0" dur="26">
                                          <p:stCondLst>
                                            <p:cond delay="650"/>
                                          </p:stCondLst>
                                        </p:cTn>
                                        <p:tgtEl>
                                          <p:spTgt spid="17"/>
                                        </p:tgtEl>
                                      </p:cBhvr>
                                      <p:to x="100000" y="60000"/>
                                    </p:animScale>
                                    <p:animScale>
                                      <p:cBhvr>
                                        <p:cTn id="91" dur="166" decel="50000">
                                          <p:stCondLst>
                                            <p:cond delay="676"/>
                                          </p:stCondLst>
                                        </p:cTn>
                                        <p:tgtEl>
                                          <p:spTgt spid="17"/>
                                        </p:tgtEl>
                                      </p:cBhvr>
                                      <p:to x="100000" y="100000"/>
                                    </p:animScale>
                                    <p:animScale>
                                      <p:cBhvr>
                                        <p:cTn id="92" dur="26">
                                          <p:stCondLst>
                                            <p:cond delay="1312"/>
                                          </p:stCondLst>
                                        </p:cTn>
                                        <p:tgtEl>
                                          <p:spTgt spid="17"/>
                                        </p:tgtEl>
                                      </p:cBhvr>
                                      <p:to x="100000" y="80000"/>
                                    </p:animScale>
                                    <p:animScale>
                                      <p:cBhvr>
                                        <p:cTn id="93" dur="166" decel="50000">
                                          <p:stCondLst>
                                            <p:cond delay="1338"/>
                                          </p:stCondLst>
                                        </p:cTn>
                                        <p:tgtEl>
                                          <p:spTgt spid="17"/>
                                        </p:tgtEl>
                                      </p:cBhvr>
                                      <p:to x="100000" y="100000"/>
                                    </p:animScale>
                                    <p:animScale>
                                      <p:cBhvr>
                                        <p:cTn id="94" dur="26">
                                          <p:stCondLst>
                                            <p:cond delay="1642"/>
                                          </p:stCondLst>
                                        </p:cTn>
                                        <p:tgtEl>
                                          <p:spTgt spid="17"/>
                                        </p:tgtEl>
                                      </p:cBhvr>
                                      <p:to x="100000" y="90000"/>
                                    </p:animScale>
                                    <p:animScale>
                                      <p:cBhvr>
                                        <p:cTn id="95" dur="166" decel="50000">
                                          <p:stCondLst>
                                            <p:cond delay="1668"/>
                                          </p:stCondLst>
                                        </p:cTn>
                                        <p:tgtEl>
                                          <p:spTgt spid="17"/>
                                        </p:tgtEl>
                                      </p:cBhvr>
                                      <p:to x="100000" y="100000"/>
                                    </p:animScale>
                                    <p:animScale>
                                      <p:cBhvr>
                                        <p:cTn id="96" dur="26">
                                          <p:stCondLst>
                                            <p:cond delay="1808"/>
                                          </p:stCondLst>
                                        </p:cTn>
                                        <p:tgtEl>
                                          <p:spTgt spid="17"/>
                                        </p:tgtEl>
                                      </p:cBhvr>
                                      <p:to x="100000" y="95000"/>
                                    </p:animScale>
                                    <p:animScale>
                                      <p:cBhvr>
                                        <p:cTn id="97" dur="166" decel="50000">
                                          <p:stCondLst>
                                            <p:cond delay="1834"/>
                                          </p:stCondLst>
                                        </p:cTn>
                                        <p:tgtEl>
                                          <p:spTgt spid="17"/>
                                        </p:tgtEl>
                                      </p:cBhvr>
                                      <p:to x="100000" y="100000"/>
                                    </p:animScale>
                                  </p:childTnLst>
                                </p:cTn>
                              </p:par>
                              <p:par>
                                <p:cTn id="98" presetID="26" presetClass="entr" presetSubtype="0" fill="hold" grpId="0"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wipe(down)">
                                      <p:cBhvr>
                                        <p:cTn id="100" dur="580">
                                          <p:stCondLst>
                                            <p:cond delay="0"/>
                                          </p:stCondLst>
                                        </p:cTn>
                                        <p:tgtEl>
                                          <p:spTgt spid="18"/>
                                        </p:tgtEl>
                                      </p:cBhvr>
                                    </p:animEffect>
                                    <p:anim calcmode="lin" valueType="num">
                                      <p:cBhvr>
                                        <p:cTn id="10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0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0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06" dur="26">
                                          <p:stCondLst>
                                            <p:cond delay="650"/>
                                          </p:stCondLst>
                                        </p:cTn>
                                        <p:tgtEl>
                                          <p:spTgt spid="18"/>
                                        </p:tgtEl>
                                      </p:cBhvr>
                                      <p:to x="100000" y="60000"/>
                                    </p:animScale>
                                    <p:animScale>
                                      <p:cBhvr>
                                        <p:cTn id="107" dur="166" decel="50000">
                                          <p:stCondLst>
                                            <p:cond delay="676"/>
                                          </p:stCondLst>
                                        </p:cTn>
                                        <p:tgtEl>
                                          <p:spTgt spid="18"/>
                                        </p:tgtEl>
                                      </p:cBhvr>
                                      <p:to x="100000" y="100000"/>
                                    </p:animScale>
                                    <p:animScale>
                                      <p:cBhvr>
                                        <p:cTn id="108" dur="26">
                                          <p:stCondLst>
                                            <p:cond delay="1312"/>
                                          </p:stCondLst>
                                        </p:cTn>
                                        <p:tgtEl>
                                          <p:spTgt spid="18"/>
                                        </p:tgtEl>
                                      </p:cBhvr>
                                      <p:to x="100000" y="80000"/>
                                    </p:animScale>
                                    <p:animScale>
                                      <p:cBhvr>
                                        <p:cTn id="109" dur="166" decel="50000">
                                          <p:stCondLst>
                                            <p:cond delay="1338"/>
                                          </p:stCondLst>
                                        </p:cTn>
                                        <p:tgtEl>
                                          <p:spTgt spid="18"/>
                                        </p:tgtEl>
                                      </p:cBhvr>
                                      <p:to x="100000" y="100000"/>
                                    </p:animScale>
                                    <p:animScale>
                                      <p:cBhvr>
                                        <p:cTn id="110" dur="26">
                                          <p:stCondLst>
                                            <p:cond delay="1642"/>
                                          </p:stCondLst>
                                        </p:cTn>
                                        <p:tgtEl>
                                          <p:spTgt spid="18"/>
                                        </p:tgtEl>
                                      </p:cBhvr>
                                      <p:to x="100000" y="90000"/>
                                    </p:animScale>
                                    <p:animScale>
                                      <p:cBhvr>
                                        <p:cTn id="111" dur="166" decel="50000">
                                          <p:stCondLst>
                                            <p:cond delay="1668"/>
                                          </p:stCondLst>
                                        </p:cTn>
                                        <p:tgtEl>
                                          <p:spTgt spid="18"/>
                                        </p:tgtEl>
                                      </p:cBhvr>
                                      <p:to x="100000" y="100000"/>
                                    </p:animScale>
                                    <p:animScale>
                                      <p:cBhvr>
                                        <p:cTn id="112" dur="26">
                                          <p:stCondLst>
                                            <p:cond delay="1808"/>
                                          </p:stCondLst>
                                        </p:cTn>
                                        <p:tgtEl>
                                          <p:spTgt spid="18"/>
                                        </p:tgtEl>
                                      </p:cBhvr>
                                      <p:to x="100000" y="95000"/>
                                    </p:animScale>
                                    <p:animScale>
                                      <p:cBhvr>
                                        <p:cTn id="113" dur="166" decel="50000">
                                          <p:stCondLst>
                                            <p:cond delay="1834"/>
                                          </p:stCondLst>
                                        </p:cTn>
                                        <p:tgtEl>
                                          <p:spTgt spid="18"/>
                                        </p:tgtEl>
                                      </p:cBhvr>
                                      <p:to x="100000" y="100000"/>
                                    </p:animScale>
                                  </p:childTnLst>
                                </p:cTn>
                              </p:par>
                            </p:childTnLst>
                          </p:cTn>
                        </p:par>
                        <p:par>
                          <p:cTn id="114" fill="hold">
                            <p:stCondLst>
                              <p:cond delay="3000"/>
                            </p:stCondLst>
                            <p:childTnLst>
                              <p:par>
                                <p:cTn id="115" presetID="26" presetClass="entr" presetSubtype="0" fill="hold" grpId="0" nodeType="afterEffect">
                                  <p:stCondLst>
                                    <p:cond delay="0"/>
                                  </p:stCondLst>
                                  <p:childTnLst>
                                    <p:set>
                                      <p:cBhvr>
                                        <p:cTn id="116" dur="1" fill="hold">
                                          <p:stCondLst>
                                            <p:cond delay="0"/>
                                          </p:stCondLst>
                                        </p:cTn>
                                        <p:tgtEl>
                                          <p:spTgt spid="5"/>
                                        </p:tgtEl>
                                        <p:attrNameLst>
                                          <p:attrName>style.visibility</p:attrName>
                                        </p:attrNameLst>
                                      </p:cBhvr>
                                      <p:to>
                                        <p:strVal val="visible"/>
                                      </p:to>
                                    </p:set>
                                    <p:animEffect transition="in" filter="wipe(down)">
                                      <p:cBhvr>
                                        <p:cTn id="117" dur="580">
                                          <p:stCondLst>
                                            <p:cond delay="0"/>
                                          </p:stCondLst>
                                        </p:cTn>
                                        <p:tgtEl>
                                          <p:spTgt spid="5"/>
                                        </p:tgtEl>
                                      </p:cBhvr>
                                    </p:animEffect>
                                    <p:anim calcmode="lin" valueType="num">
                                      <p:cBhvr>
                                        <p:cTn id="1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23" dur="26">
                                          <p:stCondLst>
                                            <p:cond delay="650"/>
                                          </p:stCondLst>
                                        </p:cTn>
                                        <p:tgtEl>
                                          <p:spTgt spid="5"/>
                                        </p:tgtEl>
                                      </p:cBhvr>
                                      <p:to x="100000" y="60000"/>
                                    </p:animScale>
                                    <p:animScale>
                                      <p:cBhvr>
                                        <p:cTn id="124" dur="166" decel="50000">
                                          <p:stCondLst>
                                            <p:cond delay="676"/>
                                          </p:stCondLst>
                                        </p:cTn>
                                        <p:tgtEl>
                                          <p:spTgt spid="5"/>
                                        </p:tgtEl>
                                      </p:cBhvr>
                                      <p:to x="100000" y="100000"/>
                                    </p:animScale>
                                    <p:animScale>
                                      <p:cBhvr>
                                        <p:cTn id="125" dur="26">
                                          <p:stCondLst>
                                            <p:cond delay="1312"/>
                                          </p:stCondLst>
                                        </p:cTn>
                                        <p:tgtEl>
                                          <p:spTgt spid="5"/>
                                        </p:tgtEl>
                                      </p:cBhvr>
                                      <p:to x="100000" y="80000"/>
                                    </p:animScale>
                                    <p:animScale>
                                      <p:cBhvr>
                                        <p:cTn id="126" dur="166" decel="50000">
                                          <p:stCondLst>
                                            <p:cond delay="1338"/>
                                          </p:stCondLst>
                                        </p:cTn>
                                        <p:tgtEl>
                                          <p:spTgt spid="5"/>
                                        </p:tgtEl>
                                      </p:cBhvr>
                                      <p:to x="100000" y="100000"/>
                                    </p:animScale>
                                    <p:animScale>
                                      <p:cBhvr>
                                        <p:cTn id="127" dur="26">
                                          <p:stCondLst>
                                            <p:cond delay="1642"/>
                                          </p:stCondLst>
                                        </p:cTn>
                                        <p:tgtEl>
                                          <p:spTgt spid="5"/>
                                        </p:tgtEl>
                                      </p:cBhvr>
                                      <p:to x="100000" y="90000"/>
                                    </p:animScale>
                                    <p:animScale>
                                      <p:cBhvr>
                                        <p:cTn id="128" dur="166" decel="50000">
                                          <p:stCondLst>
                                            <p:cond delay="1668"/>
                                          </p:stCondLst>
                                        </p:cTn>
                                        <p:tgtEl>
                                          <p:spTgt spid="5"/>
                                        </p:tgtEl>
                                      </p:cBhvr>
                                      <p:to x="100000" y="100000"/>
                                    </p:animScale>
                                    <p:animScale>
                                      <p:cBhvr>
                                        <p:cTn id="129" dur="26">
                                          <p:stCondLst>
                                            <p:cond delay="1808"/>
                                          </p:stCondLst>
                                        </p:cTn>
                                        <p:tgtEl>
                                          <p:spTgt spid="5"/>
                                        </p:tgtEl>
                                      </p:cBhvr>
                                      <p:to x="100000" y="95000"/>
                                    </p:animScale>
                                    <p:animScale>
                                      <p:cBhvr>
                                        <p:cTn id="130" dur="166" decel="50000">
                                          <p:stCondLst>
                                            <p:cond delay="1834"/>
                                          </p:stCondLst>
                                        </p:cTn>
                                        <p:tgtEl>
                                          <p:spTgt spid="5"/>
                                        </p:tgtEl>
                                      </p:cBhvr>
                                      <p:to x="100000" y="100000"/>
                                    </p:animScale>
                                  </p:childTnLst>
                                </p:cTn>
                              </p:par>
                              <p:par>
                                <p:cTn id="131" presetID="26" presetClass="entr" presetSubtype="0" fill="hold" grpId="0" nodeType="withEffect">
                                  <p:stCondLst>
                                    <p:cond delay="0"/>
                                  </p:stCondLst>
                                  <p:childTnLst>
                                    <p:set>
                                      <p:cBhvr>
                                        <p:cTn id="132" dur="1" fill="hold">
                                          <p:stCondLst>
                                            <p:cond delay="0"/>
                                          </p:stCondLst>
                                        </p:cTn>
                                        <p:tgtEl>
                                          <p:spTgt spid="7"/>
                                        </p:tgtEl>
                                        <p:attrNameLst>
                                          <p:attrName>style.visibility</p:attrName>
                                        </p:attrNameLst>
                                      </p:cBhvr>
                                      <p:to>
                                        <p:strVal val="visible"/>
                                      </p:to>
                                    </p:set>
                                    <p:animEffect transition="in" filter="wipe(down)">
                                      <p:cBhvr>
                                        <p:cTn id="133" dur="580">
                                          <p:stCondLst>
                                            <p:cond delay="0"/>
                                          </p:stCondLst>
                                        </p:cTn>
                                        <p:tgtEl>
                                          <p:spTgt spid="7"/>
                                        </p:tgtEl>
                                      </p:cBhvr>
                                    </p:animEffect>
                                    <p:anim calcmode="lin" valueType="num">
                                      <p:cBhvr>
                                        <p:cTn id="1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9" dur="26">
                                          <p:stCondLst>
                                            <p:cond delay="650"/>
                                          </p:stCondLst>
                                        </p:cTn>
                                        <p:tgtEl>
                                          <p:spTgt spid="7"/>
                                        </p:tgtEl>
                                      </p:cBhvr>
                                      <p:to x="100000" y="60000"/>
                                    </p:animScale>
                                    <p:animScale>
                                      <p:cBhvr>
                                        <p:cTn id="140" dur="166" decel="50000">
                                          <p:stCondLst>
                                            <p:cond delay="676"/>
                                          </p:stCondLst>
                                        </p:cTn>
                                        <p:tgtEl>
                                          <p:spTgt spid="7"/>
                                        </p:tgtEl>
                                      </p:cBhvr>
                                      <p:to x="100000" y="100000"/>
                                    </p:animScale>
                                    <p:animScale>
                                      <p:cBhvr>
                                        <p:cTn id="141" dur="26">
                                          <p:stCondLst>
                                            <p:cond delay="1312"/>
                                          </p:stCondLst>
                                        </p:cTn>
                                        <p:tgtEl>
                                          <p:spTgt spid="7"/>
                                        </p:tgtEl>
                                      </p:cBhvr>
                                      <p:to x="100000" y="80000"/>
                                    </p:animScale>
                                    <p:animScale>
                                      <p:cBhvr>
                                        <p:cTn id="142" dur="166" decel="50000">
                                          <p:stCondLst>
                                            <p:cond delay="1338"/>
                                          </p:stCondLst>
                                        </p:cTn>
                                        <p:tgtEl>
                                          <p:spTgt spid="7"/>
                                        </p:tgtEl>
                                      </p:cBhvr>
                                      <p:to x="100000" y="100000"/>
                                    </p:animScale>
                                    <p:animScale>
                                      <p:cBhvr>
                                        <p:cTn id="143" dur="26">
                                          <p:stCondLst>
                                            <p:cond delay="1642"/>
                                          </p:stCondLst>
                                        </p:cTn>
                                        <p:tgtEl>
                                          <p:spTgt spid="7"/>
                                        </p:tgtEl>
                                      </p:cBhvr>
                                      <p:to x="100000" y="90000"/>
                                    </p:animScale>
                                    <p:animScale>
                                      <p:cBhvr>
                                        <p:cTn id="144" dur="166" decel="50000">
                                          <p:stCondLst>
                                            <p:cond delay="1668"/>
                                          </p:stCondLst>
                                        </p:cTn>
                                        <p:tgtEl>
                                          <p:spTgt spid="7"/>
                                        </p:tgtEl>
                                      </p:cBhvr>
                                      <p:to x="100000" y="100000"/>
                                    </p:animScale>
                                    <p:animScale>
                                      <p:cBhvr>
                                        <p:cTn id="145" dur="26">
                                          <p:stCondLst>
                                            <p:cond delay="1808"/>
                                          </p:stCondLst>
                                        </p:cTn>
                                        <p:tgtEl>
                                          <p:spTgt spid="7"/>
                                        </p:tgtEl>
                                      </p:cBhvr>
                                      <p:to x="100000" y="95000"/>
                                    </p:animScale>
                                    <p:animScale>
                                      <p:cBhvr>
                                        <p:cTn id="146" dur="166" decel="50000">
                                          <p:stCondLst>
                                            <p:cond delay="1834"/>
                                          </p:stCondLst>
                                        </p:cTn>
                                        <p:tgtEl>
                                          <p:spTgt spid="7"/>
                                        </p:tgtEl>
                                      </p:cBhvr>
                                      <p:to x="100000" y="100000"/>
                                    </p:animScale>
                                  </p:childTnLst>
                                </p:cTn>
                              </p:par>
                            </p:childTnLst>
                          </p:cTn>
                        </p:par>
                        <p:par>
                          <p:cTn id="147" fill="hold">
                            <p:stCondLst>
                              <p:cond delay="5000"/>
                            </p:stCondLst>
                            <p:childTnLst>
                              <p:par>
                                <p:cTn id="148" presetID="2" presetClass="entr" presetSubtype="4" fill="hold" grpId="0" nodeType="afterEffect">
                                  <p:stCondLst>
                                    <p:cond delay="0"/>
                                  </p:stCondLst>
                                  <p:childTnLst>
                                    <p:set>
                                      <p:cBhvr>
                                        <p:cTn id="149" dur="1" fill="hold">
                                          <p:stCondLst>
                                            <p:cond delay="0"/>
                                          </p:stCondLst>
                                        </p:cTn>
                                        <p:tgtEl>
                                          <p:spTgt spid="199"/>
                                        </p:tgtEl>
                                        <p:attrNameLst>
                                          <p:attrName>style.visibility</p:attrName>
                                        </p:attrNameLst>
                                      </p:cBhvr>
                                      <p:to>
                                        <p:strVal val="visible"/>
                                      </p:to>
                                    </p:set>
                                    <p:anim calcmode="lin" valueType="num">
                                      <p:cBhvr additive="base">
                                        <p:cTn id="150" dur="500" fill="hold"/>
                                        <p:tgtEl>
                                          <p:spTgt spid="199"/>
                                        </p:tgtEl>
                                        <p:attrNameLst>
                                          <p:attrName>ppt_x</p:attrName>
                                        </p:attrNameLst>
                                      </p:cBhvr>
                                      <p:tavLst>
                                        <p:tav tm="0">
                                          <p:val>
                                            <p:strVal val="#ppt_x"/>
                                          </p:val>
                                        </p:tav>
                                        <p:tav tm="100000">
                                          <p:val>
                                            <p:strVal val="#ppt_x"/>
                                          </p:val>
                                        </p:tav>
                                      </p:tavLst>
                                    </p:anim>
                                    <p:anim calcmode="lin" valueType="num">
                                      <p:cBhvr additive="base">
                                        <p:cTn id="151" dur="500" fill="hold"/>
                                        <p:tgtEl>
                                          <p:spTgt spid="199"/>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200"/>
                                        </p:tgtEl>
                                        <p:attrNameLst>
                                          <p:attrName>style.visibility</p:attrName>
                                        </p:attrNameLst>
                                      </p:cBhvr>
                                      <p:to>
                                        <p:strVal val="visible"/>
                                      </p:to>
                                    </p:set>
                                    <p:anim calcmode="lin" valueType="num">
                                      <p:cBhvr additive="base">
                                        <p:cTn id="154" dur="500" fill="hold"/>
                                        <p:tgtEl>
                                          <p:spTgt spid="200"/>
                                        </p:tgtEl>
                                        <p:attrNameLst>
                                          <p:attrName>ppt_x</p:attrName>
                                        </p:attrNameLst>
                                      </p:cBhvr>
                                      <p:tavLst>
                                        <p:tav tm="0">
                                          <p:val>
                                            <p:strVal val="#ppt_x"/>
                                          </p:val>
                                        </p:tav>
                                        <p:tav tm="100000">
                                          <p:val>
                                            <p:strVal val="#ppt_x"/>
                                          </p:val>
                                        </p:tav>
                                      </p:tavLst>
                                    </p:anim>
                                    <p:anim calcmode="lin" valueType="num">
                                      <p:cBhvr additive="base">
                                        <p:cTn id="155" dur="500" fill="hold"/>
                                        <p:tgtEl>
                                          <p:spTgt spid="200"/>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201"/>
                                        </p:tgtEl>
                                        <p:attrNameLst>
                                          <p:attrName>style.visibility</p:attrName>
                                        </p:attrNameLst>
                                      </p:cBhvr>
                                      <p:to>
                                        <p:strVal val="visible"/>
                                      </p:to>
                                    </p:set>
                                    <p:anim calcmode="lin" valueType="num">
                                      <p:cBhvr additive="base">
                                        <p:cTn id="158" dur="500" fill="hold"/>
                                        <p:tgtEl>
                                          <p:spTgt spid="201"/>
                                        </p:tgtEl>
                                        <p:attrNameLst>
                                          <p:attrName>ppt_x</p:attrName>
                                        </p:attrNameLst>
                                      </p:cBhvr>
                                      <p:tavLst>
                                        <p:tav tm="0">
                                          <p:val>
                                            <p:strVal val="#ppt_x"/>
                                          </p:val>
                                        </p:tav>
                                        <p:tav tm="100000">
                                          <p:val>
                                            <p:strVal val="#ppt_x"/>
                                          </p:val>
                                        </p:tav>
                                      </p:tavLst>
                                    </p:anim>
                                    <p:anim calcmode="lin" valueType="num">
                                      <p:cBhvr additive="base">
                                        <p:cTn id="159" dur="500" fill="hold"/>
                                        <p:tgtEl>
                                          <p:spTgt spid="201"/>
                                        </p:tgtEl>
                                        <p:attrNameLst>
                                          <p:attrName>ppt_y</p:attrName>
                                        </p:attrNameLst>
                                      </p:cBhvr>
                                      <p:tavLst>
                                        <p:tav tm="0">
                                          <p:val>
                                            <p:strVal val="1+#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31" presetClass="entr" presetSubtype="0" fill="hold" grpId="0" nodeType="clickEffect">
                                  <p:stCondLst>
                                    <p:cond delay="0"/>
                                  </p:stCondLst>
                                  <p:childTnLst>
                                    <p:set>
                                      <p:cBhvr>
                                        <p:cTn id="163" dur="1" fill="hold">
                                          <p:stCondLst>
                                            <p:cond delay="0"/>
                                          </p:stCondLst>
                                        </p:cTn>
                                        <p:tgtEl>
                                          <p:spTgt spid="9"/>
                                        </p:tgtEl>
                                        <p:attrNameLst>
                                          <p:attrName>style.visibility</p:attrName>
                                        </p:attrNameLst>
                                      </p:cBhvr>
                                      <p:to>
                                        <p:strVal val="visible"/>
                                      </p:to>
                                    </p:set>
                                    <p:anim calcmode="lin" valueType="num">
                                      <p:cBhvr>
                                        <p:cTn id="164" dur="1000" fill="hold"/>
                                        <p:tgtEl>
                                          <p:spTgt spid="9"/>
                                        </p:tgtEl>
                                        <p:attrNameLst>
                                          <p:attrName>ppt_w</p:attrName>
                                        </p:attrNameLst>
                                      </p:cBhvr>
                                      <p:tavLst>
                                        <p:tav tm="0">
                                          <p:val>
                                            <p:fltVal val="0"/>
                                          </p:val>
                                        </p:tav>
                                        <p:tav tm="100000">
                                          <p:val>
                                            <p:strVal val="#ppt_w"/>
                                          </p:val>
                                        </p:tav>
                                      </p:tavLst>
                                    </p:anim>
                                    <p:anim calcmode="lin" valueType="num">
                                      <p:cBhvr>
                                        <p:cTn id="165" dur="1000" fill="hold"/>
                                        <p:tgtEl>
                                          <p:spTgt spid="9"/>
                                        </p:tgtEl>
                                        <p:attrNameLst>
                                          <p:attrName>ppt_h</p:attrName>
                                        </p:attrNameLst>
                                      </p:cBhvr>
                                      <p:tavLst>
                                        <p:tav tm="0">
                                          <p:val>
                                            <p:fltVal val="0"/>
                                          </p:val>
                                        </p:tav>
                                        <p:tav tm="100000">
                                          <p:val>
                                            <p:strVal val="#ppt_h"/>
                                          </p:val>
                                        </p:tav>
                                      </p:tavLst>
                                    </p:anim>
                                    <p:anim calcmode="lin" valueType="num">
                                      <p:cBhvr>
                                        <p:cTn id="166" dur="1000" fill="hold"/>
                                        <p:tgtEl>
                                          <p:spTgt spid="9"/>
                                        </p:tgtEl>
                                        <p:attrNameLst>
                                          <p:attrName>style.rotation</p:attrName>
                                        </p:attrNameLst>
                                      </p:cBhvr>
                                      <p:tavLst>
                                        <p:tav tm="0">
                                          <p:val>
                                            <p:fltVal val="90"/>
                                          </p:val>
                                        </p:tav>
                                        <p:tav tm="100000">
                                          <p:val>
                                            <p:fltVal val="0"/>
                                          </p:val>
                                        </p:tav>
                                      </p:tavLst>
                                    </p:anim>
                                    <p:animEffect transition="in" filter="fade">
                                      <p:cBhvr>
                                        <p:cTn id="167" dur="1000"/>
                                        <p:tgtEl>
                                          <p:spTgt spid="9"/>
                                        </p:tgtEl>
                                      </p:cBhvr>
                                    </p:animEffect>
                                  </p:childTnLst>
                                </p:cTn>
                              </p:par>
                              <p:par>
                                <p:cTn id="168" presetID="31" presetClass="entr" presetSubtype="0" fill="hold" grpId="0" nodeType="withEffect">
                                  <p:stCondLst>
                                    <p:cond delay="0"/>
                                  </p:stCondLst>
                                  <p:childTnLst>
                                    <p:set>
                                      <p:cBhvr>
                                        <p:cTn id="169" dur="1" fill="hold">
                                          <p:stCondLst>
                                            <p:cond delay="0"/>
                                          </p:stCondLst>
                                        </p:cTn>
                                        <p:tgtEl>
                                          <p:spTgt spid="10"/>
                                        </p:tgtEl>
                                        <p:attrNameLst>
                                          <p:attrName>style.visibility</p:attrName>
                                        </p:attrNameLst>
                                      </p:cBhvr>
                                      <p:to>
                                        <p:strVal val="visible"/>
                                      </p:to>
                                    </p:set>
                                    <p:anim calcmode="lin" valueType="num">
                                      <p:cBhvr>
                                        <p:cTn id="170" dur="1000" fill="hold"/>
                                        <p:tgtEl>
                                          <p:spTgt spid="10"/>
                                        </p:tgtEl>
                                        <p:attrNameLst>
                                          <p:attrName>ppt_w</p:attrName>
                                        </p:attrNameLst>
                                      </p:cBhvr>
                                      <p:tavLst>
                                        <p:tav tm="0">
                                          <p:val>
                                            <p:fltVal val="0"/>
                                          </p:val>
                                        </p:tav>
                                        <p:tav tm="100000">
                                          <p:val>
                                            <p:strVal val="#ppt_w"/>
                                          </p:val>
                                        </p:tav>
                                      </p:tavLst>
                                    </p:anim>
                                    <p:anim calcmode="lin" valueType="num">
                                      <p:cBhvr>
                                        <p:cTn id="171" dur="1000" fill="hold"/>
                                        <p:tgtEl>
                                          <p:spTgt spid="10"/>
                                        </p:tgtEl>
                                        <p:attrNameLst>
                                          <p:attrName>ppt_h</p:attrName>
                                        </p:attrNameLst>
                                      </p:cBhvr>
                                      <p:tavLst>
                                        <p:tav tm="0">
                                          <p:val>
                                            <p:fltVal val="0"/>
                                          </p:val>
                                        </p:tav>
                                        <p:tav tm="100000">
                                          <p:val>
                                            <p:strVal val="#ppt_h"/>
                                          </p:val>
                                        </p:tav>
                                      </p:tavLst>
                                    </p:anim>
                                    <p:anim calcmode="lin" valueType="num">
                                      <p:cBhvr>
                                        <p:cTn id="172" dur="1000" fill="hold"/>
                                        <p:tgtEl>
                                          <p:spTgt spid="10"/>
                                        </p:tgtEl>
                                        <p:attrNameLst>
                                          <p:attrName>style.rotation</p:attrName>
                                        </p:attrNameLst>
                                      </p:cBhvr>
                                      <p:tavLst>
                                        <p:tav tm="0">
                                          <p:val>
                                            <p:fltVal val="90"/>
                                          </p:val>
                                        </p:tav>
                                        <p:tav tm="100000">
                                          <p:val>
                                            <p:fltVal val="0"/>
                                          </p:val>
                                        </p:tav>
                                      </p:tavLst>
                                    </p:anim>
                                    <p:animEffect transition="in" filter="fade">
                                      <p:cBhvr>
                                        <p:cTn id="17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7" grpId="0"/>
      <p:bldP spid="168" grpId="0"/>
      <p:bldP spid="169" grpId="0" animBg="1"/>
      <p:bldP spid="187" grpId="0"/>
      <p:bldP spid="199" grpId="0"/>
      <p:bldP spid="9" grpId="0"/>
      <p:bldP spid="10" grpId="0" animBg="1"/>
      <p:bldP spid="17" grpId="0"/>
      <p:bldP spid="18" grpId="0" animBg="1"/>
      <p:bldP spid="5" grpId="0"/>
      <p:bldP spid="7" grpId="0" animBg="1"/>
      <p:bldP spid="24" grpId="0"/>
      <p:bldP spid="25" grpId="0" animBg="1"/>
      <p:bldP spid="26" grpId="0"/>
      <p:bldP spid="2" grpId="0" animBg="1"/>
      <p:bldP spid="76" grpId="0"/>
      <p:bldP spid="7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BF36D1E9-6108-4034-BB57-95AC65F3D90F}"/>
              </a:ext>
            </a:extLst>
          </p:cNvPr>
          <p:cNvSpPr/>
          <p:nvPr/>
        </p:nvSpPr>
        <p:spPr>
          <a:xfrm>
            <a:off x="44136" y="4951575"/>
            <a:ext cx="525433" cy="37892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600</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picture containing drawing&#10;&#10;Description automatically generated">
            <a:extLst>
              <a:ext uri="{FF2B5EF4-FFF2-40B4-BE49-F238E27FC236}">
                <a16:creationId xmlns:a16="http://schemas.microsoft.com/office/drawing/2014/main" id="{75436B83-0AA6-3E4D-9EC4-29B180CC4469}"/>
              </a:ext>
            </a:extLst>
          </p:cNvPr>
          <p:cNvPicPr>
            <a:picLocks noChangeAspect="1"/>
          </p:cNvPicPr>
          <p:nvPr/>
        </p:nvPicPr>
        <p:blipFill>
          <a:blip r:embed="rId2"/>
          <a:stretch>
            <a:fillRect/>
          </a:stretch>
        </p:blipFill>
        <p:spPr>
          <a:xfrm>
            <a:off x="10717929" y="6053099"/>
            <a:ext cx="1350759" cy="646331"/>
          </a:xfrm>
          <a:prstGeom prst="rect">
            <a:avLst/>
          </a:prstGeom>
        </p:spPr>
      </p:pic>
      <p:sp>
        <p:nvSpPr>
          <p:cNvPr id="39" name="TextBox 38">
            <a:extLst>
              <a:ext uri="{FF2B5EF4-FFF2-40B4-BE49-F238E27FC236}">
                <a16:creationId xmlns:a16="http://schemas.microsoft.com/office/drawing/2014/main" id="{6F27A0EF-B601-45C7-AE65-51EE197AC85D}"/>
              </a:ext>
            </a:extLst>
          </p:cNvPr>
          <p:cNvSpPr txBox="1"/>
          <p:nvPr/>
        </p:nvSpPr>
        <p:spPr>
          <a:xfrm>
            <a:off x="195295" y="12398"/>
            <a:ext cx="119266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sym typeface="Wingdings" pitchFamily="2" charset="2"/>
              </a:rPr>
              <a:t>An Overview of the late dates for the </a:t>
            </a:r>
            <a:r>
              <a:rPr kumimoji="0" lang="en-US" sz="2000" b="1" i="0" u="sng" strike="noStrike" kern="1200" cap="none" spc="0" normalizeH="0" baseline="0" noProof="0" dirty="0">
                <a:ln>
                  <a:noFill/>
                </a:ln>
                <a:solidFill>
                  <a:srgbClr val="FF0000"/>
                </a:solidFill>
                <a:effectLst/>
                <a:uLnTx/>
                <a:uFillTx/>
                <a:latin typeface="Calibri" panose="020F0502020204030204"/>
                <a:ea typeface="+mn-ea"/>
                <a:cs typeface="+mn-cs"/>
                <a:sym typeface="Wingdings" pitchFamily="2" charset="2"/>
              </a:rPr>
              <a:t>EXTANT MANUSCRIPTS</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itchFamily="2" charset="2"/>
              </a:rPr>
              <a:t> </a:t>
            </a: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sym typeface="Wingdings" pitchFamily="2" charset="2"/>
              </a:rPr>
              <a:t>for everything we know about Islam’s Origins</a:t>
            </a:r>
          </a:p>
        </p:txBody>
      </p:sp>
      <p:sp>
        <p:nvSpPr>
          <p:cNvPr id="48" name="TextBox 47">
            <a:extLst>
              <a:ext uri="{FF2B5EF4-FFF2-40B4-BE49-F238E27FC236}">
                <a16:creationId xmlns:a16="http://schemas.microsoft.com/office/drawing/2014/main" id="{43E02866-645D-4AA3-B87E-521D6A49A477}"/>
              </a:ext>
            </a:extLst>
          </p:cNvPr>
          <p:cNvSpPr txBox="1"/>
          <p:nvPr/>
        </p:nvSpPr>
        <p:spPr>
          <a:xfrm>
            <a:off x="114539" y="5386337"/>
            <a:ext cx="1161452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CONCLUSIONS: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We’ve been told that the stories surrounding Muhammad’s life were written by those who saw and heard him, thus by eyewitnesses; or by others within a few generations. Yet, we see above that everything we know about Muhammad was originally created </a:t>
            </a:r>
            <a:r>
              <a:rPr kumimoji="0" lang="en-US" sz="2000" b="1" i="0" u="sng" strike="noStrike" kern="1200" cap="none" spc="0" normalizeH="0" baseline="0" noProof="0" dirty="0">
                <a:ln>
                  <a:noFill/>
                </a:ln>
                <a:solidFill>
                  <a:srgbClr val="FF0000"/>
                </a:solidFill>
                <a:effectLst/>
                <a:uLnTx/>
                <a:uFillTx/>
                <a:latin typeface="Calibri" panose="020F0502020204030204"/>
                <a:ea typeface="+mn-ea"/>
                <a:cs typeface="+mn-cs"/>
              </a:rPr>
              <a:t>400 – 900 years</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after he presumably lived;  yet not canonized into written texts until </a:t>
            </a:r>
            <a:r>
              <a:rPr kumimoji="0" lang="en-US" sz="2000" b="1" i="0" u="sng" strike="noStrike" kern="1200" cap="none" spc="0" normalizeH="0" baseline="0" noProof="0" dirty="0">
                <a:ln>
                  <a:noFill/>
                </a:ln>
                <a:solidFill>
                  <a:srgbClr val="FF0000"/>
                </a:solidFill>
                <a:effectLst/>
                <a:uLnTx/>
                <a:uFillTx/>
                <a:latin typeface="Calibri" panose="020F0502020204030204"/>
                <a:ea typeface="+mn-ea"/>
                <a:cs typeface="+mn-cs"/>
              </a:rPr>
              <a:t>1,200 – 1,270</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years later</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suggesting it’s ALL fraudulent!</a:t>
            </a:r>
            <a:endParaRPr kumimoji="0" lang="en-US" sz="2000" b="1"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F2023DF-86BA-3CDC-82AC-E8E621CA3DF3}"/>
              </a:ext>
            </a:extLst>
          </p:cNvPr>
          <p:cNvSpPr/>
          <p:nvPr/>
        </p:nvSpPr>
        <p:spPr>
          <a:xfrm>
            <a:off x="48941" y="5413581"/>
            <a:ext cx="11477423" cy="133280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0" name="Arrow: Chevron 79">
            <a:extLst>
              <a:ext uri="{FF2B5EF4-FFF2-40B4-BE49-F238E27FC236}">
                <a16:creationId xmlns:a16="http://schemas.microsoft.com/office/drawing/2014/main" id="{CC107526-A213-C126-8C19-4ED81191FC56}"/>
              </a:ext>
            </a:extLst>
          </p:cNvPr>
          <p:cNvSpPr/>
          <p:nvPr/>
        </p:nvSpPr>
        <p:spPr>
          <a:xfrm>
            <a:off x="434574" y="496364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FA90B2D4-F73C-0267-385F-1E55A6833FFA}"/>
              </a:ext>
            </a:extLst>
          </p:cNvPr>
          <p:cNvSpPr txBox="1"/>
          <p:nvPr/>
        </p:nvSpPr>
        <p:spPr>
          <a:xfrm>
            <a:off x="514590" y="501938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650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Arrow: Chevron 83">
            <a:extLst>
              <a:ext uri="{FF2B5EF4-FFF2-40B4-BE49-F238E27FC236}">
                <a16:creationId xmlns:a16="http://schemas.microsoft.com/office/drawing/2014/main" id="{CBF36B1A-A13B-DDA8-0FFD-53B6A161F57D}"/>
              </a:ext>
            </a:extLst>
          </p:cNvPr>
          <p:cNvSpPr/>
          <p:nvPr/>
        </p:nvSpPr>
        <p:spPr>
          <a:xfrm>
            <a:off x="879991" y="496490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703B29F4-F7C9-C992-BFDB-C5E3EF444BAE}"/>
              </a:ext>
            </a:extLst>
          </p:cNvPr>
          <p:cNvSpPr txBox="1"/>
          <p:nvPr/>
        </p:nvSpPr>
        <p:spPr>
          <a:xfrm>
            <a:off x="960007" y="502065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700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Arrow: Chevron 94">
            <a:extLst>
              <a:ext uri="{FF2B5EF4-FFF2-40B4-BE49-F238E27FC236}">
                <a16:creationId xmlns:a16="http://schemas.microsoft.com/office/drawing/2014/main" id="{153965CE-0F3D-EB01-4A95-E488165098E8}"/>
              </a:ext>
            </a:extLst>
          </p:cNvPr>
          <p:cNvSpPr/>
          <p:nvPr/>
        </p:nvSpPr>
        <p:spPr>
          <a:xfrm>
            <a:off x="1322637" y="496364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65C3410D-8AA7-B3AD-DCBE-380513FD2FBB}"/>
              </a:ext>
            </a:extLst>
          </p:cNvPr>
          <p:cNvSpPr txBox="1"/>
          <p:nvPr/>
        </p:nvSpPr>
        <p:spPr>
          <a:xfrm>
            <a:off x="1402653" y="501938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Arrow: Chevron 96">
            <a:extLst>
              <a:ext uri="{FF2B5EF4-FFF2-40B4-BE49-F238E27FC236}">
                <a16:creationId xmlns:a16="http://schemas.microsoft.com/office/drawing/2014/main" id="{197308FA-06A7-2A3E-DB65-A0070F68FBBD}"/>
              </a:ext>
            </a:extLst>
          </p:cNvPr>
          <p:cNvSpPr/>
          <p:nvPr/>
        </p:nvSpPr>
        <p:spPr>
          <a:xfrm>
            <a:off x="1772325" y="496528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589D1D40-8CFE-F875-50D2-F579A788913A}"/>
              </a:ext>
            </a:extLst>
          </p:cNvPr>
          <p:cNvSpPr txBox="1"/>
          <p:nvPr/>
        </p:nvSpPr>
        <p:spPr>
          <a:xfrm>
            <a:off x="1852341" y="502103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800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Arrow: Chevron 98">
            <a:extLst>
              <a:ext uri="{FF2B5EF4-FFF2-40B4-BE49-F238E27FC236}">
                <a16:creationId xmlns:a16="http://schemas.microsoft.com/office/drawing/2014/main" id="{17F5A3D5-71C1-19F3-3538-9CC8F24C0BAC}"/>
              </a:ext>
            </a:extLst>
          </p:cNvPr>
          <p:cNvSpPr/>
          <p:nvPr/>
        </p:nvSpPr>
        <p:spPr>
          <a:xfrm>
            <a:off x="2211731" y="496194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F5E2CE7F-3A00-AE13-5675-C39AB847C945}"/>
              </a:ext>
            </a:extLst>
          </p:cNvPr>
          <p:cNvSpPr txBox="1"/>
          <p:nvPr/>
        </p:nvSpPr>
        <p:spPr>
          <a:xfrm>
            <a:off x="2291747" y="501769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Arrow: Chevron 100">
            <a:extLst>
              <a:ext uri="{FF2B5EF4-FFF2-40B4-BE49-F238E27FC236}">
                <a16:creationId xmlns:a16="http://schemas.microsoft.com/office/drawing/2014/main" id="{26911790-B03B-95FA-276A-311B8FEBFA95}"/>
              </a:ext>
            </a:extLst>
          </p:cNvPr>
          <p:cNvSpPr/>
          <p:nvPr/>
        </p:nvSpPr>
        <p:spPr>
          <a:xfrm>
            <a:off x="2654009" y="495859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ED2F3C1F-B423-44E5-B269-F76315319D53}"/>
              </a:ext>
            </a:extLst>
          </p:cNvPr>
          <p:cNvSpPr txBox="1"/>
          <p:nvPr/>
        </p:nvSpPr>
        <p:spPr>
          <a:xfrm>
            <a:off x="2734025" y="501434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900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Arrow: Chevron 102">
            <a:extLst>
              <a:ext uri="{FF2B5EF4-FFF2-40B4-BE49-F238E27FC236}">
                <a16:creationId xmlns:a16="http://schemas.microsoft.com/office/drawing/2014/main" id="{869610F4-7763-B4E3-80B6-15961313F492}"/>
              </a:ext>
            </a:extLst>
          </p:cNvPr>
          <p:cNvSpPr/>
          <p:nvPr/>
        </p:nvSpPr>
        <p:spPr>
          <a:xfrm>
            <a:off x="3099426" y="495986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834704D8-9B0D-CFCE-4B92-57E8230D2A90}"/>
              </a:ext>
            </a:extLst>
          </p:cNvPr>
          <p:cNvSpPr txBox="1"/>
          <p:nvPr/>
        </p:nvSpPr>
        <p:spPr>
          <a:xfrm>
            <a:off x="3179442" y="501561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950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Arrow: Chevron 104">
            <a:extLst>
              <a:ext uri="{FF2B5EF4-FFF2-40B4-BE49-F238E27FC236}">
                <a16:creationId xmlns:a16="http://schemas.microsoft.com/office/drawing/2014/main" id="{89CFDE8F-6507-70CF-7C45-436CC0BE037D}"/>
              </a:ext>
            </a:extLst>
          </p:cNvPr>
          <p:cNvSpPr/>
          <p:nvPr/>
        </p:nvSpPr>
        <p:spPr>
          <a:xfrm>
            <a:off x="3542072" y="495859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AAF8B98A-429F-90CF-3CAD-D7484139436C}"/>
              </a:ext>
            </a:extLst>
          </p:cNvPr>
          <p:cNvSpPr txBox="1"/>
          <p:nvPr/>
        </p:nvSpPr>
        <p:spPr>
          <a:xfrm>
            <a:off x="3622088" y="501434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Arrow: Chevron 106">
            <a:extLst>
              <a:ext uri="{FF2B5EF4-FFF2-40B4-BE49-F238E27FC236}">
                <a16:creationId xmlns:a16="http://schemas.microsoft.com/office/drawing/2014/main" id="{2A392D2F-8B36-F344-BD9A-0E61ECDB051B}"/>
              </a:ext>
            </a:extLst>
          </p:cNvPr>
          <p:cNvSpPr/>
          <p:nvPr/>
        </p:nvSpPr>
        <p:spPr>
          <a:xfrm>
            <a:off x="3991760" y="4960246"/>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TextBox 107">
            <a:extLst>
              <a:ext uri="{FF2B5EF4-FFF2-40B4-BE49-F238E27FC236}">
                <a16:creationId xmlns:a16="http://schemas.microsoft.com/office/drawing/2014/main" id="{9B59CDB7-0D04-2B85-F139-948DE1285EE2}"/>
              </a:ext>
            </a:extLst>
          </p:cNvPr>
          <p:cNvSpPr txBox="1"/>
          <p:nvPr/>
        </p:nvSpPr>
        <p:spPr>
          <a:xfrm>
            <a:off x="4071776" y="5015993"/>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Arrow: Chevron 108">
            <a:extLst>
              <a:ext uri="{FF2B5EF4-FFF2-40B4-BE49-F238E27FC236}">
                <a16:creationId xmlns:a16="http://schemas.microsoft.com/office/drawing/2014/main" id="{C9341A6E-CC81-2980-0DB1-017457C599C0}"/>
              </a:ext>
            </a:extLst>
          </p:cNvPr>
          <p:cNvSpPr/>
          <p:nvPr/>
        </p:nvSpPr>
        <p:spPr>
          <a:xfrm>
            <a:off x="4431166" y="495690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4EEF1DF3-CF76-048C-3B3F-4B1FF30D900F}"/>
              </a:ext>
            </a:extLst>
          </p:cNvPr>
          <p:cNvSpPr txBox="1"/>
          <p:nvPr/>
        </p:nvSpPr>
        <p:spPr>
          <a:xfrm>
            <a:off x="4511182" y="501264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1100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Arrow: Chevron 110">
            <a:extLst>
              <a:ext uri="{FF2B5EF4-FFF2-40B4-BE49-F238E27FC236}">
                <a16:creationId xmlns:a16="http://schemas.microsoft.com/office/drawing/2014/main" id="{BB7FC2E4-354E-B9AE-4320-756FC56797DA}"/>
              </a:ext>
            </a:extLst>
          </p:cNvPr>
          <p:cNvSpPr/>
          <p:nvPr/>
        </p:nvSpPr>
        <p:spPr>
          <a:xfrm>
            <a:off x="4865621" y="495779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395E9796-91A5-81B6-770A-A639472EBC47}"/>
              </a:ext>
            </a:extLst>
          </p:cNvPr>
          <p:cNvSpPr txBox="1"/>
          <p:nvPr/>
        </p:nvSpPr>
        <p:spPr>
          <a:xfrm>
            <a:off x="4945637" y="501353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1150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Arrow: Chevron 112">
            <a:extLst>
              <a:ext uri="{FF2B5EF4-FFF2-40B4-BE49-F238E27FC236}">
                <a16:creationId xmlns:a16="http://schemas.microsoft.com/office/drawing/2014/main" id="{85C0D771-CB2F-F491-3F63-FFDDD9FC05B9}"/>
              </a:ext>
            </a:extLst>
          </p:cNvPr>
          <p:cNvSpPr/>
          <p:nvPr/>
        </p:nvSpPr>
        <p:spPr>
          <a:xfrm>
            <a:off x="5311038" y="495905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65F44618-5276-D26B-7B8E-AA59651C1602}"/>
              </a:ext>
            </a:extLst>
          </p:cNvPr>
          <p:cNvSpPr txBox="1"/>
          <p:nvPr/>
        </p:nvSpPr>
        <p:spPr>
          <a:xfrm>
            <a:off x="5391054" y="501480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1200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Arrow: Chevron 114">
            <a:extLst>
              <a:ext uri="{FF2B5EF4-FFF2-40B4-BE49-F238E27FC236}">
                <a16:creationId xmlns:a16="http://schemas.microsoft.com/office/drawing/2014/main" id="{1C76654E-A05E-7483-092F-CF5B9510E1F8}"/>
              </a:ext>
            </a:extLst>
          </p:cNvPr>
          <p:cNvSpPr/>
          <p:nvPr/>
        </p:nvSpPr>
        <p:spPr>
          <a:xfrm>
            <a:off x="5753684" y="495779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TextBox 115">
            <a:extLst>
              <a:ext uri="{FF2B5EF4-FFF2-40B4-BE49-F238E27FC236}">
                <a16:creationId xmlns:a16="http://schemas.microsoft.com/office/drawing/2014/main" id="{46482032-B584-FB63-C77D-C7114A48E554}"/>
              </a:ext>
            </a:extLst>
          </p:cNvPr>
          <p:cNvSpPr txBox="1"/>
          <p:nvPr/>
        </p:nvSpPr>
        <p:spPr>
          <a:xfrm>
            <a:off x="5833700" y="501353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1250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Arrow: Chevron 116">
            <a:extLst>
              <a:ext uri="{FF2B5EF4-FFF2-40B4-BE49-F238E27FC236}">
                <a16:creationId xmlns:a16="http://schemas.microsoft.com/office/drawing/2014/main" id="{365F8E3B-4CCA-E448-8F90-CC411037AC7F}"/>
              </a:ext>
            </a:extLst>
          </p:cNvPr>
          <p:cNvSpPr/>
          <p:nvPr/>
        </p:nvSpPr>
        <p:spPr>
          <a:xfrm>
            <a:off x="6203372" y="495943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A3171E67-CC9A-3BB6-CBCE-0D461F03B5AD}"/>
              </a:ext>
            </a:extLst>
          </p:cNvPr>
          <p:cNvSpPr txBox="1"/>
          <p:nvPr/>
        </p:nvSpPr>
        <p:spPr>
          <a:xfrm>
            <a:off x="6283388" y="501518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9" name="Arrow: Chevron 118">
            <a:extLst>
              <a:ext uri="{FF2B5EF4-FFF2-40B4-BE49-F238E27FC236}">
                <a16:creationId xmlns:a16="http://schemas.microsoft.com/office/drawing/2014/main" id="{1543C843-87CB-80EE-3243-1FE0F3EA3383}"/>
              </a:ext>
            </a:extLst>
          </p:cNvPr>
          <p:cNvSpPr/>
          <p:nvPr/>
        </p:nvSpPr>
        <p:spPr>
          <a:xfrm>
            <a:off x="6642778" y="495609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B6827816-4408-A002-00DB-896748DDFB77}"/>
              </a:ext>
            </a:extLst>
          </p:cNvPr>
          <p:cNvSpPr txBox="1"/>
          <p:nvPr/>
        </p:nvSpPr>
        <p:spPr>
          <a:xfrm>
            <a:off x="6722794" y="501184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Arrow: Chevron 120">
            <a:extLst>
              <a:ext uri="{FF2B5EF4-FFF2-40B4-BE49-F238E27FC236}">
                <a16:creationId xmlns:a16="http://schemas.microsoft.com/office/drawing/2014/main" id="{213DB2D9-DC4D-2BBC-D1A4-137A095367DE}"/>
              </a:ext>
            </a:extLst>
          </p:cNvPr>
          <p:cNvSpPr/>
          <p:nvPr/>
        </p:nvSpPr>
        <p:spPr>
          <a:xfrm>
            <a:off x="7080438" y="496146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57BF53D9-6A7E-8BE3-8B34-0CA0047C90E2}"/>
              </a:ext>
            </a:extLst>
          </p:cNvPr>
          <p:cNvSpPr txBox="1"/>
          <p:nvPr/>
        </p:nvSpPr>
        <p:spPr>
          <a:xfrm>
            <a:off x="7160454" y="501721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Arrow: Chevron 122">
            <a:extLst>
              <a:ext uri="{FF2B5EF4-FFF2-40B4-BE49-F238E27FC236}">
                <a16:creationId xmlns:a16="http://schemas.microsoft.com/office/drawing/2014/main" id="{2DE673C8-F452-6C85-E4F0-223B8267409F}"/>
              </a:ext>
            </a:extLst>
          </p:cNvPr>
          <p:cNvSpPr/>
          <p:nvPr/>
        </p:nvSpPr>
        <p:spPr>
          <a:xfrm>
            <a:off x="7530126" y="496311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436FCDFE-122E-DC11-0F1E-65591D8CDB45}"/>
              </a:ext>
            </a:extLst>
          </p:cNvPr>
          <p:cNvSpPr txBox="1"/>
          <p:nvPr/>
        </p:nvSpPr>
        <p:spPr>
          <a:xfrm>
            <a:off x="7610142" y="501886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Arrow: Chevron 124">
            <a:extLst>
              <a:ext uri="{FF2B5EF4-FFF2-40B4-BE49-F238E27FC236}">
                <a16:creationId xmlns:a16="http://schemas.microsoft.com/office/drawing/2014/main" id="{B47F7BAE-EEC8-6C67-32CE-513757EE1048}"/>
              </a:ext>
            </a:extLst>
          </p:cNvPr>
          <p:cNvSpPr/>
          <p:nvPr/>
        </p:nvSpPr>
        <p:spPr>
          <a:xfrm>
            <a:off x="7969532" y="495977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9A21D5DD-D690-F09A-BBA8-FF9209969659}"/>
              </a:ext>
            </a:extLst>
          </p:cNvPr>
          <p:cNvSpPr txBox="1"/>
          <p:nvPr/>
        </p:nvSpPr>
        <p:spPr>
          <a:xfrm>
            <a:off x="8049548" y="501551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1500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7" name="Arrow: Chevron 126">
            <a:extLst>
              <a:ext uri="{FF2B5EF4-FFF2-40B4-BE49-F238E27FC236}">
                <a16:creationId xmlns:a16="http://schemas.microsoft.com/office/drawing/2014/main" id="{A7C97693-1BF5-7178-89F2-F93034AF82E2}"/>
              </a:ext>
            </a:extLst>
          </p:cNvPr>
          <p:cNvSpPr/>
          <p:nvPr/>
        </p:nvSpPr>
        <p:spPr>
          <a:xfrm>
            <a:off x="8403987" y="496066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AC941187-E3B5-4261-5152-7E732F4EC955}"/>
              </a:ext>
            </a:extLst>
          </p:cNvPr>
          <p:cNvSpPr txBox="1"/>
          <p:nvPr/>
        </p:nvSpPr>
        <p:spPr>
          <a:xfrm>
            <a:off x="8484003" y="501640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1550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9" name="Arrow: Chevron 128">
            <a:extLst>
              <a:ext uri="{FF2B5EF4-FFF2-40B4-BE49-F238E27FC236}">
                <a16:creationId xmlns:a16="http://schemas.microsoft.com/office/drawing/2014/main" id="{6943DB5C-AA23-2FA6-E328-DC8B03985F28}"/>
              </a:ext>
            </a:extLst>
          </p:cNvPr>
          <p:cNvSpPr/>
          <p:nvPr/>
        </p:nvSpPr>
        <p:spPr>
          <a:xfrm>
            <a:off x="8849404" y="496192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0" name="TextBox 129">
            <a:extLst>
              <a:ext uri="{FF2B5EF4-FFF2-40B4-BE49-F238E27FC236}">
                <a16:creationId xmlns:a16="http://schemas.microsoft.com/office/drawing/2014/main" id="{C05E8BA0-3E37-50A4-D807-B3D8F6A52EDD}"/>
              </a:ext>
            </a:extLst>
          </p:cNvPr>
          <p:cNvSpPr txBox="1"/>
          <p:nvPr/>
        </p:nvSpPr>
        <p:spPr>
          <a:xfrm>
            <a:off x="8929420" y="501767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1600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Arrow: Chevron 130">
            <a:extLst>
              <a:ext uri="{FF2B5EF4-FFF2-40B4-BE49-F238E27FC236}">
                <a16:creationId xmlns:a16="http://schemas.microsoft.com/office/drawing/2014/main" id="{DA706239-2253-55EA-E6F4-956E66D69D3A}"/>
              </a:ext>
            </a:extLst>
          </p:cNvPr>
          <p:cNvSpPr/>
          <p:nvPr/>
        </p:nvSpPr>
        <p:spPr>
          <a:xfrm>
            <a:off x="9292050" y="496066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1C2919E6-A2BE-1E58-CD21-144E2B8C0986}"/>
              </a:ext>
            </a:extLst>
          </p:cNvPr>
          <p:cNvSpPr txBox="1"/>
          <p:nvPr/>
        </p:nvSpPr>
        <p:spPr>
          <a:xfrm>
            <a:off x="9372066" y="501640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1650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Arrow: Chevron 132">
            <a:extLst>
              <a:ext uri="{FF2B5EF4-FFF2-40B4-BE49-F238E27FC236}">
                <a16:creationId xmlns:a16="http://schemas.microsoft.com/office/drawing/2014/main" id="{0AF865AE-88E8-97C9-F403-E37D3975AB7D}"/>
              </a:ext>
            </a:extLst>
          </p:cNvPr>
          <p:cNvSpPr/>
          <p:nvPr/>
        </p:nvSpPr>
        <p:spPr>
          <a:xfrm>
            <a:off x="9743130" y="496582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9D2F50B2-D1AE-8F4E-5655-E2F54135E539}"/>
              </a:ext>
            </a:extLst>
          </p:cNvPr>
          <p:cNvSpPr txBox="1"/>
          <p:nvPr/>
        </p:nvSpPr>
        <p:spPr>
          <a:xfrm>
            <a:off x="9823146" y="502157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1700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Arrow: Chevron 134">
            <a:extLst>
              <a:ext uri="{FF2B5EF4-FFF2-40B4-BE49-F238E27FC236}">
                <a16:creationId xmlns:a16="http://schemas.microsoft.com/office/drawing/2014/main" id="{6FE0C47F-7CE5-3507-6216-ED4771334F7A}"/>
              </a:ext>
            </a:extLst>
          </p:cNvPr>
          <p:cNvSpPr/>
          <p:nvPr/>
        </p:nvSpPr>
        <p:spPr>
          <a:xfrm>
            <a:off x="10177585" y="496671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E3AE0A15-46BB-9DAF-6571-B1A5E304ACA5}"/>
              </a:ext>
            </a:extLst>
          </p:cNvPr>
          <p:cNvSpPr txBox="1"/>
          <p:nvPr/>
        </p:nvSpPr>
        <p:spPr>
          <a:xfrm>
            <a:off x="10257601" y="502246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Arrow: Chevron 136">
            <a:extLst>
              <a:ext uri="{FF2B5EF4-FFF2-40B4-BE49-F238E27FC236}">
                <a16:creationId xmlns:a16="http://schemas.microsoft.com/office/drawing/2014/main" id="{BB95DCDA-A5AC-20F8-C26B-6BF37733A9F1}"/>
              </a:ext>
            </a:extLst>
          </p:cNvPr>
          <p:cNvSpPr/>
          <p:nvPr/>
        </p:nvSpPr>
        <p:spPr>
          <a:xfrm>
            <a:off x="10623002" y="496798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8" name="TextBox 137">
            <a:extLst>
              <a:ext uri="{FF2B5EF4-FFF2-40B4-BE49-F238E27FC236}">
                <a16:creationId xmlns:a16="http://schemas.microsoft.com/office/drawing/2014/main" id="{154C1920-D6E2-0F8C-676B-E25A7A395A20}"/>
              </a:ext>
            </a:extLst>
          </p:cNvPr>
          <p:cNvSpPr txBox="1"/>
          <p:nvPr/>
        </p:nvSpPr>
        <p:spPr>
          <a:xfrm>
            <a:off x="10703018" y="502373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1800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Arrow: Chevron 138">
            <a:extLst>
              <a:ext uri="{FF2B5EF4-FFF2-40B4-BE49-F238E27FC236}">
                <a16:creationId xmlns:a16="http://schemas.microsoft.com/office/drawing/2014/main" id="{D69914F2-CF3F-B7D2-3306-0E985DD32FF1}"/>
              </a:ext>
            </a:extLst>
          </p:cNvPr>
          <p:cNvSpPr/>
          <p:nvPr/>
        </p:nvSpPr>
        <p:spPr>
          <a:xfrm>
            <a:off x="11065648" y="496671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05718FF6-F5CA-9F51-4211-136A6843025B}"/>
              </a:ext>
            </a:extLst>
          </p:cNvPr>
          <p:cNvSpPr txBox="1"/>
          <p:nvPr/>
        </p:nvSpPr>
        <p:spPr>
          <a:xfrm rot="17335528">
            <a:off x="437549" y="2225679"/>
            <a:ext cx="18483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Musanaf</a:t>
            </a: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Abdul Razzaq</a:t>
            </a:r>
            <a:endParaRPr kumimoji="0" lang="en-GB"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91487D8E-797E-03E7-1EBA-166FCD389E42}"/>
              </a:ext>
            </a:extLst>
          </p:cNvPr>
          <p:cNvSpPr txBox="1"/>
          <p:nvPr/>
        </p:nvSpPr>
        <p:spPr>
          <a:xfrm rot="17335528">
            <a:off x="-111384" y="1932123"/>
            <a:ext cx="20430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Muwatta ibn </a:t>
            </a: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Malick</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(7</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52" name="TextBox 151">
            <a:extLst>
              <a:ext uri="{FF2B5EF4-FFF2-40B4-BE49-F238E27FC236}">
                <a16:creationId xmlns:a16="http://schemas.microsoft.com/office/drawing/2014/main" id="{6D53CA47-4CC1-D301-B2B6-09D2535EC708}"/>
              </a:ext>
            </a:extLst>
          </p:cNvPr>
          <p:cNvSpPr txBox="1"/>
          <p:nvPr/>
        </p:nvSpPr>
        <p:spPr>
          <a:xfrm rot="17335528">
            <a:off x="650580" y="2241301"/>
            <a:ext cx="21233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Abi </a:t>
            </a:r>
            <a:r>
              <a:rPr kumimoji="0" lang="en-US" sz="1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Shaybah</a:t>
            </a: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rPr>
              <a:t>(8</a:t>
            </a:r>
            <a:r>
              <a:rPr kumimoji="0" lang="en-US"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a:ea typeface="+mn-ea"/>
                <a:cs typeface="+mn-cs"/>
              </a:rPr>
              <a:t>th</a:t>
            </a:r>
            <a:r>
              <a:rPr kumimoji="0" lang="en-US"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rPr>
              <a:t> century)</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53" name="TextBox 152">
            <a:extLst>
              <a:ext uri="{FF2B5EF4-FFF2-40B4-BE49-F238E27FC236}">
                <a16:creationId xmlns:a16="http://schemas.microsoft.com/office/drawing/2014/main" id="{F202DF3C-8C33-FC49-47FC-ED8B428E53B1}"/>
              </a:ext>
            </a:extLst>
          </p:cNvPr>
          <p:cNvSpPr txBox="1"/>
          <p:nvPr/>
        </p:nvSpPr>
        <p:spPr>
          <a:xfrm rot="17335528">
            <a:off x="12442" y="1910572"/>
            <a:ext cx="22107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Sahifa</a:t>
            </a: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Hamman B. </a:t>
            </a:r>
            <a:r>
              <a:rPr kumimoji="0" lang="en-US" sz="1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Munabbih</a:t>
            </a:r>
            <a:endParaRPr kumimoji="0" lang="en-GB"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6A211AD6-1556-9CCD-3E37-FA8D77C3C91D}"/>
              </a:ext>
            </a:extLst>
          </p:cNvPr>
          <p:cNvSpPr txBox="1"/>
          <p:nvPr/>
        </p:nvSpPr>
        <p:spPr>
          <a:xfrm rot="17335528">
            <a:off x="150516" y="2011104"/>
            <a:ext cx="22250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Musnad</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ibn </a:t>
            </a: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Hanbal</a:t>
            </a:r>
            <a:endParaRPr kumimoji="0" lang="en-GB"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55" name="TextBox 154">
            <a:extLst>
              <a:ext uri="{FF2B5EF4-FFF2-40B4-BE49-F238E27FC236}">
                <a16:creationId xmlns:a16="http://schemas.microsoft.com/office/drawing/2014/main" id="{DE241EE9-76DF-1AEB-1FF0-20D22CEC3488}"/>
              </a:ext>
            </a:extLst>
          </p:cNvPr>
          <p:cNvSpPr txBox="1"/>
          <p:nvPr/>
        </p:nvSpPr>
        <p:spPr>
          <a:xfrm rot="17335528">
            <a:off x="689429" y="2421054"/>
            <a:ext cx="15751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Musnad</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al-</a:t>
            </a: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Tayalisi</a:t>
            </a:r>
            <a:endParaRPr kumimoji="0" lang="en-GB"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64" name="Arrow: Right 163">
            <a:extLst>
              <a:ext uri="{FF2B5EF4-FFF2-40B4-BE49-F238E27FC236}">
                <a16:creationId xmlns:a16="http://schemas.microsoft.com/office/drawing/2014/main" id="{72ACD093-28E0-7844-2889-A0D985356DA2}"/>
              </a:ext>
            </a:extLst>
          </p:cNvPr>
          <p:cNvSpPr/>
          <p:nvPr/>
        </p:nvSpPr>
        <p:spPr>
          <a:xfrm rot="5643991">
            <a:off x="-366715" y="3936151"/>
            <a:ext cx="1842904" cy="4573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9223EC23-5E97-9CD1-DB98-763A0F496A13}"/>
              </a:ext>
            </a:extLst>
          </p:cNvPr>
          <p:cNvSpPr txBox="1"/>
          <p:nvPr/>
        </p:nvSpPr>
        <p:spPr>
          <a:xfrm rot="16200000">
            <a:off x="-518382" y="1069806"/>
            <a:ext cx="18485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Muhammad dies 632 AD</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Arrow: Right 168">
            <a:extLst>
              <a:ext uri="{FF2B5EF4-FFF2-40B4-BE49-F238E27FC236}">
                <a16:creationId xmlns:a16="http://schemas.microsoft.com/office/drawing/2014/main" id="{097CAFF4-DFE5-1073-3ACC-CBFBA94D81EB}"/>
              </a:ext>
            </a:extLst>
          </p:cNvPr>
          <p:cNvSpPr/>
          <p:nvPr/>
        </p:nvSpPr>
        <p:spPr>
          <a:xfrm rot="5400000" flipV="1">
            <a:off x="-982554" y="3477107"/>
            <a:ext cx="2784145"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0" name="TextBox 169">
            <a:extLst>
              <a:ext uri="{FF2B5EF4-FFF2-40B4-BE49-F238E27FC236}">
                <a16:creationId xmlns:a16="http://schemas.microsoft.com/office/drawing/2014/main" id="{8C1D5DF3-7FF7-D451-3245-B2ECDDFA6B6F}"/>
              </a:ext>
            </a:extLst>
          </p:cNvPr>
          <p:cNvSpPr txBox="1"/>
          <p:nvPr/>
        </p:nvSpPr>
        <p:spPr>
          <a:xfrm rot="16200000">
            <a:off x="4610714" y="2906250"/>
            <a:ext cx="274545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Abi Shaybah</a:t>
            </a:r>
            <a:r>
              <a:rPr kumimoji="0" lang="en-GB" sz="8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8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8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8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8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8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 = 600 years too late)</a:t>
            </a:r>
            <a:endParaRPr kumimoji="0" lang="en-GB" sz="8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BAE448CF-AE0D-2595-C003-D96FC2740442}"/>
              </a:ext>
            </a:extLst>
          </p:cNvPr>
          <p:cNvSpPr txBox="1"/>
          <p:nvPr/>
        </p:nvSpPr>
        <p:spPr>
          <a:xfrm rot="16200000">
            <a:off x="3873119" y="2331402"/>
            <a:ext cx="392549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Musnad al-</a:t>
            </a:r>
            <a:r>
              <a:rPr kumimoji="0" lang="en-GB" sz="9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Tayalisi</a:t>
            </a:r>
            <a:r>
              <a:rPr kumimoji="0" lang="en-GB" sz="9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9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 = 600 years too late)</a:t>
            </a:r>
            <a:endPar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endParaRPr>
          </a:p>
        </p:txBody>
      </p:sp>
      <p:sp>
        <p:nvSpPr>
          <p:cNvPr id="173" name="TextBox 172">
            <a:extLst>
              <a:ext uri="{FF2B5EF4-FFF2-40B4-BE49-F238E27FC236}">
                <a16:creationId xmlns:a16="http://schemas.microsoft.com/office/drawing/2014/main" id="{312C66C8-8A23-1C7A-4A05-D7B6BB3B6A25}"/>
              </a:ext>
            </a:extLst>
          </p:cNvPr>
          <p:cNvSpPr txBox="1"/>
          <p:nvPr/>
        </p:nvSpPr>
        <p:spPr>
          <a:xfrm rot="16013330">
            <a:off x="3771133" y="2430574"/>
            <a:ext cx="372010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Musanaf Abdul Razzaq</a:t>
            </a:r>
            <a:r>
              <a:rPr kumimoji="0" lang="en-GB" sz="9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9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 = 600 years)</a:t>
            </a:r>
            <a:endPar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endParaRPr>
          </a:p>
        </p:txBody>
      </p:sp>
      <p:sp>
        <p:nvSpPr>
          <p:cNvPr id="174" name="TextBox 173">
            <a:extLst>
              <a:ext uri="{FF2B5EF4-FFF2-40B4-BE49-F238E27FC236}">
                <a16:creationId xmlns:a16="http://schemas.microsoft.com/office/drawing/2014/main" id="{CF455CAF-5F2D-392F-9788-C15ED11F8F59}"/>
              </a:ext>
            </a:extLst>
          </p:cNvPr>
          <p:cNvSpPr txBox="1"/>
          <p:nvPr/>
        </p:nvSpPr>
        <p:spPr>
          <a:xfrm rot="16200000">
            <a:off x="2893105" y="2156868"/>
            <a:ext cx="431607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Sahifa</a:t>
            </a:r>
            <a:r>
              <a:rPr kumimoji="0" lang="en-GB" sz="10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Hamman B. Munabbih</a:t>
            </a:r>
            <a:r>
              <a:rPr kumimoji="0" lang="en-GB" sz="10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0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12</a:t>
            </a:r>
            <a:r>
              <a:rPr kumimoji="0" lang="en-GB" sz="10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0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 = 500 years)</a:t>
            </a:r>
            <a:endParaRPr kumimoji="0" lang="en-GB" sz="10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endParaRPr>
          </a:p>
        </p:txBody>
      </p:sp>
      <p:sp>
        <p:nvSpPr>
          <p:cNvPr id="175" name="TextBox 174">
            <a:extLst>
              <a:ext uri="{FF2B5EF4-FFF2-40B4-BE49-F238E27FC236}">
                <a16:creationId xmlns:a16="http://schemas.microsoft.com/office/drawing/2014/main" id="{FF557E2D-EB2A-B9EC-E19F-4263C0A2A5F1}"/>
              </a:ext>
            </a:extLst>
          </p:cNvPr>
          <p:cNvSpPr txBox="1"/>
          <p:nvPr/>
        </p:nvSpPr>
        <p:spPr>
          <a:xfrm rot="15992656">
            <a:off x="3623191" y="2433988"/>
            <a:ext cx="37201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Musnad Ibn Hanbal</a:t>
            </a:r>
            <a:r>
              <a:rPr kumimoji="0" lang="en-GB" sz="9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9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 =  600 years)</a:t>
            </a:r>
            <a:endPar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endParaRPr>
          </a:p>
        </p:txBody>
      </p:sp>
      <p:sp>
        <p:nvSpPr>
          <p:cNvPr id="177" name="Arrow: Right 176">
            <a:extLst>
              <a:ext uri="{FF2B5EF4-FFF2-40B4-BE49-F238E27FC236}">
                <a16:creationId xmlns:a16="http://schemas.microsoft.com/office/drawing/2014/main" id="{2A8B93A9-1C15-AF69-0DB9-FBF93AFCE9F3}"/>
              </a:ext>
            </a:extLst>
          </p:cNvPr>
          <p:cNvSpPr/>
          <p:nvPr/>
        </p:nvSpPr>
        <p:spPr>
          <a:xfrm rot="5400000">
            <a:off x="5580426" y="4582406"/>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8" name="Arrow: Right 177">
            <a:extLst>
              <a:ext uri="{FF2B5EF4-FFF2-40B4-BE49-F238E27FC236}">
                <a16:creationId xmlns:a16="http://schemas.microsoft.com/office/drawing/2014/main" id="{5BD9BA12-592E-026F-E70B-6474F2F66980}"/>
              </a:ext>
            </a:extLst>
          </p:cNvPr>
          <p:cNvSpPr/>
          <p:nvPr/>
        </p:nvSpPr>
        <p:spPr>
          <a:xfrm rot="5400000">
            <a:off x="5357272" y="4589878"/>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9" name="Arrow: Right 178">
            <a:extLst>
              <a:ext uri="{FF2B5EF4-FFF2-40B4-BE49-F238E27FC236}">
                <a16:creationId xmlns:a16="http://schemas.microsoft.com/office/drawing/2014/main" id="{5917488F-F1ED-9BEF-801E-C1429E02C262}"/>
              </a:ext>
            </a:extLst>
          </p:cNvPr>
          <p:cNvSpPr/>
          <p:nvPr/>
        </p:nvSpPr>
        <p:spPr>
          <a:xfrm rot="5400000">
            <a:off x="4814221" y="4618329"/>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0" name="Arrow: Right 179">
            <a:extLst>
              <a:ext uri="{FF2B5EF4-FFF2-40B4-BE49-F238E27FC236}">
                <a16:creationId xmlns:a16="http://schemas.microsoft.com/office/drawing/2014/main" id="{F529215C-98F6-FF18-CE98-680405A85EBC}"/>
              </a:ext>
            </a:extLst>
          </p:cNvPr>
          <p:cNvSpPr/>
          <p:nvPr/>
        </p:nvSpPr>
        <p:spPr>
          <a:xfrm rot="5400000">
            <a:off x="5455643" y="4587656"/>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Arrow: Right 2">
            <a:extLst>
              <a:ext uri="{FF2B5EF4-FFF2-40B4-BE49-F238E27FC236}">
                <a16:creationId xmlns:a16="http://schemas.microsoft.com/office/drawing/2014/main" id="{C5E073C1-13C9-C6F9-529E-85A0A83895D0}"/>
              </a:ext>
            </a:extLst>
          </p:cNvPr>
          <p:cNvSpPr/>
          <p:nvPr/>
        </p:nvSpPr>
        <p:spPr>
          <a:xfrm rot="5800115">
            <a:off x="-247638" y="3955314"/>
            <a:ext cx="1842904" cy="4573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8CF79400-0866-18DA-FBA8-116D5CDF623F}"/>
              </a:ext>
            </a:extLst>
          </p:cNvPr>
          <p:cNvSpPr/>
          <p:nvPr/>
        </p:nvSpPr>
        <p:spPr>
          <a:xfrm rot="5963219">
            <a:off x="-76695" y="3995265"/>
            <a:ext cx="1743767"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09D81A52-1A76-0FC4-2FFC-CE03AD28B44B}"/>
              </a:ext>
            </a:extLst>
          </p:cNvPr>
          <p:cNvSpPr/>
          <p:nvPr/>
        </p:nvSpPr>
        <p:spPr>
          <a:xfrm rot="6080120">
            <a:off x="63698" y="4019948"/>
            <a:ext cx="16993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EE69A337-8A9D-61AE-880D-F12E80AC1DC3}"/>
              </a:ext>
            </a:extLst>
          </p:cNvPr>
          <p:cNvSpPr/>
          <p:nvPr/>
        </p:nvSpPr>
        <p:spPr>
          <a:xfrm rot="6311527">
            <a:off x="192793" y="4056546"/>
            <a:ext cx="166935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612CC329-6A1B-C1DE-D2E7-688C1B7A4C95}"/>
              </a:ext>
            </a:extLst>
          </p:cNvPr>
          <p:cNvSpPr/>
          <p:nvPr/>
        </p:nvSpPr>
        <p:spPr>
          <a:xfrm rot="6500361">
            <a:off x="307702" y="4081986"/>
            <a:ext cx="1651741" cy="491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E3EC17F3-1597-EC4E-0B72-97DFE25F9353}"/>
              </a:ext>
            </a:extLst>
          </p:cNvPr>
          <p:cNvSpPr/>
          <p:nvPr/>
        </p:nvSpPr>
        <p:spPr>
          <a:xfrm rot="5400000">
            <a:off x="5719584" y="4582404"/>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9D0358D4-DB7F-0D4D-BBC4-5EA9F900DDF7}"/>
              </a:ext>
            </a:extLst>
          </p:cNvPr>
          <p:cNvSpPr txBox="1"/>
          <p:nvPr/>
        </p:nvSpPr>
        <p:spPr>
          <a:xfrm rot="17512839">
            <a:off x="2158392" y="2110583"/>
            <a:ext cx="374702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Muwatta ibn Malik</a:t>
            </a:r>
            <a:r>
              <a:rPr kumimoji="0" lang="en-GB" sz="10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000" b="1" i="0" u="none" strike="noStrike" kern="1200" cap="none" spc="0" normalizeH="0" baseline="0" noProof="0" dirty="0">
                <a:ln>
                  <a:noFill/>
                </a:ln>
                <a:solidFill>
                  <a:srgbClr val="ED7D31">
                    <a:lumMod val="75000"/>
                  </a:srgbClr>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(Partial) </a:t>
            </a:r>
            <a:r>
              <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(9</a:t>
            </a:r>
            <a:r>
              <a:rPr kumimoji="0" lang="en-GB" sz="10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0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century AD = over 200 years)</a:t>
            </a:r>
            <a:endParaRPr kumimoji="0" lang="en-GB" sz="10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endParaRPr>
          </a:p>
        </p:txBody>
      </p:sp>
      <p:sp>
        <p:nvSpPr>
          <p:cNvPr id="88" name="Arrow: Right 175">
            <a:extLst>
              <a:ext uri="{FF2B5EF4-FFF2-40B4-BE49-F238E27FC236}">
                <a16:creationId xmlns:a16="http://schemas.microsoft.com/office/drawing/2014/main" id="{EABC2382-08BA-3446-A739-66EDEBB645A7}"/>
              </a:ext>
            </a:extLst>
          </p:cNvPr>
          <p:cNvSpPr/>
          <p:nvPr/>
        </p:nvSpPr>
        <p:spPr>
          <a:xfrm rot="6831695">
            <a:off x="2667222" y="4390174"/>
            <a:ext cx="101931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7" name="TextBox 146">
            <a:extLst>
              <a:ext uri="{FF2B5EF4-FFF2-40B4-BE49-F238E27FC236}">
                <a16:creationId xmlns:a16="http://schemas.microsoft.com/office/drawing/2014/main" id="{BE9C910F-2DE9-B84C-981A-0F62C210FE7A}"/>
              </a:ext>
            </a:extLst>
          </p:cNvPr>
          <p:cNvSpPr txBox="1"/>
          <p:nvPr/>
        </p:nvSpPr>
        <p:spPr>
          <a:xfrm>
            <a:off x="4759167" y="522049"/>
            <a:ext cx="2401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Reality: Between the 11</a:t>
            </a:r>
            <a:r>
              <a:rPr kumimoji="0" lang="en-GB" sz="1000" b="1" i="0" u="none" strike="noStrike" kern="1200" cap="none" spc="0" normalizeH="0" baseline="30000" noProof="0" dirty="0">
                <a:ln>
                  <a:noFill/>
                </a:ln>
                <a:solidFill>
                  <a:srgbClr val="C00000"/>
                </a:solidFill>
                <a:effectLst/>
                <a:uLnTx/>
                <a:uFillTx/>
                <a:latin typeface="Calibri" panose="020F0502020204030204" pitchFamily="34" charset="0"/>
                <a:ea typeface="+mn-ea"/>
                <a:cs typeface="Times New Roman" panose="02020603050405020304" pitchFamily="18" charset="0"/>
              </a:rPr>
              <a:t>th</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 16</a:t>
            </a:r>
            <a:r>
              <a:rPr kumimoji="0" lang="en-GB" sz="1000" b="1" i="0" u="none" strike="noStrike" kern="1200" cap="none" spc="0" normalizeH="0" baseline="30000" noProof="0" dirty="0">
                <a:ln>
                  <a:noFill/>
                </a:ln>
                <a:solidFill>
                  <a:srgbClr val="C00000"/>
                </a:solidFill>
                <a:effectLst/>
                <a:uLnTx/>
                <a:uFillTx/>
                <a:latin typeface="Calibri" panose="020F0502020204030204" pitchFamily="34" charset="0"/>
                <a:ea typeface="+mn-ea"/>
                <a:cs typeface="Times New Roman" panose="02020603050405020304" pitchFamily="18" charset="0"/>
              </a:rPr>
              <a:t>th</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centuries. Thus </a:t>
            </a: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400 – 900</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YEARS TOO 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148" name="Straight Arrow Connector 147">
            <a:extLst>
              <a:ext uri="{FF2B5EF4-FFF2-40B4-BE49-F238E27FC236}">
                <a16:creationId xmlns:a16="http://schemas.microsoft.com/office/drawing/2014/main" id="{C2A0F92B-3B27-2942-A430-7429612F67B4}"/>
              </a:ext>
            </a:extLst>
          </p:cNvPr>
          <p:cNvCxnSpPr>
            <a:cxnSpLocks/>
          </p:cNvCxnSpPr>
          <p:nvPr/>
        </p:nvCxnSpPr>
        <p:spPr>
          <a:xfrm flipH="1">
            <a:off x="3872319" y="760396"/>
            <a:ext cx="832951"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B0EB09B6-7D08-724F-BE69-348423157938}"/>
              </a:ext>
            </a:extLst>
          </p:cNvPr>
          <p:cNvCxnSpPr>
            <a:cxnSpLocks/>
          </p:cNvCxnSpPr>
          <p:nvPr/>
        </p:nvCxnSpPr>
        <p:spPr>
          <a:xfrm>
            <a:off x="7080438" y="745176"/>
            <a:ext cx="1721299"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EE1F48B-3F77-3CBB-A8AD-1597C812CC4E}"/>
              </a:ext>
            </a:extLst>
          </p:cNvPr>
          <p:cNvSpPr txBox="1"/>
          <p:nvPr/>
        </p:nvSpPr>
        <p:spPr>
          <a:xfrm rot="16200000">
            <a:off x="4916428" y="3114041"/>
            <a:ext cx="23823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Istanbul, </a:t>
            </a:r>
            <a:r>
              <a:rPr kumimoji="0" lang="en-GB" sz="800" b="1" i="0" u="none" strike="noStrike" kern="1200" cap="none" spc="0" normalizeH="0" baseline="0" noProof="0" dirty="0" err="1">
                <a:ln>
                  <a:noFill/>
                </a:ln>
                <a:solidFill>
                  <a:prstClr val="black"/>
                </a:solidFill>
                <a:effectLst/>
                <a:uLnTx/>
                <a:uFillTx/>
                <a:latin typeface="Calibri" panose="020F0502020204030204"/>
                <a:ea typeface="+mn-ea"/>
                <a:cs typeface="+mn-cs"/>
              </a:rPr>
              <a:t>Koprului</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8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1041 (C) = </a:t>
            </a:r>
            <a:r>
              <a:rPr kumimoji="0" lang="en-GB" sz="800" b="1" i="0" u="none" strike="noStrike" kern="1200" cap="none" spc="0" normalizeH="0" baseline="0" noProof="0" dirty="0">
                <a:ln>
                  <a:noFill/>
                </a:ln>
                <a:solidFill>
                  <a:srgbClr val="FF0000"/>
                </a:solidFill>
                <a:effectLst/>
                <a:highlight>
                  <a:srgbClr val="00FFFF"/>
                </a:highlight>
                <a:uLnTx/>
                <a:uFillTx/>
                <a:latin typeface="Calibri" panose="020F0502020204030204"/>
                <a:ea typeface="+mn-ea"/>
                <a:cs typeface="+mn-cs"/>
              </a:rPr>
              <a:t>1253 AD </a:t>
            </a:r>
            <a:r>
              <a:rPr kumimoji="0" lang="en-GB" sz="8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(13th)</a:t>
            </a:r>
          </a:p>
        </p:txBody>
      </p:sp>
      <p:sp>
        <p:nvSpPr>
          <p:cNvPr id="9" name="Arrow: Right 8">
            <a:extLst>
              <a:ext uri="{FF2B5EF4-FFF2-40B4-BE49-F238E27FC236}">
                <a16:creationId xmlns:a16="http://schemas.microsoft.com/office/drawing/2014/main" id="{1D2F4235-C646-449F-3023-203A8E7A779C}"/>
              </a:ext>
            </a:extLst>
          </p:cNvPr>
          <p:cNvSpPr/>
          <p:nvPr/>
        </p:nvSpPr>
        <p:spPr>
          <a:xfrm rot="5400000" flipV="1">
            <a:off x="5851696" y="4588055"/>
            <a:ext cx="544003"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DA64125-B5EB-DF2C-2F3F-40ABFA3CDFA1}"/>
              </a:ext>
            </a:extLst>
          </p:cNvPr>
          <p:cNvSpPr txBox="1"/>
          <p:nvPr/>
        </p:nvSpPr>
        <p:spPr>
          <a:xfrm rot="16200000">
            <a:off x="4939941" y="3018598"/>
            <a:ext cx="257452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Istanbul, </a:t>
            </a:r>
            <a:r>
              <a:rPr kumimoji="0" lang="en-GB" sz="800" b="1" i="0" u="none" strike="noStrike" kern="1200" cap="none" spc="0" normalizeH="0" baseline="0" noProof="0" dirty="0" err="1">
                <a:ln>
                  <a:noFill/>
                </a:ln>
                <a:solidFill>
                  <a:prstClr val="black"/>
                </a:solidFill>
                <a:effectLst/>
                <a:uLnTx/>
                <a:uFillTx/>
                <a:latin typeface="Calibri" panose="020F0502020204030204"/>
                <a:ea typeface="+mn-ea"/>
                <a:cs typeface="+mn-cs"/>
              </a:rPr>
              <a:t>Koprului</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8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1041 (C) = </a:t>
            </a:r>
            <a:r>
              <a:rPr kumimoji="0" lang="en-GB" sz="800" b="1" i="0" u="none" strike="noStrike" kern="1200" cap="none" spc="0" normalizeH="0" baseline="0" noProof="0" dirty="0">
                <a:ln>
                  <a:noFill/>
                </a:ln>
                <a:solidFill>
                  <a:srgbClr val="FF0000"/>
                </a:solidFill>
                <a:effectLst/>
                <a:highlight>
                  <a:srgbClr val="00FFFF"/>
                </a:highlight>
                <a:uLnTx/>
                <a:uFillTx/>
                <a:latin typeface="Calibri" panose="020F0502020204030204"/>
                <a:ea typeface="+mn-ea"/>
                <a:cs typeface="+mn-cs"/>
              </a:rPr>
              <a:t>1244 AD </a:t>
            </a:r>
            <a:r>
              <a:rPr kumimoji="0" lang="en-GB" sz="8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(13th)</a:t>
            </a:r>
          </a:p>
        </p:txBody>
      </p:sp>
      <p:sp>
        <p:nvSpPr>
          <p:cNvPr id="13" name="Arrow: Right 12">
            <a:extLst>
              <a:ext uri="{FF2B5EF4-FFF2-40B4-BE49-F238E27FC236}">
                <a16:creationId xmlns:a16="http://schemas.microsoft.com/office/drawing/2014/main" id="{1EA8B1DE-6B4D-3EA0-9FC2-4B419EBDFCBD}"/>
              </a:ext>
            </a:extLst>
          </p:cNvPr>
          <p:cNvSpPr/>
          <p:nvPr/>
        </p:nvSpPr>
        <p:spPr>
          <a:xfrm rot="5400000">
            <a:off x="5985156" y="4608339"/>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655DF48-98A4-7108-B9A7-87ADC019480B}"/>
              </a:ext>
            </a:extLst>
          </p:cNvPr>
          <p:cNvSpPr txBox="1"/>
          <p:nvPr/>
        </p:nvSpPr>
        <p:spPr>
          <a:xfrm rot="16200000">
            <a:off x="6546899" y="2885244"/>
            <a:ext cx="27604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Al Bukhari</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(14</a:t>
            </a:r>
            <a:r>
              <a:rPr kumimoji="0" lang="en-GB" sz="12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- 15</a:t>
            </a:r>
            <a:r>
              <a:rPr kumimoji="0" lang="en-GB" sz="12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centuries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4C4C1B9-B0AC-1091-ABC9-0C4D86F6FE18}"/>
              </a:ext>
            </a:extLst>
          </p:cNvPr>
          <p:cNvSpPr txBox="1"/>
          <p:nvPr/>
        </p:nvSpPr>
        <p:spPr>
          <a:xfrm rot="16200000">
            <a:off x="5971783" y="2991853"/>
            <a:ext cx="261421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Sahih Muslim</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(14</a:t>
            </a:r>
            <a:r>
              <a:rPr kumimoji="0" lang="en-GB" sz="12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century AD</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95CF7C8-DD4F-2AD0-492F-4CD6DEFA5086}"/>
              </a:ext>
            </a:extLst>
          </p:cNvPr>
          <p:cNvSpPr txBox="1"/>
          <p:nvPr/>
        </p:nvSpPr>
        <p:spPr>
          <a:xfrm rot="16200000">
            <a:off x="2846720" y="3081046"/>
            <a:ext cx="24177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Abu Dawud</a:t>
            </a:r>
            <a:r>
              <a:rPr kumimoji="0" lang="en-GB" sz="1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(11</a:t>
            </a:r>
            <a:r>
              <a:rPr kumimoji="0" lang="en-GB" sz="10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9CDA37C-B6C4-E680-8414-7866A0B82C1E}"/>
              </a:ext>
            </a:extLst>
          </p:cNvPr>
          <p:cNvSpPr txBox="1"/>
          <p:nvPr/>
        </p:nvSpPr>
        <p:spPr>
          <a:xfrm rot="16440105">
            <a:off x="5476330" y="3101262"/>
            <a:ext cx="24517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At-</a:t>
            </a:r>
            <a:r>
              <a:rPr kumimoji="0" lang="en-GB" sz="9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Tirmidhi</a:t>
            </a:r>
            <a:r>
              <a:rPr kumimoji="0" lang="en-GB" sz="9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9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(14</a:t>
            </a:r>
            <a:r>
              <a:rPr kumimoji="0" lang="en-GB" sz="9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B86918-0EF7-1124-F483-FC78927AD4A0}"/>
              </a:ext>
            </a:extLst>
          </p:cNvPr>
          <p:cNvSpPr txBox="1"/>
          <p:nvPr/>
        </p:nvSpPr>
        <p:spPr>
          <a:xfrm rot="16200000">
            <a:off x="3750327" y="3194341"/>
            <a:ext cx="22250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An-</a:t>
            </a:r>
            <a:r>
              <a:rPr kumimoji="0" lang="en-GB" sz="10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Nisa’i</a:t>
            </a:r>
            <a:r>
              <a:rPr kumimoji="0" lang="en-GB" sz="1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(12</a:t>
            </a:r>
            <a:r>
              <a:rPr kumimoji="0" lang="en-GB" sz="10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BEA3099-4268-600B-ED35-11279AA1D530}"/>
              </a:ext>
            </a:extLst>
          </p:cNvPr>
          <p:cNvSpPr txBox="1"/>
          <p:nvPr/>
        </p:nvSpPr>
        <p:spPr>
          <a:xfrm rot="16464948">
            <a:off x="5365998" y="3214943"/>
            <a:ext cx="22250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Ibn </a:t>
            </a:r>
            <a:r>
              <a:rPr kumimoji="0" lang="en-GB" sz="8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Majah</a:t>
            </a:r>
            <a:r>
              <a:rPr kumimoji="0" lang="en-GB" sz="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8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8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8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21" name="Arrow: Right 20">
            <a:extLst>
              <a:ext uri="{FF2B5EF4-FFF2-40B4-BE49-F238E27FC236}">
                <a16:creationId xmlns:a16="http://schemas.microsoft.com/office/drawing/2014/main" id="{35B74652-BB20-1961-FB15-FA51DFD53251}"/>
              </a:ext>
            </a:extLst>
          </p:cNvPr>
          <p:cNvSpPr/>
          <p:nvPr/>
        </p:nvSpPr>
        <p:spPr>
          <a:xfrm rot="5400000">
            <a:off x="3812101" y="4598816"/>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Arrow: Right 21">
            <a:extLst>
              <a:ext uri="{FF2B5EF4-FFF2-40B4-BE49-F238E27FC236}">
                <a16:creationId xmlns:a16="http://schemas.microsoft.com/office/drawing/2014/main" id="{334660C6-3FF1-8601-3BA4-D7E884C9EE2B}"/>
              </a:ext>
            </a:extLst>
          </p:cNvPr>
          <p:cNvSpPr/>
          <p:nvPr/>
        </p:nvSpPr>
        <p:spPr>
          <a:xfrm rot="5400000">
            <a:off x="7022168" y="4610298"/>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Arrow: Right 22">
            <a:extLst>
              <a:ext uri="{FF2B5EF4-FFF2-40B4-BE49-F238E27FC236}">
                <a16:creationId xmlns:a16="http://schemas.microsoft.com/office/drawing/2014/main" id="{CE39B32B-A56A-315D-3D28-119EC19FF351}"/>
              </a:ext>
            </a:extLst>
          </p:cNvPr>
          <p:cNvSpPr/>
          <p:nvPr/>
        </p:nvSpPr>
        <p:spPr>
          <a:xfrm rot="5400000">
            <a:off x="6140443" y="4607903"/>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Arrow: Right 23">
            <a:extLst>
              <a:ext uri="{FF2B5EF4-FFF2-40B4-BE49-F238E27FC236}">
                <a16:creationId xmlns:a16="http://schemas.microsoft.com/office/drawing/2014/main" id="{B34BD5E1-00A4-3717-9519-AE207CA011FD}"/>
              </a:ext>
            </a:extLst>
          </p:cNvPr>
          <p:cNvSpPr/>
          <p:nvPr/>
        </p:nvSpPr>
        <p:spPr>
          <a:xfrm rot="5400000">
            <a:off x="4625941" y="4610298"/>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Arrow: Right 24">
            <a:extLst>
              <a:ext uri="{FF2B5EF4-FFF2-40B4-BE49-F238E27FC236}">
                <a16:creationId xmlns:a16="http://schemas.microsoft.com/office/drawing/2014/main" id="{EC2A77F4-1DC4-97A4-EEA5-E51D15F058A5}"/>
              </a:ext>
            </a:extLst>
          </p:cNvPr>
          <p:cNvSpPr/>
          <p:nvPr/>
        </p:nvSpPr>
        <p:spPr>
          <a:xfrm rot="5400000">
            <a:off x="6352971" y="4617716"/>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Arrow: Right 178">
            <a:extLst>
              <a:ext uri="{FF2B5EF4-FFF2-40B4-BE49-F238E27FC236}">
                <a16:creationId xmlns:a16="http://schemas.microsoft.com/office/drawing/2014/main" id="{94BC0FBE-76FB-3FD3-7C39-4EAEE8445BDA}"/>
              </a:ext>
            </a:extLst>
          </p:cNvPr>
          <p:cNvSpPr/>
          <p:nvPr/>
        </p:nvSpPr>
        <p:spPr>
          <a:xfrm rot="5400000">
            <a:off x="7664566" y="4608332"/>
            <a:ext cx="557144" cy="4572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Minus 11">
            <a:extLst>
              <a:ext uri="{FF2B5EF4-FFF2-40B4-BE49-F238E27FC236}">
                <a16:creationId xmlns:a16="http://schemas.microsoft.com/office/drawing/2014/main" id="{E0AA6A51-CACC-5D42-B076-238DE2E39FF7}"/>
              </a:ext>
            </a:extLst>
          </p:cNvPr>
          <p:cNvSpPr/>
          <p:nvPr/>
        </p:nvSpPr>
        <p:spPr>
          <a:xfrm rot="5400000">
            <a:off x="8621690" y="588561"/>
            <a:ext cx="552450" cy="334645"/>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9" name="TextBox 158">
            <a:extLst>
              <a:ext uri="{FF2B5EF4-FFF2-40B4-BE49-F238E27FC236}">
                <a16:creationId xmlns:a16="http://schemas.microsoft.com/office/drawing/2014/main" id="{9DC7A045-4293-9D45-B54F-5463891ACA52}"/>
              </a:ext>
            </a:extLst>
          </p:cNvPr>
          <p:cNvSpPr txBox="1"/>
          <p:nvPr/>
        </p:nvSpPr>
        <p:spPr>
          <a:xfrm rot="16200000">
            <a:off x="1707438" y="3492579"/>
            <a:ext cx="16182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Al Bukhari</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(d.870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60" name="TextBox 159">
            <a:extLst>
              <a:ext uri="{FF2B5EF4-FFF2-40B4-BE49-F238E27FC236}">
                <a16:creationId xmlns:a16="http://schemas.microsoft.com/office/drawing/2014/main" id="{C4752C8F-4D61-5446-94F2-368DC770D886}"/>
              </a:ext>
            </a:extLst>
          </p:cNvPr>
          <p:cNvSpPr txBox="1"/>
          <p:nvPr/>
        </p:nvSpPr>
        <p:spPr>
          <a:xfrm rot="16200000">
            <a:off x="1769975" y="1558515"/>
            <a:ext cx="17574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Sahih Muslim</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d.875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61" name="TextBox 160">
            <a:extLst>
              <a:ext uri="{FF2B5EF4-FFF2-40B4-BE49-F238E27FC236}">
                <a16:creationId xmlns:a16="http://schemas.microsoft.com/office/drawing/2014/main" id="{D27E7101-12AF-F440-B0E7-4D0D71120562}"/>
              </a:ext>
            </a:extLst>
          </p:cNvPr>
          <p:cNvSpPr txBox="1"/>
          <p:nvPr/>
        </p:nvSpPr>
        <p:spPr>
          <a:xfrm rot="16490661">
            <a:off x="1750524" y="3108419"/>
            <a:ext cx="24177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Abu Dawud</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(d.899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62" name="TextBox 161">
            <a:extLst>
              <a:ext uri="{FF2B5EF4-FFF2-40B4-BE49-F238E27FC236}">
                <a16:creationId xmlns:a16="http://schemas.microsoft.com/office/drawing/2014/main" id="{1D3EAEB3-AC92-6D47-8A7B-3A24CDFE1623}"/>
              </a:ext>
            </a:extLst>
          </p:cNvPr>
          <p:cNvSpPr txBox="1"/>
          <p:nvPr/>
        </p:nvSpPr>
        <p:spPr>
          <a:xfrm rot="16200000">
            <a:off x="2045876" y="1643720"/>
            <a:ext cx="16182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At-</a:t>
            </a:r>
            <a:r>
              <a:rPr kumimoji="0" lang="en-GB" sz="12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Tirmidhi</a:t>
            </a: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(d.884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63" name="TextBox 162">
            <a:extLst>
              <a:ext uri="{FF2B5EF4-FFF2-40B4-BE49-F238E27FC236}">
                <a16:creationId xmlns:a16="http://schemas.microsoft.com/office/drawing/2014/main" id="{471A2599-DA46-3F49-96D7-DD476FFE51CA}"/>
              </a:ext>
            </a:extLst>
          </p:cNvPr>
          <p:cNvSpPr txBox="1"/>
          <p:nvPr/>
        </p:nvSpPr>
        <p:spPr>
          <a:xfrm rot="16200000">
            <a:off x="2397734" y="1761914"/>
            <a:ext cx="15016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An-</a:t>
            </a:r>
            <a:r>
              <a:rPr kumimoji="0" lang="en-GB" sz="12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Nisa’i</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(d.915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65" name="TextBox 164">
            <a:extLst>
              <a:ext uri="{FF2B5EF4-FFF2-40B4-BE49-F238E27FC236}">
                <a16:creationId xmlns:a16="http://schemas.microsoft.com/office/drawing/2014/main" id="{3862D5A8-BBF1-594A-B55A-0523A3972D97}"/>
              </a:ext>
            </a:extLst>
          </p:cNvPr>
          <p:cNvSpPr txBox="1"/>
          <p:nvPr/>
        </p:nvSpPr>
        <p:spPr>
          <a:xfrm rot="16200000">
            <a:off x="1950716" y="3517802"/>
            <a:ext cx="15751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Ibn </a:t>
            </a:r>
            <a:r>
              <a:rPr kumimoji="0" lang="en-GB" sz="12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Majah</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(d.887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66" name="Arrow: Right 159">
            <a:extLst>
              <a:ext uri="{FF2B5EF4-FFF2-40B4-BE49-F238E27FC236}">
                <a16:creationId xmlns:a16="http://schemas.microsoft.com/office/drawing/2014/main" id="{F818F281-1A20-8940-9C34-C1DC59F14D82}"/>
              </a:ext>
            </a:extLst>
          </p:cNvPr>
          <p:cNvSpPr/>
          <p:nvPr/>
        </p:nvSpPr>
        <p:spPr>
          <a:xfrm rot="4591756">
            <a:off x="2300229" y="4648223"/>
            <a:ext cx="532706"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7" name="Arrow: Right 160">
            <a:extLst>
              <a:ext uri="{FF2B5EF4-FFF2-40B4-BE49-F238E27FC236}">
                <a16:creationId xmlns:a16="http://schemas.microsoft.com/office/drawing/2014/main" id="{921CCDBE-B438-F14F-9E6A-96A21F2A7418}"/>
              </a:ext>
            </a:extLst>
          </p:cNvPr>
          <p:cNvSpPr/>
          <p:nvPr/>
        </p:nvSpPr>
        <p:spPr>
          <a:xfrm rot="6026513">
            <a:off x="2441495" y="4617447"/>
            <a:ext cx="532706"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2" name="Arrow: Right 161">
            <a:extLst>
              <a:ext uri="{FF2B5EF4-FFF2-40B4-BE49-F238E27FC236}">
                <a16:creationId xmlns:a16="http://schemas.microsoft.com/office/drawing/2014/main" id="{467BC5DD-FB0C-364A-8F51-9BB9537AA46C}"/>
              </a:ext>
            </a:extLst>
          </p:cNvPr>
          <p:cNvSpPr/>
          <p:nvPr/>
        </p:nvSpPr>
        <p:spPr>
          <a:xfrm rot="5923017" flipV="1">
            <a:off x="2562707" y="4600984"/>
            <a:ext cx="532706" cy="5955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6" name="Arrow: Right 163">
            <a:extLst>
              <a:ext uri="{FF2B5EF4-FFF2-40B4-BE49-F238E27FC236}">
                <a16:creationId xmlns:a16="http://schemas.microsoft.com/office/drawing/2014/main" id="{7BF92007-BBCD-8445-863C-50986A7D8C3A}"/>
              </a:ext>
            </a:extLst>
          </p:cNvPr>
          <p:cNvSpPr/>
          <p:nvPr/>
        </p:nvSpPr>
        <p:spPr>
          <a:xfrm rot="5400000">
            <a:off x="1461375" y="3707606"/>
            <a:ext cx="2341825"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1" name="Arrow: Right 164">
            <a:extLst>
              <a:ext uri="{FF2B5EF4-FFF2-40B4-BE49-F238E27FC236}">
                <a16:creationId xmlns:a16="http://schemas.microsoft.com/office/drawing/2014/main" id="{C2735882-7CA7-0643-B7D1-4893266AA6E3}"/>
              </a:ext>
            </a:extLst>
          </p:cNvPr>
          <p:cNvSpPr/>
          <p:nvPr/>
        </p:nvSpPr>
        <p:spPr>
          <a:xfrm rot="5550587">
            <a:off x="1645071" y="3707729"/>
            <a:ext cx="2341825"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2" name="Arrow: Right 165">
            <a:extLst>
              <a:ext uri="{FF2B5EF4-FFF2-40B4-BE49-F238E27FC236}">
                <a16:creationId xmlns:a16="http://schemas.microsoft.com/office/drawing/2014/main" id="{13A8B912-5C77-F244-97BF-BE3CCE7C3965}"/>
              </a:ext>
            </a:extLst>
          </p:cNvPr>
          <p:cNvSpPr/>
          <p:nvPr/>
        </p:nvSpPr>
        <p:spPr>
          <a:xfrm rot="5925554">
            <a:off x="1842364" y="3741870"/>
            <a:ext cx="2341825"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41" name="Picture 140">
            <a:extLst>
              <a:ext uri="{FF2B5EF4-FFF2-40B4-BE49-F238E27FC236}">
                <a16:creationId xmlns:a16="http://schemas.microsoft.com/office/drawing/2014/main" id="{43A36453-8484-994D-8761-297D87318B63}"/>
              </a:ext>
            </a:extLst>
          </p:cNvPr>
          <p:cNvPicPr>
            <a:picLocks noChangeAspect="1"/>
          </p:cNvPicPr>
          <p:nvPr/>
        </p:nvPicPr>
        <p:blipFill>
          <a:blip r:embed="rId3"/>
          <a:stretch>
            <a:fillRect/>
          </a:stretch>
        </p:blipFill>
        <p:spPr>
          <a:xfrm>
            <a:off x="11043497" y="641119"/>
            <a:ext cx="771226" cy="1002974"/>
          </a:xfrm>
          <a:prstGeom prst="rect">
            <a:avLst/>
          </a:prstGeom>
        </p:spPr>
      </p:pic>
      <p:sp>
        <p:nvSpPr>
          <p:cNvPr id="142" name="TextBox 141">
            <a:extLst>
              <a:ext uri="{FF2B5EF4-FFF2-40B4-BE49-F238E27FC236}">
                <a16:creationId xmlns:a16="http://schemas.microsoft.com/office/drawing/2014/main" id="{004F9CCE-CC41-F941-BB23-D304E30FA825}"/>
              </a:ext>
            </a:extLst>
          </p:cNvPr>
          <p:cNvSpPr txBox="1"/>
          <p:nvPr/>
        </p:nvSpPr>
        <p:spPr>
          <a:xfrm rot="16200000">
            <a:off x="10274567" y="2951488"/>
            <a:ext cx="23289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Wustenfeld </a:t>
            </a:r>
            <a:r>
              <a:rPr kumimoji="0" lang="en-US" sz="1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(1860 AD) </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(19th)</a:t>
            </a:r>
            <a:endParaRPr kumimoji="0" lang="en-GB"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43" name="Arrow: Right 183">
            <a:extLst>
              <a:ext uri="{FF2B5EF4-FFF2-40B4-BE49-F238E27FC236}">
                <a16:creationId xmlns:a16="http://schemas.microsoft.com/office/drawing/2014/main" id="{DF4CA985-D10A-D845-9FCE-FDCD6B82B320}"/>
              </a:ext>
            </a:extLst>
          </p:cNvPr>
          <p:cNvSpPr/>
          <p:nvPr/>
        </p:nvSpPr>
        <p:spPr>
          <a:xfrm rot="5400000">
            <a:off x="11117980" y="4535191"/>
            <a:ext cx="667978"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5" name="Arrow: Right 185">
            <a:extLst>
              <a:ext uri="{FF2B5EF4-FFF2-40B4-BE49-F238E27FC236}">
                <a16:creationId xmlns:a16="http://schemas.microsoft.com/office/drawing/2014/main" id="{156E277F-4714-E043-9657-F5624F7CA87C}"/>
              </a:ext>
            </a:extLst>
          </p:cNvPr>
          <p:cNvSpPr/>
          <p:nvPr/>
        </p:nvSpPr>
        <p:spPr>
          <a:xfrm rot="5400000">
            <a:off x="11229205" y="1775902"/>
            <a:ext cx="37392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5" name="TextBox 184">
            <a:extLst>
              <a:ext uri="{FF2B5EF4-FFF2-40B4-BE49-F238E27FC236}">
                <a16:creationId xmlns:a16="http://schemas.microsoft.com/office/drawing/2014/main" id="{9B00279A-B183-5240-B43E-7511F6FF5440}"/>
              </a:ext>
            </a:extLst>
          </p:cNvPr>
          <p:cNvSpPr txBox="1"/>
          <p:nvPr/>
        </p:nvSpPr>
        <p:spPr>
          <a:xfrm rot="16200000">
            <a:off x="10160161" y="2387178"/>
            <a:ext cx="34455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Michael Jan De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Geoje</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(1879-1901 AD) </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(20th)</a:t>
            </a:r>
            <a:endParaRPr kumimoji="0" lang="en-GB"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86" name="Arrow: Right 183">
            <a:extLst>
              <a:ext uri="{FF2B5EF4-FFF2-40B4-BE49-F238E27FC236}">
                <a16:creationId xmlns:a16="http://schemas.microsoft.com/office/drawing/2014/main" id="{CC5B9E81-FECF-8049-B0BA-B31CA84496AF}"/>
              </a:ext>
            </a:extLst>
          </p:cNvPr>
          <p:cNvSpPr/>
          <p:nvPr/>
        </p:nvSpPr>
        <p:spPr>
          <a:xfrm rot="5400000" flipV="1">
            <a:off x="11516870" y="4522242"/>
            <a:ext cx="66797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9" name="TextBox 188">
            <a:extLst>
              <a:ext uri="{FF2B5EF4-FFF2-40B4-BE49-F238E27FC236}">
                <a16:creationId xmlns:a16="http://schemas.microsoft.com/office/drawing/2014/main" id="{E90643C1-6573-AC49-B636-EA2AE20DAB07}"/>
              </a:ext>
            </a:extLst>
          </p:cNvPr>
          <p:cNvSpPr txBox="1"/>
          <p:nvPr/>
        </p:nvSpPr>
        <p:spPr>
          <a:xfrm>
            <a:off x="11153452" y="5018863"/>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0" name="Arrow: Chevron 138">
            <a:extLst>
              <a:ext uri="{FF2B5EF4-FFF2-40B4-BE49-F238E27FC236}">
                <a16:creationId xmlns:a16="http://schemas.microsoft.com/office/drawing/2014/main" id="{38A23861-92BA-514E-948B-33F2433FFF1C}"/>
              </a:ext>
            </a:extLst>
          </p:cNvPr>
          <p:cNvSpPr/>
          <p:nvPr/>
        </p:nvSpPr>
        <p:spPr>
          <a:xfrm>
            <a:off x="11526364" y="4963714"/>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66FDB6A6-2B4F-6AE6-3534-9A48A648ACBC}"/>
              </a:ext>
            </a:extLst>
          </p:cNvPr>
          <p:cNvSpPr txBox="1"/>
          <p:nvPr/>
        </p:nvSpPr>
        <p:spPr>
          <a:xfrm>
            <a:off x="11605467" y="5018863"/>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1900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6" name="Picture 145" descr="A person with a beard and a cross&#10;&#10;Description automatically generated">
            <a:extLst>
              <a:ext uri="{FF2B5EF4-FFF2-40B4-BE49-F238E27FC236}">
                <a16:creationId xmlns:a16="http://schemas.microsoft.com/office/drawing/2014/main" id="{2534E1F6-9F42-6543-B544-7B2B62CB9BBC}"/>
              </a:ext>
            </a:extLst>
          </p:cNvPr>
          <p:cNvPicPr>
            <a:picLocks noChangeAspect="1"/>
          </p:cNvPicPr>
          <p:nvPr/>
        </p:nvPicPr>
        <p:blipFill>
          <a:blip r:embed="rId4"/>
          <a:stretch>
            <a:fillRect/>
          </a:stretch>
        </p:blipFill>
        <p:spPr>
          <a:xfrm>
            <a:off x="11597852" y="214144"/>
            <a:ext cx="580262" cy="744376"/>
          </a:xfrm>
          <a:prstGeom prst="rect">
            <a:avLst/>
          </a:prstGeom>
          <a:ln>
            <a:noFill/>
          </a:ln>
          <a:effectLst>
            <a:softEdge rad="112500"/>
          </a:effectLst>
        </p:spPr>
      </p:pic>
      <p:sp>
        <p:nvSpPr>
          <p:cNvPr id="156" name="TextBox 155">
            <a:extLst>
              <a:ext uri="{FF2B5EF4-FFF2-40B4-BE49-F238E27FC236}">
                <a16:creationId xmlns:a16="http://schemas.microsoft.com/office/drawing/2014/main" id="{FF6698CA-345A-5843-860B-89659501A8F0}"/>
              </a:ext>
            </a:extLst>
          </p:cNvPr>
          <p:cNvSpPr txBox="1"/>
          <p:nvPr/>
        </p:nvSpPr>
        <p:spPr>
          <a:xfrm rot="16200000">
            <a:off x="7430404" y="2805094"/>
            <a:ext cx="295092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MS 19320 (SOAS Library, London) - </a:t>
            </a:r>
            <a:r>
              <a:rPr kumimoji="0" lang="en-US"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1589 AD </a:t>
            </a:r>
            <a:r>
              <a:rPr kumimoji="0" lang="en-US" sz="9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(16th)</a:t>
            </a:r>
            <a:endParaRPr kumimoji="0" lang="en-US" sz="9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5404B128-3B72-0449-9C19-9D1761E58E0C}"/>
              </a:ext>
            </a:extLst>
          </p:cNvPr>
          <p:cNvSpPr txBox="1"/>
          <p:nvPr/>
        </p:nvSpPr>
        <p:spPr>
          <a:xfrm rot="16200000">
            <a:off x="4948600" y="2952584"/>
            <a:ext cx="27454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OR 6475 (British Library, London) - </a:t>
            </a:r>
            <a:r>
              <a:rPr kumimoji="0" lang="en-US" sz="8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1278 AD </a:t>
            </a:r>
            <a:r>
              <a:rPr kumimoji="0" lang="en-US" sz="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(13th)</a:t>
            </a:r>
            <a:endParaRPr kumimoji="0" lang="en-US" sz="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83" name="TextBox 182">
            <a:extLst>
              <a:ext uri="{FF2B5EF4-FFF2-40B4-BE49-F238E27FC236}">
                <a16:creationId xmlns:a16="http://schemas.microsoft.com/office/drawing/2014/main" id="{CE31185A-64E4-2846-A38F-3BD0447D2FFF}"/>
              </a:ext>
            </a:extLst>
          </p:cNvPr>
          <p:cNvSpPr txBox="1"/>
          <p:nvPr/>
        </p:nvSpPr>
        <p:spPr>
          <a:xfrm rot="16200000">
            <a:off x="6389509" y="3232124"/>
            <a:ext cx="21538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err="1">
                <a:ln>
                  <a:noFill/>
                </a:ln>
                <a:solidFill>
                  <a:prstClr val="black"/>
                </a:solidFill>
                <a:effectLst/>
                <a:uLnTx/>
                <a:uFillTx/>
                <a:latin typeface="Calibri" panose="020F0502020204030204"/>
                <a:ea typeface="+mn-ea"/>
                <a:cs typeface="+mn-cs"/>
              </a:rPr>
              <a:t>BnF</a:t>
            </a: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 (Paris, France) - </a:t>
            </a:r>
            <a:r>
              <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1420 AD </a:t>
            </a:r>
            <a:r>
              <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(15th)</a:t>
            </a:r>
            <a:endParaRPr kumimoji="0" lang="en-US" sz="9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84" name="TextBox 183">
            <a:extLst>
              <a:ext uri="{FF2B5EF4-FFF2-40B4-BE49-F238E27FC236}">
                <a16:creationId xmlns:a16="http://schemas.microsoft.com/office/drawing/2014/main" id="{CBC4161F-C83F-3141-BC41-1DDC31363774}"/>
              </a:ext>
            </a:extLst>
          </p:cNvPr>
          <p:cNvSpPr txBox="1"/>
          <p:nvPr/>
        </p:nvSpPr>
        <p:spPr>
          <a:xfrm rot="16374548">
            <a:off x="5126175" y="2827390"/>
            <a:ext cx="294588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MS. Arab (Bodleian Library, Oxford) - </a:t>
            </a:r>
            <a:r>
              <a:rPr kumimoji="0" lang="en-US"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1324 AD </a:t>
            </a:r>
            <a:r>
              <a:rPr kumimoji="0" lang="en-US" sz="9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(14th)</a:t>
            </a:r>
            <a:endParaRPr kumimoji="0" lang="en-US" sz="9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87" name="TextBox 186">
            <a:extLst>
              <a:ext uri="{FF2B5EF4-FFF2-40B4-BE49-F238E27FC236}">
                <a16:creationId xmlns:a16="http://schemas.microsoft.com/office/drawing/2014/main" id="{6908F65D-250D-DF4A-9D3E-78E3B7CAF2AB}"/>
              </a:ext>
            </a:extLst>
          </p:cNvPr>
          <p:cNvSpPr txBox="1"/>
          <p:nvPr/>
        </p:nvSpPr>
        <p:spPr>
          <a:xfrm rot="16471617">
            <a:off x="5346586" y="2796089"/>
            <a:ext cx="305812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Chester Beatty Library (Dublin, Ireland) - </a:t>
            </a:r>
            <a:r>
              <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1331 AD </a:t>
            </a:r>
            <a:r>
              <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(14th)</a:t>
            </a:r>
            <a:endParaRPr kumimoji="0" lang="en-US" sz="9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88" name="Arrow: Right 175">
            <a:extLst>
              <a:ext uri="{FF2B5EF4-FFF2-40B4-BE49-F238E27FC236}">
                <a16:creationId xmlns:a16="http://schemas.microsoft.com/office/drawing/2014/main" id="{C1543B24-E8DB-004A-A372-214727A67273}"/>
              </a:ext>
            </a:extLst>
          </p:cNvPr>
          <p:cNvSpPr/>
          <p:nvPr/>
        </p:nvSpPr>
        <p:spPr>
          <a:xfrm rot="5400000">
            <a:off x="6062883" y="4609131"/>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1" name="Arrow: Right 176">
            <a:extLst>
              <a:ext uri="{FF2B5EF4-FFF2-40B4-BE49-F238E27FC236}">
                <a16:creationId xmlns:a16="http://schemas.microsoft.com/office/drawing/2014/main" id="{FB112D48-700C-234A-9355-B93B4020E481}"/>
              </a:ext>
            </a:extLst>
          </p:cNvPr>
          <p:cNvSpPr/>
          <p:nvPr/>
        </p:nvSpPr>
        <p:spPr>
          <a:xfrm rot="5400000">
            <a:off x="8663066" y="4622402"/>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2" name="Arrow: Right 177">
            <a:extLst>
              <a:ext uri="{FF2B5EF4-FFF2-40B4-BE49-F238E27FC236}">
                <a16:creationId xmlns:a16="http://schemas.microsoft.com/office/drawing/2014/main" id="{2A74E4D8-3FE6-114F-9EE0-6232EE3C4C54}"/>
              </a:ext>
            </a:extLst>
          </p:cNvPr>
          <p:cNvSpPr/>
          <p:nvPr/>
        </p:nvSpPr>
        <p:spPr>
          <a:xfrm rot="5400000">
            <a:off x="6484771" y="4617261"/>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3" name="Arrow: Right 178">
            <a:extLst>
              <a:ext uri="{FF2B5EF4-FFF2-40B4-BE49-F238E27FC236}">
                <a16:creationId xmlns:a16="http://schemas.microsoft.com/office/drawing/2014/main" id="{04E28AF1-849C-1841-A672-BB64D93F6B40}"/>
              </a:ext>
            </a:extLst>
          </p:cNvPr>
          <p:cNvSpPr/>
          <p:nvPr/>
        </p:nvSpPr>
        <p:spPr>
          <a:xfrm rot="5400000">
            <a:off x="6251074" y="4609651"/>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4" name="Arrow: Right 179">
            <a:extLst>
              <a:ext uri="{FF2B5EF4-FFF2-40B4-BE49-F238E27FC236}">
                <a16:creationId xmlns:a16="http://schemas.microsoft.com/office/drawing/2014/main" id="{FC309C6F-000C-6D40-907D-54EE8CB63099}"/>
              </a:ext>
            </a:extLst>
          </p:cNvPr>
          <p:cNvSpPr/>
          <p:nvPr/>
        </p:nvSpPr>
        <p:spPr>
          <a:xfrm rot="5400000">
            <a:off x="7211168" y="4599383"/>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5" name="TextBox 194">
            <a:extLst>
              <a:ext uri="{FF2B5EF4-FFF2-40B4-BE49-F238E27FC236}">
                <a16:creationId xmlns:a16="http://schemas.microsoft.com/office/drawing/2014/main" id="{95BC329D-05DC-464D-A325-FD4D5C57B114}"/>
              </a:ext>
            </a:extLst>
          </p:cNvPr>
          <p:cNvSpPr txBox="1"/>
          <p:nvPr/>
        </p:nvSpPr>
        <p:spPr>
          <a:xfrm rot="16200000">
            <a:off x="2359771" y="2257353"/>
            <a:ext cx="409659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Fez (</a:t>
            </a:r>
            <a:r>
              <a:rPr kumimoji="0" lang="en-GB" sz="900" b="1" i="0" u="none" strike="noStrike" kern="1200" cap="none" spc="0" normalizeH="0" baseline="0" noProof="0" dirty="0" err="1">
                <a:ln>
                  <a:noFill/>
                </a:ln>
                <a:solidFill>
                  <a:prstClr val="black"/>
                </a:solidFill>
                <a:effectLst/>
                <a:uLnTx/>
                <a:uFillTx/>
                <a:latin typeface="Calibri" panose="020F0502020204030204"/>
                <a:ea typeface="+mn-ea"/>
                <a:cs typeface="+mn-cs"/>
              </a:rPr>
              <a:t>Qarawiyyun</a:t>
            </a: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 mosque) – only  partial </a:t>
            </a:r>
            <a:r>
              <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1063 AD </a:t>
            </a:r>
            <a:r>
              <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(11th)</a:t>
            </a:r>
            <a:endParaRPr kumimoji="0" lang="en-US" sz="9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96" name="Arrow: Right 179">
            <a:extLst>
              <a:ext uri="{FF2B5EF4-FFF2-40B4-BE49-F238E27FC236}">
                <a16:creationId xmlns:a16="http://schemas.microsoft.com/office/drawing/2014/main" id="{55B984C1-6BD8-2249-A68A-65E17CF2D8F7}"/>
              </a:ext>
            </a:extLst>
          </p:cNvPr>
          <p:cNvSpPr/>
          <p:nvPr/>
        </p:nvSpPr>
        <p:spPr>
          <a:xfrm rot="5400000">
            <a:off x="4162981" y="4599382"/>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7" name="TextBox 196">
            <a:extLst>
              <a:ext uri="{FF2B5EF4-FFF2-40B4-BE49-F238E27FC236}">
                <a16:creationId xmlns:a16="http://schemas.microsoft.com/office/drawing/2014/main" id="{D4164951-09E0-E946-AA3E-C63E06DE0532}"/>
              </a:ext>
            </a:extLst>
          </p:cNvPr>
          <p:cNvSpPr txBox="1"/>
          <p:nvPr/>
        </p:nvSpPr>
        <p:spPr>
          <a:xfrm rot="16200000">
            <a:off x="848291" y="1421465"/>
            <a:ext cx="26975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Ibn Hisham</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pitchFamily="34" charset="0"/>
                <a:ea typeface="Calibri" panose="020F0502020204030204" pitchFamily="34" charset="0"/>
                <a:cs typeface="Times New Roman" panose="02020603050405020304" pitchFamily="18" charset="0"/>
              </a:rPr>
              <a:t>(d. 833 AD)</a:t>
            </a:r>
            <a:endPar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cxnSp>
        <p:nvCxnSpPr>
          <p:cNvPr id="198" name="Straight Arrow Connector 197">
            <a:extLst>
              <a:ext uri="{FF2B5EF4-FFF2-40B4-BE49-F238E27FC236}">
                <a16:creationId xmlns:a16="http://schemas.microsoft.com/office/drawing/2014/main" id="{AEA726B3-CD13-6F4E-87A6-5D6F7F6B88FC}"/>
              </a:ext>
            </a:extLst>
          </p:cNvPr>
          <p:cNvCxnSpPr>
            <a:cxnSpLocks/>
          </p:cNvCxnSpPr>
          <p:nvPr/>
        </p:nvCxnSpPr>
        <p:spPr>
          <a:xfrm flipH="1">
            <a:off x="2259811" y="2858352"/>
            <a:ext cx="23622" cy="2056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9" name="TextBox 198">
            <a:extLst>
              <a:ext uri="{FF2B5EF4-FFF2-40B4-BE49-F238E27FC236}">
                <a16:creationId xmlns:a16="http://schemas.microsoft.com/office/drawing/2014/main" id="{7932E3CD-CB81-B649-B93D-CFD859491209}"/>
              </a:ext>
            </a:extLst>
          </p:cNvPr>
          <p:cNvSpPr txBox="1"/>
          <p:nvPr/>
        </p:nvSpPr>
        <p:spPr>
          <a:xfrm rot="16200000">
            <a:off x="1009751" y="1433578"/>
            <a:ext cx="26975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 </a:t>
            </a:r>
            <a:r>
              <a:rPr kumimoji="0" lang="en-GB" sz="1200" b="1" i="0" u="sng"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Waqidi</a:t>
            </a:r>
            <a:r>
              <a:rPr kumimoji="0" lang="en-GB"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pitchFamily="34" charset="0"/>
                <a:ea typeface="Calibri" panose="020F0502020204030204" pitchFamily="34" charset="0"/>
                <a:cs typeface="Times New Roman" panose="02020603050405020304" pitchFamily="18" charset="0"/>
              </a:rPr>
              <a:t>d. 835 AD)</a:t>
            </a:r>
            <a:endPar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cxnSp>
        <p:nvCxnSpPr>
          <p:cNvPr id="200" name="Straight Arrow Connector 199">
            <a:extLst>
              <a:ext uri="{FF2B5EF4-FFF2-40B4-BE49-F238E27FC236}">
                <a16:creationId xmlns:a16="http://schemas.microsoft.com/office/drawing/2014/main" id="{CA2E3BFF-F1B8-0D4E-BD76-9E9A6064C6C0}"/>
              </a:ext>
            </a:extLst>
          </p:cNvPr>
          <p:cNvCxnSpPr>
            <a:cxnSpLocks/>
          </p:cNvCxnSpPr>
          <p:nvPr/>
        </p:nvCxnSpPr>
        <p:spPr>
          <a:xfrm flipH="1">
            <a:off x="2355737" y="2866166"/>
            <a:ext cx="23622" cy="2056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7C43E37F-AECF-1249-8575-60441F4C5ACC}"/>
              </a:ext>
            </a:extLst>
          </p:cNvPr>
          <p:cNvSpPr txBox="1"/>
          <p:nvPr/>
        </p:nvSpPr>
        <p:spPr>
          <a:xfrm rot="16200000">
            <a:off x="2201724" y="3361466"/>
            <a:ext cx="17955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AL TABARI </a:t>
            </a: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9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923 AD</a:t>
            </a:r>
            <a:endParaRPr kumimoji="0" lang="en-US" sz="9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endParaRPr>
          </a:p>
        </p:txBody>
      </p:sp>
      <p:sp>
        <p:nvSpPr>
          <p:cNvPr id="202" name="Arrow: Right 179">
            <a:extLst>
              <a:ext uri="{FF2B5EF4-FFF2-40B4-BE49-F238E27FC236}">
                <a16:creationId xmlns:a16="http://schemas.microsoft.com/office/drawing/2014/main" id="{A3B94DD9-3914-6747-8143-A66CF030C1DA}"/>
              </a:ext>
            </a:extLst>
          </p:cNvPr>
          <p:cNvSpPr/>
          <p:nvPr/>
        </p:nvSpPr>
        <p:spPr>
          <a:xfrm rot="5400000" flipV="1">
            <a:off x="2833032" y="4589877"/>
            <a:ext cx="53854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3" name="TextBox 202">
            <a:extLst>
              <a:ext uri="{FF2B5EF4-FFF2-40B4-BE49-F238E27FC236}">
                <a16:creationId xmlns:a16="http://schemas.microsoft.com/office/drawing/2014/main" id="{5F6BA44B-9B1F-0946-87A4-A5BA2A6825DD}"/>
              </a:ext>
            </a:extLst>
          </p:cNvPr>
          <p:cNvSpPr txBox="1"/>
          <p:nvPr/>
        </p:nvSpPr>
        <p:spPr>
          <a:xfrm>
            <a:off x="9286874" y="584894"/>
            <a:ext cx="1670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Sahaba/Tabi’un (7-8 C.) </a:t>
            </a:r>
            <a:r>
              <a:rPr kumimoji="0" lang="en-US" sz="12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10th – 13th cent.</a:t>
            </a:r>
            <a:endParaRPr kumimoji="0" lang="en-GB" sz="12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endParaRPr>
          </a:p>
        </p:txBody>
      </p:sp>
      <p:sp>
        <p:nvSpPr>
          <p:cNvPr id="204" name="TextBox 203">
            <a:extLst>
              <a:ext uri="{FF2B5EF4-FFF2-40B4-BE49-F238E27FC236}">
                <a16:creationId xmlns:a16="http://schemas.microsoft.com/office/drawing/2014/main" id="{26109C61-6E13-9845-B60B-2EECC44AB8AD}"/>
              </a:ext>
            </a:extLst>
          </p:cNvPr>
          <p:cNvSpPr txBox="1"/>
          <p:nvPr/>
        </p:nvSpPr>
        <p:spPr>
          <a:xfrm>
            <a:off x="9321911" y="1242144"/>
            <a:ext cx="13880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Calibri" panose="020F0502020204030204"/>
                <a:ea typeface="+mn-ea"/>
                <a:cs typeface="+mn-cs"/>
              </a:rPr>
              <a:t>Hadith (9-10 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11th – 15th cent.</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205" name="TextBox 204">
            <a:extLst>
              <a:ext uri="{FF2B5EF4-FFF2-40B4-BE49-F238E27FC236}">
                <a16:creationId xmlns:a16="http://schemas.microsoft.com/office/drawing/2014/main" id="{7180D5D8-C146-344A-A980-AF3299618CA2}"/>
              </a:ext>
            </a:extLst>
          </p:cNvPr>
          <p:cNvSpPr txBox="1"/>
          <p:nvPr/>
        </p:nvSpPr>
        <p:spPr>
          <a:xfrm>
            <a:off x="9314932" y="1918770"/>
            <a:ext cx="13880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Sira (9 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11th – 15th cent.</a:t>
            </a:r>
            <a:endParaRPr kumimoji="0" lang="en-GB" sz="12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sp>
        <p:nvSpPr>
          <p:cNvPr id="206" name="TextBox 205">
            <a:extLst>
              <a:ext uri="{FF2B5EF4-FFF2-40B4-BE49-F238E27FC236}">
                <a16:creationId xmlns:a16="http://schemas.microsoft.com/office/drawing/2014/main" id="{566976C0-3388-194B-9C23-02986B01300B}"/>
              </a:ext>
            </a:extLst>
          </p:cNvPr>
          <p:cNvSpPr txBox="1"/>
          <p:nvPr/>
        </p:nvSpPr>
        <p:spPr>
          <a:xfrm>
            <a:off x="9310029" y="2606207"/>
            <a:ext cx="17308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Tafsir &amp; Tarikh (10 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11th – 15th cent.</a:t>
            </a:r>
            <a:endParaRPr kumimoji="0" lang="en-GB" sz="12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endParaRPr>
          </a:p>
        </p:txBody>
      </p:sp>
      <p:sp>
        <p:nvSpPr>
          <p:cNvPr id="207" name="TextBox 206">
            <a:extLst>
              <a:ext uri="{FF2B5EF4-FFF2-40B4-BE49-F238E27FC236}">
                <a16:creationId xmlns:a16="http://schemas.microsoft.com/office/drawing/2014/main" id="{90B9B8AC-4302-F147-AFA6-DF7F34C29057}"/>
              </a:ext>
            </a:extLst>
          </p:cNvPr>
          <p:cNvSpPr txBox="1"/>
          <p:nvPr/>
        </p:nvSpPr>
        <p:spPr>
          <a:xfrm>
            <a:off x="1180318" y="574563"/>
            <a:ext cx="149557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Muslims Claim               200 – 300 years too late</a:t>
            </a:r>
            <a:endPar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208" name="Straight Arrow Connector 207">
            <a:extLst>
              <a:ext uri="{FF2B5EF4-FFF2-40B4-BE49-F238E27FC236}">
                <a16:creationId xmlns:a16="http://schemas.microsoft.com/office/drawing/2014/main" id="{E756B784-00C4-2F45-8A66-EBA6DC47B82A}"/>
              </a:ext>
            </a:extLst>
          </p:cNvPr>
          <p:cNvCxnSpPr>
            <a:cxnSpLocks/>
          </p:cNvCxnSpPr>
          <p:nvPr/>
        </p:nvCxnSpPr>
        <p:spPr>
          <a:xfrm flipH="1">
            <a:off x="516987" y="785190"/>
            <a:ext cx="530279"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DF781357-10ED-7F4E-B119-DEFC833C66BC}"/>
              </a:ext>
            </a:extLst>
          </p:cNvPr>
          <p:cNvCxnSpPr>
            <a:cxnSpLocks/>
          </p:cNvCxnSpPr>
          <p:nvPr/>
        </p:nvCxnSpPr>
        <p:spPr>
          <a:xfrm flipV="1">
            <a:off x="2692765" y="776887"/>
            <a:ext cx="976857" cy="2079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A018C8EE-41C0-AF46-A2D6-E8F0E0023DDC}"/>
              </a:ext>
            </a:extLst>
          </p:cNvPr>
          <p:cNvSpPr/>
          <p:nvPr/>
        </p:nvSpPr>
        <p:spPr>
          <a:xfrm>
            <a:off x="9274703" y="553098"/>
            <a:ext cx="1725132" cy="535200"/>
          </a:xfrm>
          <a:prstGeom prst="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2" name="Rectangle 211">
            <a:extLst>
              <a:ext uri="{FF2B5EF4-FFF2-40B4-BE49-F238E27FC236}">
                <a16:creationId xmlns:a16="http://schemas.microsoft.com/office/drawing/2014/main" id="{564F8428-A894-D845-A189-CB4110B749A5}"/>
              </a:ext>
            </a:extLst>
          </p:cNvPr>
          <p:cNvSpPr/>
          <p:nvPr/>
        </p:nvSpPr>
        <p:spPr>
          <a:xfrm>
            <a:off x="9286151" y="1232430"/>
            <a:ext cx="1725132" cy="505501"/>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7E119126-DFFF-084F-A064-86EDA0E65B85}"/>
              </a:ext>
            </a:extLst>
          </p:cNvPr>
          <p:cNvSpPr/>
          <p:nvPr/>
        </p:nvSpPr>
        <p:spPr>
          <a:xfrm>
            <a:off x="9299764" y="1897339"/>
            <a:ext cx="1725132" cy="5352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4" name="Rectangle 213">
            <a:extLst>
              <a:ext uri="{FF2B5EF4-FFF2-40B4-BE49-F238E27FC236}">
                <a16:creationId xmlns:a16="http://schemas.microsoft.com/office/drawing/2014/main" id="{8F17B2AB-4CDD-AB4E-B01F-22183EE713A9}"/>
              </a:ext>
            </a:extLst>
          </p:cNvPr>
          <p:cNvSpPr/>
          <p:nvPr/>
        </p:nvSpPr>
        <p:spPr>
          <a:xfrm>
            <a:off x="9305667" y="2591336"/>
            <a:ext cx="1725132" cy="535200"/>
          </a:xfrm>
          <a:prstGeom prst="rect">
            <a:avLst/>
          </a:prstGeom>
          <a:noFill/>
          <a:ln w="76200">
            <a:solidFill>
              <a:srgbClr val="2ED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2" name="TextBox 221">
            <a:extLst>
              <a:ext uri="{FF2B5EF4-FFF2-40B4-BE49-F238E27FC236}">
                <a16:creationId xmlns:a16="http://schemas.microsoft.com/office/drawing/2014/main" id="{503695CA-E628-274E-B13A-8E8B95AE969C}"/>
              </a:ext>
            </a:extLst>
          </p:cNvPr>
          <p:cNvSpPr txBox="1"/>
          <p:nvPr/>
        </p:nvSpPr>
        <p:spPr>
          <a:xfrm rot="16200000">
            <a:off x="2196554" y="2543542"/>
            <a:ext cx="3467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Muwatta ibn Malik </a:t>
            </a:r>
            <a:r>
              <a:rPr kumimoji="0" lang="en-GB" sz="1200" b="1" i="0" u="sng" strike="noStrike" kern="1200" cap="none" spc="0" normalizeH="0" baseline="0" noProof="0" dirty="0">
                <a:ln>
                  <a:noFill/>
                </a:ln>
                <a:solidFill>
                  <a:srgbClr val="ED7D31">
                    <a:lumMod val="75000"/>
                  </a:srgbClr>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(COMPLETE)</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(11</a:t>
            </a:r>
            <a:r>
              <a:rPr kumimoji="0" lang="en-GB" sz="12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endParaRPr>
          </a:p>
        </p:txBody>
      </p:sp>
      <p:sp>
        <p:nvSpPr>
          <p:cNvPr id="223" name="Arrow: Right 175">
            <a:extLst>
              <a:ext uri="{FF2B5EF4-FFF2-40B4-BE49-F238E27FC236}">
                <a16:creationId xmlns:a16="http://schemas.microsoft.com/office/drawing/2014/main" id="{B6266F33-F811-6D48-B68C-9A3BDB082114}"/>
              </a:ext>
            </a:extLst>
          </p:cNvPr>
          <p:cNvSpPr/>
          <p:nvPr/>
        </p:nvSpPr>
        <p:spPr>
          <a:xfrm rot="5400000">
            <a:off x="3680608" y="4615772"/>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4" name="Minus 11">
            <a:extLst>
              <a:ext uri="{FF2B5EF4-FFF2-40B4-BE49-F238E27FC236}">
                <a16:creationId xmlns:a16="http://schemas.microsoft.com/office/drawing/2014/main" id="{2DE57EC2-C6AB-EC4D-BA18-B8C9439FE6CF}"/>
              </a:ext>
            </a:extLst>
          </p:cNvPr>
          <p:cNvSpPr/>
          <p:nvPr/>
        </p:nvSpPr>
        <p:spPr>
          <a:xfrm rot="5400000" flipV="1">
            <a:off x="3496807" y="686115"/>
            <a:ext cx="552450" cy="27091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5" name="Minus 11">
            <a:extLst>
              <a:ext uri="{FF2B5EF4-FFF2-40B4-BE49-F238E27FC236}">
                <a16:creationId xmlns:a16="http://schemas.microsoft.com/office/drawing/2014/main" id="{379B1171-C8B9-DD42-ABA7-8CDB3727A54E}"/>
              </a:ext>
            </a:extLst>
          </p:cNvPr>
          <p:cNvSpPr/>
          <p:nvPr/>
        </p:nvSpPr>
        <p:spPr>
          <a:xfrm rot="5400000" flipV="1">
            <a:off x="3496604" y="1145666"/>
            <a:ext cx="552450"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226" name="Minus 11">
            <a:extLst>
              <a:ext uri="{FF2B5EF4-FFF2-40B4-BE49-F238E27FC236}">
                <a16:creationId xmlns:a16="http://schemas.microsoft.com/office/drawing/2014/main" id="{E6A51AEE-DC82-F44D-8291-76F3998227E9}"/>
              </a:ext>
            </a:extLst>
          </p:cNvPr>
          <p:cNvSpPr/>
          <p:nvPr/>
        </p:nvSpPr>
        <p:spPr>
          <a:xfrm rot="5400000" flipV="1">
            <a:off x="3497696" y="1594259"/>
            <a:ext cx="552450"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227" name="Minus 11">
            <a:extLst>
              <a:ext uri="{FF2B5EF4-FFF2-40B4-BE49-F238E27FC236}">
                <a16:creationId xmlns:a16="http://schemas.microsoft.com/office/drawing/2014/main" id="{5A89EA8F-7933-554D-85F6-00E304EB96CB}"/>
              </a:ext>
            </a:extLst>
          </p:cNvPr>
          <p:cNvSpPr/>
          <p:nvPr/>
        </p:nvSpPr>
        <p:spPr>
          <a:xfrm rot="5400000" flipV="1">
            <a:off x="3495650" y="2047371"/>
            <a:ext cx="552450"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228" name="Minus 11">
            <a:extLst>
              <a:ext uri="{FF2B5EF4-FFF2-40B4-BE49-F238E27FC236}">
                <a16:creationId xmlns:a16="http://schemas.microsoft.com/office/drawing/2014/main" id="{AADE2827-AF66-514D-9D6A-BEC08B5837D8}"/>
              </a:ext>
            </a:extLst>
          </p:cNvPr>
          <p:cNvSpPr/>
          <p:nvPr/>
        </p:nvSpPr>
        <p:spPr>
          <a:xfrm rot="5400000" flipV="1">
            <a:off x="3495650" y="2507023"/>
            <a:ext cx="552450"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229" name="Minus 11">
            <a:extLst>
              <a:ext uri="{FF2B5EF4-FFF2-40B4-BE49-F238E27FC236}">
                <a16:creationId xmlns:a16="http://schemas.microsoft.com/office/drawing/2014/main" id="{025E15C8-56CB-A146-9A9D-FACF7E484EEE}"/>
              </a:ext>
            </a:extLst>
          </p:cNvPr>
          <p:cNvSpPr/>
          <p:nvPr/>
        </p:nvSpPr>
        <p:spPr>
          <a:xfrm rot="5400000" flipV="1">
            <a:off x="3494764" y="2953573"/>
            <a:ext cx="552450"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230" name="Minus 11">
            <a:extLst>
              <a:ext uri="{FF2B5EF4-FFF2-40B4-BE49-F238E27FC236}">
                <a16:creationId xmlns:a16="http://schemas.microsoft.com/office/drawing/2014/main" id="{3947C117-71E5-4344-AF55-5E32712994FB}"/>
              </a:ext>
            </a:extLst>
          </p:cNvPr>
          <p:cNvSpPr/>
          <p:nvPr/>
        </p:nvSpPr>
        <p:spPr>
          <a:xfrm rot="5400000" flipV="1">
            <a:off x="3494764" y="3394886"/>
            <a:ext cx="552450"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231" name="Minus 11">
            <a:extLst>
              <a:ext uri="{FF2B5EF4-FFF2-40B4-BE49-F238E27FC236}">
                <a16:creationId xmlns:a16="http://schemas.microsoft.com/office/drawing/2014/main" id="{53E12FE8-606B-4841-AF17-EC81994B51F9}"/>
              </a:ext>
            </a:extLst>
          </p:cNvPr>
          <p:cNvSpPr/>
          <p:nvPr/>
        </p:nvSpPr>
        <p:spPr>
          <a:xfrm rot="5400000" flipV="1">
            <a:off x="3495254" y="3848167"/>
            <a:ext cx="552450"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232" name="Minus 11">
            <a:extLst>
              <a:ext uri="{FF2B5EF4-FFF2-40B4-BE49-F238E27FC236}">
                <a16:creationId xmlns:a16="http://schemas.microsoft.com/office/drawing/2014/main" id="{36A344D3-A381-3A41-AB9E-D839BC46C2FC}"/>
              </a:ext>
            </a:extLst>
          </p:cNvPr>
          <p:cNvSpPr/>
          <p:nvPr/>
        </p:nvSpPr>
        <p:spPr>
          <a:xfrm rot="5400000" flipV="1">
            <a:off x="3494368" y="4294717"/>
            <a:ext cx="552450"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233" name="Minus 11">
            <a:extLst>
              <a:ext uri="{FF2B5EF4-FFF2-40B4-BE49-F238E27FC236}">
                <a16:creationId xmlns:a16="http://schemas.microsoft.com/office/drawing/2014/main" id="{686ADFA4-39FA-ED46-BBAA-3FD9704301E4}"/>
              </a:ext>
            </a:extLst>
          </p:cNvPr>
          <p:cNvSpPr/>
          <p:nvPr/>
        </p:nvSpPr>
        <p:spPr>
          <a:xfrm rot="5400000" flipV="1">
            <a:off x="3581980" y="4648419"/>
            <a:ext cx="377228"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pic>
        <p:nvPicPr>
          <p:cNvPr id="215" name="Picture 214" descr="A red x on a white background&#10;&#10;Description automatically generated">
            <a:extLst>
              <a:ext uri="{FF2B5EF4-FFF2-40B4-BE49-F238E27FC236}">
                <a16:creationId xmlns:a16="http://schemas.microsoft.com/office/drawing/2014/main" id="{12ED98C3-5121-774B-BDEC-DF0D26DB1BF3}"/>
              </a:ext>
            </a:extLst>
          </p:cNvPr>
          <p:cNvPicPr>
            <a:picLocks noChangeAspect="1"/>
          </p:cNvPicPr>
          <p:nvPr/>
        </p:nvPicPr>
        <p:blipFill>
          <a:blip r:embed="rId5"/>
          <a:stretch>
            <a:fillRect/>
          </a:stretch>
        </p:blipFill>
        <p:spPr>
          <a:xfrm>
            <a:off x="570585" y="1062758"/>
            <a:ext cx="3078834" cy="3161303"/>
          </a:xfrm>
          <a:prstGeom prst="rect">
            <a:avLst/>
          </a:prstGeom>
        </p:spPr>
      </p:pic>
    </p:spTree>
    <p:extLst>
      <p:ext uri="{BB962C8B-B14F-4D97-AF65-F5344CB8AC3E}">
        <p14:creationId xmlns:p14="http://schemas.microsoft.com/office/powerpoint/2010/main" val="1205308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8"/>
                                        </p:tgtEl>
                                        <p:attrNameLst>
                                          <p:attrName>style.visibility</p:attrName>
                                        </p:attrNameLst>
                                      </p:cBhvr>
                                      <p:to>
                                        <p:strVal val="visible"/>
                                      </p:to>
                                    </p:set>
                                    <p:anim calcmode="lin" valueType="num">
                                      <p:cBhvr additive="base">
                                        <p:cTn id="7" dur="500" fill="hold"/>
                                        <p:tgtEl>
                                          <p:spTgt spid="168"/>
                                        </p:tgtEl>
                                        <p:attrNameLst>
                                          <p:attrName>ppt_x</p:attrName>
                                        </p:attrNameLst>
                                      </p:cBhvr>
                                      <p:tavLst>
                                        <p:tav tm="0">
                                          <p:val>
                                            <p:strVal val="#ppt_x"/>
                                          </p:val>
                                        </p:tav>
                                        <p:tav tm="100000">
                                          <p:val>
                                            <p:strVal val="#ppt_x"/>
                                          </p:val>
                                        </p:tav>
                                      </p:tavLst>
                                    </p:anim>
                                    <p:anim calcmode="lin" valueType="num">
                                      <p:cBhvr additive="base">
                                        <p:cTn id="8" dur="500" fill="hold"/>
                                        <p:tgtEl>
                                          <p:spTgt spid="16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9"/>
                                        </p:tgtEl>
                                        <p:attrNameLst>
                                          <p:attrName>style.visibility</p:attrName>
                                        </p:attrNameLst>
                                      </p:cBhvr>
                                      <p:to>
                                        <p:strVal val="visible"/>
                                      </p:to>
                                    </p:set>
                                    <p:anim calcmode="lin" valueType="num">
                                      <p:cBhvr additive="base">
                                        <p:cTn id="11" dur="500" fill="hold"/>
                                        <p:tgtEl>
                                          <p:spTgt spid="169"/>
                                        </p:tgtEl>
                                        <p:attrNameLst>
                                          <p:attrName>ppt_x</p:attrName>
                                        </p:attrNameLst>
                                      </p:cBhvr>
                                      <p:tavLst>
                                        <p:tav tm="0">
                                          <p:val>
                                            <p:strVal val="#ppt_x"/>
                                          </p:val>
                                        </p:tav>
                                        <p:tav tm="100000">
                                          <p:val>
                                            <p:strVal val="#ppt_x"/>
                                          </p:val>
                                        </p:tav>
                                      </p:tavLst>
                                    </p:anim>
                                    <p:anim calcmode="lin" valueType="num">
                                      <p:cBhvr additive="base">
                                        <p:cTn id="12" dur="500" fill="hold"/>
                                        <p:tgtEl>
                                          <p:spTgt spid="16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3"/>
                                        </p:tgtEl>
                                        <p:attrNameLst>
                                          <p:attrName>style.visibility</p:attrName>
                                        </p:attrNameLst>
                                      </p:cBhvr>
                                      <p:to>
                                        <p:strVal val="visible"/>
                                      </p:to>
                                    </p:set>
                                    <p:anim calcmode="lin" valueType="num">
                                      <p:cBhvr>
                                        <p:cTn id="17" dur="1000" fill="hold"/>
                                        <p:tgtEl>
                                          <p:spTgt spid="203"/>
                                        </p:tgtEl>
                                        <p:attrNameLst>
                                          <p:attrName>ppt_w</p:attrName>
                                        </p:attrNameLst>
                                      </p:cBhvr>
                                      <p:tavLst>
                                        <p:tav tm="0">
                                          <p:val>
                                            <p:fltVal val="0"/>
                                          </p:val>
                                        </p:tav>
                                        <p:tav tm="100000">
                                          <p:val>
                                            <p:strVal val="#ppt_w"/>
                                          </p:val>
                                        </p:tav>
                                      </p:tavLst>
                                    </p:anim>
                                    <p:anim calcmode="lin" valueType="num">
                                      <p:cBhvr>
                                        <p:cTn id="18" dur="1000" fill="hold"/>
                                        <p:tgtEl>
                                          <p:spTgt spid="203"/>
                                        </p:tgtEl>
                                        <p:attrNameLst>
                                          <p:attrName>ppt_h</p:attrName>
                                        </p:attrNameLst>
                                      </p:cBhvr>
                                      <p:tavLst>
                                        <p:tav tm="0">
                                          <p:val>
                                            <p:fltVal val="0"/>
                                          </p:val>
                                        </p:tav>
                                        <p:tav tm="100000">
                                          <p:val>
                                            <p:strVal val="#ppt_h"/>
                                          </p:val>
                                        </p:tav>
                                      </p:tavLst>
                                    </p:anim>
                                    <p:anim calcmode="lin" valueType="num">
                                      <p:cBhvr>
                                        <p:cTn id="19" dur="1000" fill="hold"/>
                                        <p:tgtEl>
                                          <p:spTgt spid="203"/>
                                        </p:tgtEl>
                                        <p:attrNameLst>
                                          <p:attrName>style.rotation</p:attrName>
                                        </p:attrNameLst>
                                      </p:cBhvr>
                                      <p:tavLst>
                                        <p:tav tm="0">
                                          <p:val>
                                            <p:fltVal val="90"/>
                                          </p:val>
                                        </p:tav>
                                        <p:tav tm="100000">
                                          <p:val>
                                            <p:fltVal val="0"/>
                                          </p:val>
                                        </p:tav>
                                      </p:tavLst>
                                    </p:anim>
                                    <p:animEffect transition="in" filter="fade">
                                      <p:cBhvr>
                                        <p:cTn id="20" dur="1000"/>
                                        <p:tgtEl>
                                          <p:spTgt spid="203"/>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211"/>
                                        </p:tgtEl>
                                        <p:attrNameLst>
                                          <p:attrName>style.visibility</p:attrName>
                                        </p:attrNameLst>
                                      </p:cBhvr>
                                      <p:to>
                                        <p:strVal val="visible"/>
                                      </p:to>
                                    </p:set>
                                    <p:anim calcmode="lin" valueType="num">
                                      <p:cBhvr>
                                        <p:cTn id="23" dur="1000" fill="hold"/>
                                        <p:tgtEl>
                                          <p:spTgt spid="211"/>
                                        </p:tgtEl>
                                        <p:attrNameLst>
                                          <p:attrName>ppt_w</p:attrName>
                                        </p:attrNameLst>
                                      </p:cBhvr>
                                      <p:tavLst>
                                        <p:tav tm="0">
                                          <p:val>
                                            <p:fltVal val="0"/>
                                          </p:val>
                                        </p:tav>
                                        <p:tav tm="100000">
                                          <p:val>
                                            <p:strVal val="#ppt_w"/>
                                          </p:val>
                                        </p:tav>
                                      </p:tavLst>
                                    </p:anim>
                                    <p:anim calcmode="lin" valueType="num">
                                      <p:cBhvr>
                                        <p:cTn id="24" dur="1000" fill="hold"/>
                                        <p:tgtEl>
                                          <p:spTgt spid="211"/>
                                        </p:tgtEl>
                                        <p:attrNameLst>
                                          <p:attrName>ppt_h</p:attrName>
                                        </p:attrNameLst>
                                      </p:cBhvr>
                                      <p:tavLst>
                                        <p:tav tm="0">
                                          <p:val>
                                            <p:fltVal val="0"/>
                                          </p:val>
                                        </p:tav>
                                        <p:tav tm="100000">
                                          <p:val>
                                            <p:strVal val="#ppt_h"/>
                                          </p:val>
                                        </p:tav>
                                      </p:tavLst>
                                    </p:anim>
                                    <p:anim calcmode="lin" valueType="num">
                                      <p:cBhvr>
                                        <p:cTn id="25" dur="1000" fill="hold"/>
                                        <p:tgtEl>
                                          <p:spTgt spid="211"/>
                                        </p:tgtEl>
                                        <p:attrNameLst>
                                          <p:attrName>style.rotation</p:attrName>
                                        </p:attrNameLst>
                                      </p:cBhvr>
                                      <p:tavLst>
                                        <p:tav tm="0">
                                          <p:val>
                                            <p:fltVal val="90"/>
                                          </p:val>
                                        </p:tav>
                                        <p:tav tm="100000">
                                          <p:val>
                                            <p:fltVal val="0"/>
                                          </p:val>
                                        </p:tav>
                                      </p:tavLst>
                                    </p:anim>
                                    <p:animEffect transition="in" filter="fade">
                                      <p:cBhvr>
                                        <p:cTn id="26" dur="1000"/>
                                        <p:tgtEl>
                                          <p:spTgt spid="211"/>
                                        </p:tgtEl>
                                      </p:cBhvr>
                                    </p:animEffect>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151"/>
                                        </p:tgtEl>
                                        <p:attrNameLst>
                                          <p:attrName>style.visibility</p:attrName>
                                        </p:attrNameLst>
                                      </p:cBhvr>
                                      <p:to>
                                        <p:strVal val="visible"/>
                                      </p:to>
                                    </p:set>
                                    <p:anim calcmode="lin" valueType="num">
                                      <p:cBhvr additive="base">
                                        <p:cTn id="30" dur="500" fill="hold"/>
                                        <p:tgtEl>
                                          <p:spTgt spid="151"/>
                                        </p:tgtEl>
                                        <p:attrNameLst>
                                          <p:attrName>ppt_x</p:attrName>
                                        </p:attrNameLst>
                                      </p:cBhvr>
                                      <p:tavLst>
                                        <p:tav tm="0">
                                          <p:val>
                                            <p:strVal val="#ppt_x"/>
                                          </p:val>
                                        </p:tav>
                                        <p:tav tm="100000">
                                          <p:val>
                                            <p:strVal val="#ppt_x"/>
                                          </p:val>
                                        </p:tav>
                                      </p:tavLst>
                                    </p:anim>
                                    <p:anim calcmode="lin" valueType="num">
                                      <p:cBhvr additive="base">
                                        <p:cTn id="31" dur="500" fill="hold"/>
                                        <p:tgtEl>
                                          <p:spTgt spid="15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64"/>
                                        </p:tgtEl>
                                        <p:attrNameLst>
                                          <p:attrName>style.visibility</p:attrName>
                                        </p:attrNameLst>
                                      </p:cBhvr>
                                      <p:to>
                                        <p:strVal val="visible"/>
                                      </p:to>
                                    </p:set>
                                    <p:anim calcmode="lin" valueType="num">
                                      <p:cBhvr additive="base">
                                        <p:cTn id="34" dur="500" fill="hold"/>
                                        <p:tgtEl>
                                          <p:spTgt spid="164"/>
                                        </p:tgtEl>
                                        <p:attrNameLst>
                                          <p:attrName>ppt_x</p:attrName>
                                        </p:attrNameLst>
                                      </p:cBhvr>
                                      <p:tavLst>
                                        <p:tav tm="0">
                                          <p:val>
                                            <p:strVal val="#ppt_x"/>
                                          </p:val>
                                        </p:tav>
                                        <p:tav tm="100000">
                                          <p:val>
                                            <p:strVal val="#ppt_x"/>
                                          </p:val>
                                        </p:tav>
                                      </p:tavLst>
                                    </p:anim>
                                    <p:anim calcmode="lin" valueType="num">
                                      <p:cBhvr additive="base">
                                        <p:cTn id="35" dur="500" fill="hold"/>
                                        <p:tgtEl>
                                          <p:spTgt spid="164"/>
                                        </p:tgtEl>
                                        <p:attrNameLst>
                                          <p:attrName>ppt_y</p:attrName>
                                        </p:attrNameLst>
                                      </p:cBhvr>
                                      <p:tavLst>
                                        <p:tav tm="0">
                                          <p:val>
                                            <p:strVal val="1+#ppt_h/2"/>
                                          </p:val>
                                        </p:tav>
                                        <p:tav tm="100000">
                                          <p:val>
                                            <p:strVal val="#ppt_y"/>
                                          </p:val>
                                        </p:tav>
                                      </p:tavLst>
                                    </p:anim>
                                  </p:childTnLst>
                                </p:cTn>
                              </p:par>
                            </p:childTnLst>
                          </p:cTn>
                        </p:par>
                        <p:par>
                          <p:cTn id="36" fill="hold">
                            <p:stCondLst>
                              <p:cond delay="1500"/>
                            </p:stCondLst>
                            <p:childTnLst>
                              <p:par>
                                <p:cTn id="37" presetID="2" presetClass="entr" presetSubtype="4" fill="hold" grpId="0" nodeType="after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500" fill="hold"/>
                                        <p:tgtEl>
                                          <p:spTgt spid="153"/>
                                        </p:tgtEl>
                                        <p:attrNameLst>
                                          <p:attrName>ppt_x</p:attrName>
                                        </p:attrNameLst>
                                      </p:cBhvr>
                                      <p:tavLst>
                                        <p:tav tm="0">
                                          <p:val>
                                            <p:strVal val="#ppt_x"/>
                                          </p:val>
                                        </p:tav>
                                        <p:tav tm="100000">
                                          <p:val>
                                            <p:strVal val="#ppt_x"/>
                                          </p:val>
                                        </p:tav>
                                      </p:tavLst>
                                    </p:anim>
                                    <p:anim calcmode="lin" valueType="num">
                                      <p:cBhvr additive="base">
                                        <p:cTn id="40" dur="500" fill="hold"/>
                                        <p:tgtEl>
                                          <p:spTgt spid="15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par>
                          <p:cTn id="45" fill="hold">
                            <p:stCondLst>
                              <p:cond delay="2000"/>
                            </p:stCondLst>
                            <p:childTnLst>
                              <p:par>
                                <p:cTn id="46" presetID="2" presetClass="entr" presetSubtype="4" fill="hold" grpId="0" nodeType="afterEffect">
                                  <p:stCondLst>
                                    <p:cond delay="0"/>
                                  </p:stCondLst>
                                  <p:iterate type="lt">
                                    <p:tmPct val="0"/>
                                  </p:iterate>
                                  <p:childTnLst>
                                    <p:set>
                                      <p:cBhvr>
                                        <p:cTn id="47" dur="1" fill="hold">
                                          <p:stCondLst>
                                            <p:cond delay="0"/>
                                          </p:stCondLst>
                                        </p:cTn>
                                        <p:tgtEl>
                                          <p:spTgt spid="154"/>
                                        </p:tgtEl>
                                        <p:attrNameLst>
                                          <p:attrName>style.visibility</p:attrName>
                                        </p:attrNameLst>
                                      </p:cBhvr>
                                      <p:to>
                                        <p:strVal val="visible"/>
                                      </p:to>
                                    </p:set>
                                    <p:anim calcmode="lin" valueType="num">
                                      <p:cBhvr additive="base">
                                        <p:cTn id="48" dur="500" fill="hold"/>
                                        <p:tgtEl>
                                          <p:spTgt spid="154"/>
                                        </p:tgtEl>
                                        <p:attrNameLst>
                                          <p:attrName>ppt_x</p:attrName>
                                        </p:attrNameLst>
                                      </p:cBhvr>
                                      <p:tavLst>
                                        <p:tav tm="0">
                                          <p:val>
                                            <p:strVal val="#ppt_x"/>
                                          </p:val>
                                        </p:tav>
                                        <p:tav tm="100000">
                                          <p:val>
                                            <p:strVal val="#ppt_x"/>
                                          </p:val>
                                        </p:tav>
                                      </p:tavLst>
                                    </p:anim>
                                    <p:anim calcmode="lin" valueType="num">
                                      <p:cBhvr additive="base">
                                        <p:cTn id="49" dur="500" fill="hold"/>
                                        <p:tgtEl>
                                          <p:spTgt spid="154"/>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par>
                          <p:cTn id="54" fill="hold">
                            <p:stCondLst>
                              <p:cond delay="2500"/>
                            </p:stCondLst>
                            <p:childTnLst>
                              <p:par>
                                <p:cTn id="55" presetID="2" presetClass="entr" presetSubtype="4" fill="hold" grpId="0" nodeType="afterEffect">
                                  <p:stCondLst>
                                    <p:cond delay="0"/>
                                  </p:stCondLst>
                                  <p:childTnLst>
                                    <p:set>
                                      <p:cBhvr>
                                        <p:cTn id="56" dur="1" fill="hold">
                                          <p:stCondLst>
                                            <p:cond delay="0"/>
                                          </p:stCondLst>
                                        </p:cTn>
                                        <p:tgtEl>
                                          <p:spTgt spid="150"/>
                                        </p:tgtEl>
                                        <p:attrNameLst>
                                          <p:attrName>style.visibility</p:attrName>
                                        </p:attrNameLst>
                                      </p:cBhvr>
                                      <p:to>
                                        <p:strVal val="visible"/>
                                      </p:to>
                                    </p:set>
                                    <p:anim calcmode="lin" valueType="num">
                                      <p:cBhvr additive="base">
                                        <p:cTn id="57" dur="500" fill="hold"/>
                                        <p:tgtEl>
                                          <p:spTgt spid="150"/>
                                        </p:tgtEl>
                                        <p:attrNameLst>
                                          <p:attrName>ppt_x</p:attrName>
                                        </p:attrNameLst>
                                      </p:cBhvr>
                                      <p:tavLst>
                                        <p:tav tm="0">
                                          <p:val>
                                            <p:strVal val="#ppt_x"/>
                                          </p:val>
                                        </p:tav>
                                        <p:tav tm="100000">
                                          <p:val>
                                            <p:strVal val="#ppt_x"/>
                                          </p:val>
                                        </p:tav>
                                      </p:tavLst>
                                    </p:anim>
                                    <p:anim calcmode="lin" valueType="num">
                                      <p:cBhvr additive="base">
                                        <p:cTn id="58" dur="500" fill="hold"/>
                                        <p:tgtEl>
                                          <p:spTgt spid="15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par>
                          <p:cTn id="63" fill="hold">
                            <p:stCondLst>
                              <p:cond delay="3000"/>
                            </p:stCondLst>
                            <p:childTnLst>
                              <p:par>
                                <p:cTn id="64" presetID="2" presetClass="entr" presetSubtype="4" fill="hold" grpId="0" nodeType="afterEffect">
                                  <p:stCondLst>
                                    <p:cond delay="0"/>
                                  </p:stCondLst>
                                  <p:childTnLst>
                                    <p:set>
                                      <p:cBhvr>
                                        <p:cTn id="65" dur="1" fill="hold">
                                          <p:stCondLst>
                                            <p:cond delay="0"/>
                                          </p:stCondLst>
                                        </p:cTn>
                                        <p:tgtEl>
                                          <p:spTgt spid="155"/>
                                        </p:tgtEl>
                                        <p:attrNameLst>
                                          <p:attrName>style.visibility</p:attrName>
                                        </p:attrNameLst>
                                      </p:cBhvr>
                                      <p:to>
                                        <p:strVal val="visible"/>
                                      </p:to>
                                    </p:set>
                                    <p:anim calcmode="lin" valueType="num">
                                      <p:cBhvr additive="base">
                                        <p:cTn id="66" dur="500" fill="hold"/>
                                        <p:tgtEl>
                                          <p:spTgt spid="155"/>
                                        </p:tgtEl>
                                        <p:attrNameLst>
                                          <p:attrName>ppt_x</p:attrName>
                                        </p:attrNameLst>
                                      </p:cBhvr>
                                      <p:tavLst>
                                        <p:tav tm="0">
                                          <p:val>
                                            <p:strVal val="#ppt_x"/>
                                          </p:val>
                                        </p:tav>
                                        <p:tav tm="100000">
                                          <p:val>
                                            <p:strVal val="#ppt_x"/>
                                          </p:val>
                                        </p:tav>
                                      </p:tavLst>
                                    </p:anim>
                                    <p:anim calcmode="lin" valueType="num">
                                      <p:cBhvr additive="base">
                                        <p:cTn id="67" dur="500" fill="hold"/>
                                        <p:tgtEl>
                                          <p:spTgt spid="155"/>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additive="base">
                                        <p:cTn id="70" dur="500" fill="hold"/>
                                        <p:tgtEl>
                                          <p:spTgt spid="10"/>
                                        </p:tgtEl>
                                        <p:attrNameLst>
                                          <p:attrName>ppt_x</p:attrName>
                                        </p:attrNameLst>
                                      </p:cBhvr>
                                      <p:tavLst>
                                        <p:tav tm="0">
                                          <p:val>
                                            <p:strVal val="#ppt_x"/>
                                          </p:val>
                                        </p:tav>
                                        <p:tav tm="100000">
                                          <p:val>
                                            <p:strVal val="#ppt_x"/>
                                          </p:val>
                                        </p:tav>
                                      </p:tavLst>
                                    </p:anim>
                                    <p:anim calcmode="lin" valueType="num">
                                      <p:cBhvr additive="base">
                                        <p:cTn id="71" dur="500" fill="hold"/>
                                        <p:tgtEl>
                                          <p:spTgt spid="10"/>
                                        </p:tgtEl>
                                        <p:attrNameLst>
                                          <p:attrName>ppt_y</p:attrName>
                                        </p:attrNameLst>
                                      </p:cBhvr>
                                      <p:tavLst>
                                        <p:tav tm="0">
                                          <p:val>
                                            <p:strVal val="1+#ppt_h/2"/>
                                          </p:val>
                                        </p:tav>
                                        <p:tav tm="100000">
                                          <p:val>
                                            <p:strVal val="#ppt_y"/>
                                          </p:val>
                                        </p:tav>
                                      </p:tavLst>
                                    </p:anim>
                                  </p:childTnLst>
                                </p:cTn>
                              </p:par>
                            </p:childTnLst>
                          </p:cTn>
                        </p:par>
                        <p:par>
                          <p:cTn id="72" fill="hold">
                            <p:stCondLst>
                              <p:cond delay="3500"/>
                            </p:stCondLst>
                            <p:childTnLst>
                              <p:par>
                                <p:cTn id="73" presetID="2" presetClass="entr" presetSubtype="4" fill="hold" grpId="0" nodeType="afterEffect">
                                  <p:stCondLst>
                                    <p:cond delay="0"/>
                                  </p:stCondLst>
                                  <p:childTnLst>
                                    <p:set>
                                      <p:cBhvr>
                                        <p:cTn id="74" dur="1" fill="hold">
                                          <p:stCondLst>
                                            <p:cond delay="0"/>
                                          </p:stCondLst>
                                        </p:cTn>
                                        <p:tgtEl>
                                          <p:spTgt spid="152"/>
                                        </p:tgtEl>
                                        <p:attrNameLst>
                                          <p:attrName>style.visibility</p:attrName>
                                        </p:attrNameLst>
                                      </p:cBhvr>
                                      <p:to>
                                        <p:strVal val="visible"/>
                                      </p:to>
                                    </p:set>
                                    <p:anim calcmode="lin" valueType="num">
                                      <p:cBhvr additive="base">
                                        <p:cTn id="75" dur="500" fill="hold"/>
                                        <p:tgtEl>
                                          <p:spTgt spid="152"/>
                                        </p:tgtEl>
                                        <p:attrNameLst>
                                          <p:attrName>ppt_x</p:attrName>
                                        </p:attrNameLst>
                                      </p:cBhvr>
                                      <p:tavLst>
                                        <p:tav tm="0">
                                          <p:val>
                                            <p:strVal val="#ppt_x"/>
                                          </p:val>
                                        </p:tav>
                                        <p:tav tm="100000">
                                          <p:val>
                                            <p:strVal val="#ppt_x"/>
                                          </p:val>
                                        </p:tav>
                                      </p:tavLst>
                                    </p:anim>
                                    <p:anim calcmode="lin" valueType="num">
                                      <p:cBhvr additive="base">
                                        <p:cTn id="76" dur="500" fill="hold"/>
                                        <p:tgtEl>
                                          <p:spTgt spid="15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500" fill="hold"/>
                                        <p:tgtEl>
                                          <p:spTgt spid="11"/>
                                        </p:tgtEl>
                                        <p:attrNameLst>
                                          <p:attrName>ppt_x</p:attrName>
                                        </p:attrNameLst>
                                      </p:cBhvr>
                                      <p:tavLst>
                                        <p:tav tm="0">
                                          <p:val>
                                            <p:strVal val="#ppt_x"/>
                                          </p:val>
                                        </p:tav>
                                        <p:tav tm="100000">
                                          <p:val>
                                            <p:strVal val="#ppt_x"/>
                                          </p:val>
                                        </p:tav>
                                      </p:tavLst>
                                    </p:anim>
                                    <p:anim calcmode="lin" valueType="num">
                                      <p:cBhvr additive="base">
                                        <p:cTn id="8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1" nodeType="clickEffect">
                                  <p:stCondLst>
                                    <p:cond delay="0"/>
                                  </p:stCondLst>
                                  <p:childTnLst>
                                    <p:set>
                                      <p:cBhvr>
                                        <p:cTn id="84" dur="1" fill="hold">
                                          <p:stCondLst>
                                            <p:cond delay="0"/>
                                          </p:stCondLst>
                                        </p:cTn>
                                        <p:tgtEl>
                                          <p:spTgt spid="87"/>
                                        </p:tgtEl>
                                        <p:attrNameLst>
                                          <p:attrName>style.visibility</p:attrName>
                                        </p:attrNameLst>
                                      </p:cBhvr>
                                      <p:to>
                                        <p:strVal val="visible"/>
                                      </p:to>
                                    </p:set>
                                    <p:anim calcmode="lin" valueType="num">
                                      <p:cBhvr additive="base">
                                        <p:cTn id="85" dur="500" fill="hold"/>
                                        <p:tgtEl>
                                          <p:spTgt spid="87"/>
                                        </p:tgtEl>
                                        <p:attrNameLst>
                                          <p:attrName>ppt_x</p:attrName>
                                        </p:attrNameLst>
                                      </p:cBhvr>
                                      <p:tavLst>
                                        <p:tav tm="0">
                                          <p:val>
                                            <p:strVal val="#ppt_x"/>
                                          </p:val>
                                        </p:tav>
                                        <p:tav tm="100000">
                                          <p:val>
                                            <p:strVal val="#ppt_x"/>
                                          </p:val>
                                        </p:tav>
                                      </p:tavLst>
                                    </p:anim>
                                    <p:anim calcmode="lin" valueType="num">
                                      <p:cBhvr additive="base">
                                        <p:cTn id="86" dur="500" fill="hold"/>
                                        <p:tgtEl>
                                          <p:spTgt spid="87"/>
                                        </p:tgtEl>
                                        <p:attrNameLst>
                                          <p:attrName>ppt_y</p:attrName>
                                        </p:attrNameLst>
                                      </p:cBhvr>
                                      <p:tavLst>
                                        <p:tav tm="0">
                                          <p:val>
                                            <p:strVal val="1+#ppt_h/2"/>
                                          </p:val>
                                        </p:tav>
                                        <p:tav tm="100000">
                                          <p:val>
                                            <p:strVal val="#ppt_y"/>
                                          </p:val>
                                        </p:tav>
                                      </p:tavLst>
                                    </p:anim>
                                  </p:childTnLst>
                                </p:cTn>
                              </p:par>
                              <p:par>
                                <p:cTn id="87" presetID="2" presetClass="entr" presetSubtype="4" fill="hold" grpId="1" nodeType="withEffect">
                                  <p:stCondLst>
                                    <p:cond delay="0"/>
                                  </p:stCondLst>
                                  <p:childTnLst>
                                    <p:set>
                                      <p:cBhvr>
                                        <p:cTn id="88" dur="1" fill="hold">
                                          <p:stCondLst>
                                            <p:cond delay="0"/>
                                          </p:stCondLst>
                                        </p:cTn>
                                        <p:tgtEl>
                                          <p:spTgt spid="88"/>
                                        </p:tgtEl>
                                        <p:attrNameLst>
                                          <p:attrName>style.visibility</p:attrName>
                                        </p:attrNameLst>
                                      </p:cBhvr>
                                      <p:to>
                                        <p:strVal val="visible"/>
                                      </p:to>
                                    </p:set>
                                    <p:anim calcmode="lin" valueType="num">
                                      <p:cBhvr additive="base">
                                        <p:cTn id="89" dur="500" fill="hold"/>
                                        <p:tgtEl>
                                          <p:spTgt spid="88"/>
                                        </p:tgtEl>
                                        <p:attrNameLst>
                                          <p:attrName>ppt_x</p:attrName>
                                        </p:attrNameLst>
                                      </p:cBhvr>
                                      <p:tavLst>
                                        <p:tav tm="0">
                                          <p:val>
                                            <p:strVal val="#ppt_x"/>
                                          </p:val>
                                        </p:tav>
                                        <p:tav tm="100000">
                                          <p:val>
                                            <p:strVal val="#ppt_x"/>
                                          </p:val>
                                        </p:tav>
                                      </p:tavLst>
                                    </p:anim>
                                    <p:anim calcmode="lin" valueType="num">
                                      <p:cBhvr additive="base">
                                        <p:cTn id="90"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222"/>
                                        </p:tgtEl>
                                        <p:attrNameLst>
                                          <p:attrName>style.visibility</p:attrName>
                                        </p:attrNameLst>
                                      </p:cBhvr>
                                      <p:to>
                                        <p:strVal val="visible"/>
                                      </p:to>
                                    </p:set>
                                    <p:animEffect transition="in" filter="wipe(down)">
                                      <p:cBhvr>
                                        <p:cTn id="95" dur="580">
                                          <p:stCondLst>
                                            <p:cond delay="0"/>
                                          </p:stCondLst>
                                        </p:cTn>
                                        <p:tgtEl>
                                          <p:spTgt spid="222"/>
                                        </p:tgtEl>
                                      </p:cBhvr>
                                    </p:animEffect>
                                    <p:anim calcmode="lin" valueType="num">
                                      <p:cBhvr>
                                        <p:cTn id="96" dur="1822" tmFilter="0,0; 0.14,0.36; 0.43,0.73; 0.71,0.91; 1.0,1.0">
                                          <p:stCondLst>
                                            <p:cond delay="0"/>
                                          </p:stCondLst>
                                        </p:cTn>
                                        <p:tgtEl>
                                          <p:spTgt spid="222"/>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222"/>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222"/>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222"/>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222"/>
                                        </p:tgtEl>
                                        <p:attrNameLst>
                                          <p:attrName>ppt_y</p:attrName>
                                        </p:attrNameLst>
                                      </p:cBhvr>
                                      <p:tavLst>
                                        <p:tav tm="0" fmla="#ppt_y-sin(pi*$)/81">
                                          <p:val>
                                            <p:fltVal val="0"/>
                                          </p:val>
                                        </p:tav>
                                        <p:tav tm="100000">
                                          <p:val>
                                            <p:fltVal val="1"/>
                                          </p:val>
                                        </p:tav>
                                      </p:tavLst>
                                    </p:anim>
                                    <p:animScale>
                                      <p:cBhvr>
                                        <p:cTn id="101" dur="26">
                                          <p:stCondLst>
                                            <p:cond delay="650"/>
                                          </p:stCondLst>
                                        </p:cTn>
                                        <p:tgtEl>
                                          <p:spTgt spid="222"/>
                                        </p:tgtEl>
                                      </p:cBhvr>
                                      <p:to x="100000" y="60000"/>
                                    </p:animScale>
                                    <p:animScale>
                                      <p:cBhvr>
                                        <p:cTn id="102" dur="166" decel="50000">
                                          <p:stCondLst>
                                            <p:cond delay="676"/>
                                          </p:stCondLst>
                                        </p:cTn>
                                        <p:tgtEl>
                                          <p:spTgt spid="222"/>
                                        </p:tgtEl>
                                      </p:cBhvr>
                                      <p:to x="100000" y="100000"/>
                                    </p:animScale>
                                    <p:animScale>
                                      <p:cBhvr>
                                        <p:cTn id="103" dur="26">
                                          <p:stCondLst>
                                            <p:cond delay="1312"/>
                                          </p:stCondLst>
                                        </p:cTn>
                                        <p:tgtEl>
                                          <p:spTgt spid="222"/>
                                        </p:tgtEl>
                                      </p:cBhvr>
                                      <p:to x="100000" y="80000"/>
                                    </p:animScale>
                                    <p:animScale>
                                      <p:cBhvr>
                                        <p:cTn id="104" dur="166" decel="50000">
                                          <p:stCondLst>
                                            <p:cond delay="1338"/>
                                          </p:stCondLst>
                                        </p:cTn>
                                        <p:tgtEl>
                                          <p:spTgt spid="222"/>
                                        </p:tgtEl>
                                      </p:cBhvr>
                                      <p:to x="100000" y="100000"/>
                                    </p:animScale>
                                    <p:animScale>
                                      <p:cBhvr>
                                        <p:cTn id="105" dur="26">
                                          <p:stCondLst>
                                            <p:cond delay="1642"/>
                                          </p:stCondLst>
                                        </p:cTn>
                                        <p:tgtEl>
                                          <p:spTgt spid="222"/>
                                        </p:tgtEl>
                                      </p:cBhvr>
                                      <p:to x="100000" y="90000"/>
                                    </p:animScale>
                                    <p:animScale>
                                      <p:cBhvr>
                                        <p:cTn id="106" dur="166" decel="50000">
                                          <p:stCondLst>
                                            <p:cond delay="1668"/>
                                          </p:stCondLst>
                                        </p:cTn>
                                        <p:tgtEl>
                                          <p:spTgt spid="222"/>
                                        </p:tgtEl>
                                      </p:cBhvr>
                                      <p:to x="100000" y="100000"/>
                                    </p:animScale>
                                    <p:animScale>
                                      <p:cBhvr>
                                        <p:cTn id="107" dur="26">
                                          <p:stCondLst>
                                            <p:cond delay="1808"/>
                                          </p:stCondLst>
                                        </p:cTn>
                                        <p:tgtEl>
                                          <p:spTgt spid="222"/>
                                        </p:tgtEl>
                                      </p:cBhvr>
                                      <p:to x="100000" y="95000"/>
                                    </p:animScale>
                                    <p:animScale>
                                      <p:cBhvr>
                                        <p:cTn id="108" dur="166" decel="50000">
                                          <p:stCondLst>
                                            <p:cond delay="1834"/>
                                          </p:stCondLst>
                                        </p:cTn>
                                        <p:tgtEl>
                                          <p:spTgt spid="222"/>
                                        </p:tgtEl>
                                      </p:cBhvr>
                                      <p:to x="100000" y="100000"/>
                                    </p:animScale>
                                  </p:childTnLst>
                                </p:cTn>
                              </p:par>
                              <p:par>
                                <p:cTn id="109" presetID="26" presetClass="entr" presetSubtype="0" fill="hold" grpId="0" nodeType="withEffect">
                                  <p:stCondLst>
                                    <p:cond delay="0"/>
                                  </p:stCondLst>
                                  <p:childTnLst>
                                    <p:set>
                                      <p:cBhvr>
                                        <p:cTn id="110" dur="1" fill="hold">
                                          <p:stCondLst>
                                            <p:cond delay="0"/>
                                          </p:stCondLst>
                                        </p:cTn>
                                        <p:tgtEl>
                                          <p:spTgt spid="223"/>
                                        </p:tgtEl>
                                        <p:attrNameLst>
                                          <p:attrName>style.visibility</p:attrName>
                                        </p:attrNameLst>
                                      </p:cBhvr>
                                      <p:to>
                                        <p:strVal val="visible"/>
                                      </p:to>
                                    </p:set>
                                    <p:animEffect transition="in" filter="wipe(down)">
                                      <p:cBhvr>
                                        <p:cTn id="111" dur="580">
                                          <p:stCondLst>
                                            <p:cond delay="0"/>
                                          </p:stCondLst>
                                        </p:cTn>
                                        <p:tgtEl>
                                          <p:spTgt spid="223"/>
                                        </p:tgtEl>
                                      </p:cBhvr>
                                    </p:animEffect>
                                    <p:anim calcmode="lin" valueType="num">
                                      <p:cBhvr>
                                        <p:cTn id="112" dur="1822" tmFilter="0,0; 0.14,0.36; 0.43,0.73; 0.71,0.91; 1.0,1.0">
                                          <p:stCondLst>
                                            <p:cond delay="0"/>
                                          </p:stCondLst>
                                        </p:cTn>
                                        <p:tgtEl>
                                          <p:spTgt spid="223"/>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223"/>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223"/>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223"/>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223"/>
                                        </p:tgtEl>
                                        <p:attrNameLst>
                                          <p:attrName>ppt_y</p:attrName>
                                        </p:attrNameLst>
                                      </p:cBhvr>
                                      <p:tavLst>
                                        <p:tav tm="0" fmla="#ppt_y-sin(pi*$)/81">
                                          <p:val>
                                            <p:fltVal val="0"/>
                                          </p:val>
                                        </p:tav>
                                        <p:tav tm="100000">
                                          <p:val>
                                            <p:fltVal val="1"/>
                                          </p:val>
                                        </p:tav>
                                      </p:tavLst>
                                    </p:anim>
                                    <p:animScale>
                                      <p:cBhvr>
                                        <p:cTn id="117" dur="26">
                                          <p:stCondLst>
                                            <p:cond delay="650"/>
                                          </p:stCondLst>
                                        </p:cTn>
                                        <p:tgtEl>
                                          <p:spTgt spid="223"/>
                                        </p:tgtEl>
                                      </p:cBhvr>
                                      <p:to x="100000" y="60000"/>
                                    </p:animScale>
                                    <p:animScale>
                                      <p:cBhvr>
                                        <p:cTn id="118" dur="166" decel="50000">
                                          <p:stCondLst>
                                            <p:cond delay="676"/>
                                          </p:stCondLst>
                                        </p:cTn>
                                        <p:tgtEl>
                                          <p:spTgt spid="223"/>
                                        </p:tgtEl>
                                      </p:cBhvr>
                                      <p:to x="100000" y="100000"/>
                                    </p:animScale>
                                    <p:animScale>
                                      <p:cBhvr>
                                        <p:cTn id="119" dur="26">
                                          <p:stCondLst>
                                            <p:cond delay="1312"/>
                                          </p:stCondLst>
                                        </p:cTn>
                                        <p:tgtEl>
                                          <p:spTgt spid="223"/>
                                        </p:tgtEl>
                                      </p:cBhvr>
                                      <p:to x="100000" y="80000"/>
                                    </p:animScale>
                                    <p:animScale>
                                      <p:cBhvr>
                                        <p:cTn id="120" dur="166" decel="50000">
                                          <p:stCondLst>
                                            <p:cond delay="1338"/>
                                          </p:stCondLst>
                                        </p:cTn>
                                        <p:tgtEl>
                                          <p:spTgt spid="223"/>
                                        </p:tgtEl>
                                      </p:cBhvr>
                                      <p:to x="100000" y="100000"/>
                                    </p:animScale>
                                    <p:animScale>
                                      <p:cBhvr>
                                        <p:cTn id="121" dur="26">
                                          <p:stCondLst>
                                            <p:cond delay="1642"/>
                                          </p:stCondLst>
                                        </p:cTn>
                                        <p:tgtEl>
                                          <p:spTgt spid="223"/>
                                        </p:tgtEl>
                                      </p:cBhvr>
                                      <p:to x="100000" y="90000"/>
                                    </p:animScale>
                                    <p:animScale>
                                      <p:cBhvr>
                                        <p:cTn id="122" dur="166" decel="50000">
                                          <p:stCondLst>
                                            <p:cond delay="1668"/>
                                          </p:stCondLst>
                                        </p:cTn>
                                        <p:tgtEl>
                                          <p:spTgt spid="223"/>
                                        </p:tgtEl>
                                      </p:cBhvr>
                                      <p:to x="100000" y="100000"/>
                                    </p:animScale>
                                    <p:animScale>
                                      <p:cBhvr>
                                        <p:cTn id="123" dur="26">
                                          <p:stCondLst>
                                            <p:cond delay="1808"/>
                                          </p:stCondLst>
                                        </p:cTn>
                                        <p:tgtEl>
                                          <p:spTgt spid="223"/>
                                        </p:tgtEl>
                                      </p:cBhvr>
                                      <p:to x="100000" y="95000"/>
                                    </p:animScale>
                                    <p:animScale>
                                      <p:cBhvr>
                                        <p:cTn id="124" dur="166" decel="50000">
                                          <p:stCondLst>
                                            <p:cond delay="1834"/>
                                          </p:stCondLst>
                                        </p:cTn>
                                        <p:tgtEl>
                                          <p:spTgt spid="223"/>
                                        </p:tgtEl>
                                      </p:cBhvr>
                                      <p:to x="100000" y="100000"/>
                                    </p:animScale>
                                  </p:childTnLst>
                                </p:cTn>
                              </p:par>
                              <p:par>
                                <p:cTn id="125" presetID="37" presetClass="exit" presetSubtype="0" fill="hold" grpId="0" nodeType="withEffect">
                                  <p:stCondLst>
                                    <p:cond delay="0"/>
                                  </p:stCondLst>
                                  <p:childTnLst>
                                    <p:animEffect transition="out" filter="fade">
                                      <p:cBhvr>
                                        <p:cTn id="126" dur="1000"/>
                                        <p:tgtEl>
                                          <p:spTgt spid="87"/>
                                        </p:tgtEl>
                                      </p:cBhvr>
                                    </p:animEffect>
                                    <p:anim calcmode="lin" valueType="num">
                                      <p:cBhvr>
                                        <p:cTn id="127" dur="1000"/>
                                        <p:tgtEl>
                                          <p:spTgt spid="87"/>
                                        </p:tgtEl>
                                        <p:attrNameLst>
                                          <p:attrName>ppt_x</p:attrName>
                                        </p:attrNameLst>
                                      </p:cBhvr>
                                      <p:tavLst>
                                        <p:tav tm="0">
                                          <p:val>
                                            <p:strVal val="ppt_x"/>
                                          </p:val>
                                        </p:tav>
                                        <p:tav tm="100000">
                                          <p:val>
                                            <p:strVal val="ppt_x"/>
                                          </p:val>
                                        </p:tav>
                                      </p:tavLst>
                                    </p:anim>
                                    <p:anim calcmode="lin" valueType="num">
                                      <p:cBhvr>
                                        <p:cTn id="128" dur="100" decel="100000"/>
                                        <p:tgtEl>
                                          <p:spTgt spid="87"/>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87"/>
                                        </p:tgtEl>
                                        <p:attrNameLst>
                                          <p:attrName>ppt_y</p:attrName>
                                        </p:attrNameLst>
                                      </p:cBhvr>
                                      <p:tavLst>
                                        <p:tav tm="0">
                                          <p:val>
                                            <p:strVal val="ppt_y"/>
                                          </p:val>
                                        </p:tav>
                                        <p:tav tm="100000">
                                          <p:val>
                                            <p:strVal val="ppt_y+1"/>
                                          </p:val>
                                        </p:tav>
                                      </p:tavLst>
                                    </p:anim>
                                    <p:set>
                                      <p:cBhvr>
                                        <p:cTn id="130" dur="1" fill="hold">
                                          <p:stCondLst>
                                            <p:cond delay="999"/>
                                          </p:stCondLst>
                                        </p:cTn>
                                        <p:tgtEl>
                                          <p:spTgt spid="87"/>
                                        </p:tgtEl>
                                        <p:attrNameLst>
                                          <p:attrName>style.visibility</p:attrName>
                                        </p:attrNameLst>
                                      </p:cBhvr>
                                      <p:to>
                                        <p:strVal val="hidden"/>
                                      </p:to>
                                    </p:set>
                                  </p:childTnLst>
                                </p:cTn>
                              </p:par>
                              <p:par>
                                <p:cTn id="131" presetID="37" presetClass="exit" presetSubtype="0" fill="hold" grpId="0" nodeType="withEffect">
                                  <p:stCondLst>
                                    <p:cond delay="0"/>
                                  </p:stCondLst>
                                  <p:childTnLst>
                                    <p:animEffect transition="out" filter="fade">
                                      <p:cBhvr>
                                        <p:cTn id="132" dur="1000"/>
                                        <p:tgtEl>
                                          <p:spTgt spid="88"/>
                                        </p:tgtEl>
                                      </p:cBhvr>
                                    </p:animEffect>
                                    <p:anim calcmode="lin" valueType="num">
                                      <p:cBhvr>
                                        <p:cTn id="133" dur="1000"/>
                                        <p:tgtEl>
                                          <p:spTgt spid="88"/>
                                        </p:tgtEl>
                                        <p:attrNameLst>
                                          <p:attrName>ppt_x</p:attrName>
                                        </p:attrNameLst>
                                      </p:cBhvr>
                                      <p:tavLst>
                                        <p:tav tm="0">
                                          <p:val>
                                            <p:strVal val="ppt_x"/>
                                          </p:val>
                                        </p:tav>
                                        <p:tav tm="100000">
                                          <p:val>
                                            <p:strVal val="ppt_x"/>
                                          </p:val>
                                        </p:tav>
                                      </p:tavLst>
                                    </p:anim>
                                    <p:anim calcmode="lin" valueType="num">
                                      <p:cBhvr>
                                        <p:cTn id="134" dur="100" decel="100000"/>
                                        <p:tgtEl>
                                          <p:spTgt spid="88"/>
                                        </p:tgtEl>
                                        <p:attrNameLst>
                                          <p:attrName>ppt_y</p:attrName>
                                        </p:attrNameLst>
                                      </p:cBhvr>
                                      <p:tavLst>
                                        <p:tav tm="0">
                                          <p:val>
                                            <p:strVal val="ppt_y"/>
                                          </p:val>
                                        </p:tav>
                                        <p:tav tm="100000">
                                          <p:val>
                                            <p:strVal val="ppt_y-.03"/>
                                          </p:val>
                                        </p:tav>
                                      </p:tavLst>
                                    </p:anim>
                                    <p:anim calcmode="lin" valueType="num">
                                      <p:cBhvr>
                                        <p:cTn id="135" dur="900" accel="100000">
                                          <p:stCondLst>
                                            <p:cond delay="100"/>
                                          </p:stCondLst>
                                        </p:cTn>
                                        <p:tgtEl>
                                          <p:spTgt spid="88"/>
                                        </p:tgtEl>
                                        <p:attrNameLst>
                                          <p:attrName>ppt_y</p:attrName>
                                        </p:attrNameLst>
                                      </p:cBhvr>
                                      <p:tavLst>
                                        <p:tav tm="0">
                                          <p:val>
                                            <p:strVal val="ppt_y"/>
                                          </p:val>
                                        </p:tav>
                                        <p:tav tm="100000">
                                          <p:val>
                                            <p:strVal val="ppt_y+1"/>
                                          </p:val>
                                        </p:tav>
                                      </p:tavLst>
                                    </p:anim>
                                    <p:set>
                                      <p:cBhvr>
                                        <p:cTn id="136" dur="1" fill="hold">
                                          <p:stCondLst>
                                            <p:cond delay="999"/>
                                          </p:stCondLst>
                                        </p:cTn>
                                        <p:tgtEl>
                                          <p:spTgt spid="88"/>
                                        </p:tgtEl>
                                        <p:attrNameLst>
                                          <p:attrName>style.visibility</p:attrName>
                                        </p:attrNameLst>
                                      </p:cBhvr>
                                      <p:to>
                                        <p:strVal val="hidden"/>
                                      </p:to>
                                    </p:set>
                                  </p:childTnLst>
                                </p:cTn>
                              </p:par>
                            </p:childTnLst>
                          </p:cTn>
                        </p:par>
                        <p:par>
                          <p:cTn id="137" fill="hold">
                            <p:stCondLst>
                              <p:cond delay="2000"/>
                            </p:stCondLst>
                            <p:childTnLst>
                              <p:par>
                                <p:cTn id="138" presetID="31" presetClass="entr" presetSubtype="0" fill="hold" grpId="0" nodeType="afterEffect">
                                  <p:stCondLst>
                                    <p:cond delay="0"/>
                                  </p:stCondLst>
                                  <p:childTnLst>
                                    <p:set>
                                      <p:cBhvr>
                                        <p:cTn id="139" dur="1" fill="hold">
                                          <p:stCondLst>
                                            <p:cond delay="0"/>
                                          </p:stCondLst>
                                        </p:cTn>
                                        <p:tgtEl>
                                          <p:spTgt spid="174"/>
                                        </p:tgtEl>
                                        <p:attrNameLst>
                                          <p:attrName>style.visibility</p:attrName>
                                        </p:attrNameLst>
                                      </p:cBhvr>
                                      <p:to>
                                        <p:strVal val="visible"/>
                                      </p:to>
                                    </p:set>
                                    <p:anim calcmode="lin" valueType="num">
                                      <p:cBhvr>
                                        <p:cTn id="140" dur="1000" fill="hold"/>
                                        <p:tgtEl>
                                          <p:spTgt spid="174"/>
                                        </p:tgtEl>
                                        <p:attrNameLst>
                                          <p:attrName>ppt_w</p:attrName>
                                        </p:attrNameLst>
                                      </p:cBhvr>
                                      <p:tavLst>
                                        <p:tav tm="0">
                                          <p:val>
                                            <p:fltVal val="0"/>
                                          </p:val>
                                        </p:tav>
                                        <p:tav tm="100000">
                                          <p:val>
                                            <p:strVal val="#ppt_w"/>
                                          </p:val>
                                        </p:tav>
                                      </p:tavLst>
                                    </p:anim>
                                    <p:anim calcmode="lin" valueType="num">
                                      <p:cBhvr>
                                        <p:cTn id="141" dur="1000" fill="hold"/>
                                        <p:tgtEl>
                                          <p:spTgt spid="174"/>
                                        </p:tgtEl>
                                        <p:attrNameLst>
                                          <p:attrName>ppt_h</p:attrName>
                                        </p:attrNameLst>
                                      </p:cBhvr>
                                      <p:tavLst>
                                        <p:tav tm="0">
                                          <p:val>
                                            <p:fltVal val="0"/>
                                          </p:val>
                                        </p:tav>
                                        <p:tav tm="100000">
                                          <p:val>
                                            <p:strVal val="#ppt_h"/>
                                          </p:val>
                                        </p:tav>
                                      </p:tavLst>
                                    </p:anim>
                                    <p:anim calcmode="lin" valueType="num">
                                      <p:cBhvr>
                                        <p:cTn id="142" dur="1000" fill="hold"/>
                                        <p:tgtEl>
                                          <p:spTgt spid="174"/>
                                        </p:tgtEl>
                                        <p:attrNameLst>
                                          <p:attrName>style.rotation</p:attrName>
                                        </p:attrNameLst>
                                      </p:cBhvr>
                                      <p:tavLst>
                                        <p:tav tm="0">
                                          <p:val>
                                            <p:fltVal val="90"/>
                                          </p:val>
                                        </p:tav>
                                        <p:tav tm="100000">
                                          <p:val>
                                            <p:fltVal val="0"/>
                                          </p:val>
                                        </p:tav>
                                      </p:tavLst>
                                    </p:anim>
                                    <p:animEffect transition="in" filter="fade">
                                      <p:cBhvr>
                                        <p:cTn id="143" dur="1000"/>
                                        <p:tgtEl>
                                          <p:spTgt spid="174"/>
                                        </p:tgtEl>
                                      </p:cBhvr>
                                    </p:animEffect>
                                  </p:childTnLst>
                                </p:cTn>
                              </p:par>
                              <p:par>
                                <p:cTn id="144" presetID="31" presetClass="entr" presetSubtype="0" fill="hold" grpId="0" nodeType="withEffect">
                                  <p:stCondLst>
                                    <p:cond delay="0"/>
                                  </p:stCondLst>
                                  <p:childTnLst>
                                    <p:set>
                                      <p:cBhvr>
                                        <p:cTn id="145" dur="1" fill="hold">
                                          <p:stCondLst>
                                            <p:cond delay="0"/>
                                          </p:stCondLst>
                                        </p:cTn>
                                        <p:tgtEl>
                                          <p:spTgt spid="179"/>
                                        </p:tgtEl>
                                        <p:attrNameLst>
                                          <p:attrName>style.visibility</p:attrName>
                                        </p:attrNameLst>
                                      </p:cBhvr>
                                      <p:to>
                                        <p:strVal val="visible"/>
                                      </p:to>
                                    </p:set>
                                    <p:anim calcmode="lin" valueType="num">
                                      <p:cBhvr>
                                        <p:cTn id="146" dur="1000" fill="hold"/>
                                        <p:tgtEl>
                                          <p:spTgt spid="179"/>
                                        </p:tgtEl>
                                        <p:attrNameLst>
                                          <p:attrName>ppt_w</p:attrName>
                                        </p:attrNameLst>
                                      </p:cBhvr>
                                      <p:tavLst>
                                        <p:tav tm="0">
                                          <p:val>
                                            <p:fltVal val="0"/>
                                          </p:val>
                                        </p:tav>
                                        <p:tav tm="100000">
                                          <p:val>
                                            <p:strVal val="#ppt_w"/>
                                          </p:val>
                                        </p:tav>
                                      </p:tavLst>
                                    </p:anim>
                                    <p:anim calcmode="lin" valueType="num">
                                      <p:cBhvr>
                                        <p:cTn id="147" dur="1000" fill="hold"/>
                                        <p:tgtEl>
                                          <p:spTgt spid="179"/>
                                        </p:tgtEl>
                                        <p:attrNameLst>
                                          <p:attrName>ppt_h</p:attrName>
                                        </p:attrNameLst>
                                      </p:cBhvr>
                                      <p:tavLst>
                                        <p:tav tm="0">
                                          <p:val>
                                            <p:fltVal val="0"/>
                                          </p:val>
                                        </p:tav>
                                        <p:tav tm="100000">
                                          <p:val>
                                            <p:strVal val="#ppt_h"/>
                                          </p:val>
                                        </p:tav>
                                      </p:tavLst>
                                    </p:anim>
                                    <p:anim calcmode="lin" valueType="num">
                                      <p:cBhvr>
                                        <p:cTn id="148" dur="1000" fill="hold"/>
                                        <p:tgtEl>
                                          <p:spTgt spid="179"/>
                                        </p:tgtEl>
                                        <p:attrNameLst>
                                          <p:attrName>style.rotation</p:attrName>
                                        </p:attrNameLst>
                                      </p:cBhvr>
                                      <p:tavLst>
                                        <p:tav tm="0">
                                          <p:val>
                                            <p:fltVal val="90"/>
                                          </p:val>
                                        </p:tav>
                                        <p:tav tm="100000">
                                          <p:val>
                                            <p:fltVal val="0"/>
                                          </p:val>
                                        </p:tav>
                                      </p:tavLst>
                                    </p:anim>
                                    <p:animEffect transition="in" filter="fade">
                                      <p:cBhvr>
                                        <p:cTn id="149" dur="1000"/>
                                        <p:tgtEl>
                                          <p:spTgt spid="179"/>
                                        </p:tgtEl>
                                      </p:cBhvr>
                                    </p:animEffect>
                                  </p:childTnLst>
                                </p:cTn>
                              </p:par>
                            </p:childTnLst>
                          </p:cTn>
                        </p:par>
                        <p:par>
                          <p:cTn id="150" fill="hold">
                            <p:stCondLst>
                              <p:cond delay="3000"/>
                            </p:stCondLst>
                            <p:childTnLst>
                              <p:par>
                                <p:cTn id="151" presetID="31" presetClass="entr" presetSubtype="0" fill="hold" grpId="0" nodeType="afterEffect">
                                  <p:stCondLst>
                                    <p:cond delay="0"/>
                                  </p:stCondLst>
                                  <p:childTnLst>
                                    <p:set>
                                      <p:cBhvr>
                                        <p:cTn id="152" dur="1" fill="hold">
                                          <p:stCondLst>
                                            <p:cond delay="0"/>
                                          </p:stCondLst>
                                        </p:cTn>
                                        <p:tgtEl>
                                          <p:spTgt spid="175"/>
                                        </p:tgtEl>
                                        <p:attrNameLst>
                                          <p:attrName>style.visibility</p:attrName>
                                        </p:attrNameLst>
                                      </p:cBhvr>
                                      <p:to>
                                        <p:strVal val="visible"/>
                                      </p:to>
                                    </p:set>
                                    <p:anim calcmode="lin" valueType="num">
                                      <p:cBhvr>
                                        <p:cTn id="153" dur="1000" fill="hold"/>
                                        <p:tgtEl>
                                          <p:spTgt spid="175"/>
                                        </p:tgtEl>
                                        <p:attrNameLst>
                                          <p:attrName>ppt_w</p:attrName>
                                        </p:attrNameLst>
                                      </p:cBhvr>
                                      <p:tavLst>
                                        <p:tav tm="0">
                                          <p:val>
                                            <p:fltVal val="0"/>
                                          </p:val>
                                        </p:tav>
                                        <p:tav tm="100000">
                                          <p:val>
                                            <p:strVal val="#ppt_w"/>
                                          </p:val>
                                        </p:tav>
                                      </p:tavLst>
                                    </p:anim>
                                    <p:anim calcmode="lin" valueType="num">
                                      <p:cBhvr>
                                        <p:cTn id="154" dur="1000" fill="hold"/>
                                        <p:tgtEl>
                                          <p:spTgt spid="175"/>
                                        </p:tgtEl>
                                        <p:attrNameLst>
                                          <p:attrName>ppt_h</p:attrName>
                                        </p:attrNameLst>
                                      </p:cBhvr>
                                      <p:tavLst>
                                        <p:tav tm="0">
                                          <p:val>
                                            <p:fltVal val="0"/>
                                          </p:val>
                                        </p:tav>
                                        <p:tav tm="100000">
                                          <p:val>
                                            <p:strVal val="#ppt_h"/>
                                          </p:val>
                                        </p:tav>
                                      </p:tavLst>
                                    </p:anim>
                                    <p:anim calcmode="lin" valueType="num">
                                      <p:cBhvr>
                                        <p:cTn id="155" dur="1000" fill="hold"/>
                                        <p:tgtEl>
                                          <p:spTgt spid="175"/>
                                        </p:tgtEl>
                                        <p:attrNameLst>
                                          <p:attrName>style.rotation</p:attrName>
                                        </p:attrNameLst>
                                      </p:cBhvr>
                                      <p:tavLst>
                                        <p:tav tm="0">
                                          <p:val>
                                            <p:fltVal val="90"/>
                                          </p:val>
                                        </p:tav>
                                        <p:tav tm="100000">
                                          <p:val>
                                            <p:fltVal val="0"/>
                                          </p:val>
                                        </p:tav>
                                      </p:tavLst>
                                    </p:anim>
                                    <p:animEffect transition="in" filter="fade">
                                      <p:cBhvr>
                                        <p:cTn id="156" dur="1000"/>
                                        <p:tgtEl>
                                          <p:spTgt spid="175"/>
                                        </p:tgtEl>
                                      </p:cBhvr>
                                    </p:animEffect>
                                  </p:childTnLst>
                                </p:cTn>
                              </p:par>
                              <p:par>
                                <p:cTn id="157" presetID="31" presetClass="entr" presetSubtype="0" fill="hold" grpId="0" nodeType="withEffect">
                                  <p:stCondLst>
                                    <p:cond delay="0"/>
                                  </p:stCondLst>
                                  <p:childTnLst>
                                    <p:set>
                                      <p:cBhvr>
                                        <p:cTn id="158" dur="1" fill="hold">
                                          <p:stCondLst>
                                            <p:cond delay="0"/>
                                          </p:stCondLst>
                                        </p:cTn>
                                        <p:tgtEl>
                                          <p:spTgt spid="178"/>
                                        </p:tgtEl>
                                        <p:attrNameLst>
                                          <p:attrName>style.visibility</p:attrName>
                                        </p:attrNameLst>
                                      </p:cBhvr>
                                      <p:to>
                                        <p:strVal val="visible"/>
                                      </p:to>
                                    </p:set>
                                    <p:anim calcmode="lin" valueType="num">
                                      <p:cBhvr>
                                        <p:cTn id="159" dur="1000" fill="hold"/>
                                        <p:tgtEl>
                                          <p:spTgt spid="178"/>
                                        </p:tgtEl>
                                        <p:attrNameLst>
                                          <p:attrName>ppt_w</p:attrName>
                                        </p:attrNameLst>
                                      </p:cBhvr>
                                      <p:tavLst>
                                        <p:tav tm="0">
                                          <p:val>
                                            <p:fltVal val="0"/>
                                          </p:val>
                                        </p:tav>
                                        <p:tav tm="100000">
                                          <p:val>
                                            <p:strVal val="#ppt_w"/>
                                          </p:val>
                                        </p:tav>
                                      </p:tavLst>
                                    </p:anim>
                                    <p:anim calcmode="lin" valueType="num">
                                      <p:cBhvr>
                                        <p:cTn id="160" dur="1000" fill="hold"/>
                                        <p:tgtEl>
                                          <p:spTgt spid="178"/>
                                        </p:tgtEl>
                                        <p:attrNameLst>
                                          <p:attrName>ppt_h</p:attrName>
                                        </p:attrNameLst>
                                      </p:cBhvr>
                                      <p:tavLst>
                                        <p:tav tm="0">
                                          <p:val>
                                            <p:fltVal val="0"/>
                                          </p:val>
                                        </p:tav>
                                        <p:tav tm="100000">
                                          <p:val>
                                            <p:strVal val="#ppt_h"/>
                                          </p:val>
                                        </p:tav>
                                      </p:tavLst>
                                    </p:anim>
                                    <p:anim calcmode="lin" valueType="num">
                                      <p:cBhvr>
                                        <p:cTn id="161" dur="1000" fill="hold"/>
                                        <p:tgtEl>
                                          <p:spTgt spid="178"/>
                                        </p:tgtEl>
                                        <p:attrNameLst>
                                          <p:attrName>style.rotation</p:attrName>
                                        </p:attrNameLst>
                                      </p:cBhvr>
                                      <p:tavLst>
                                        <p:tav tm="0">
                                          <p:val>
                                            <p:fltVal val="90"/>
                                          </p:val>
                                        </p:tav>
                                        <p:tav tm="100000">
                                          <p:val>
                                            <p:fltVal val="0"/>
                                          </p:val>
                                        </p:tav>
                                      </p:tavLst>
                                    </p:anim>
                                    <p:animEffect transition="in" filter="fade">
                                      <p:cBhvr>
                                        <p:cTn id="162" dur="1000"/>
                                        <p:tgtEl>
                                          <p:spTgt spid="178"/>
                                        </p:tgtEl>
                                      </p:cBhvr>
                                    </p:animEffect>
                                  </p:childTnLst>
                                </p:cTn>
                              </p:par>
                            </p:childTnLst>
                          </p:cTn>
                        </p:par>
                        <p:par>
                          <p:cTn id="163" fill="hold">
                            <p:stCondLst>
                              <p:cond delay="4000"/>
                            </p:stCondLst>
                            <p:childTnLst>
                              <p:par>
                                <p:cTn id="164" presetID="31" presetClass="entr" presetSubtype="0" fill="hold" grpId="0" nodeType="afterEffect">
                                  <p:stCondLst>
                                    <p:cond delay="0"/>
                                  </p:stCondLst>
                                  <p:childTnLst>
                                    <p:set>
                                      <p:cBhvr>
                                        <p:cTn id="165" dur="1" fill="hold">
                                          <p:stCondLst>
                                            <p:cond delay="0"/>
                                          </p:stCondLst>
                                        </p:cTn>
                                        <p:tgtEl>
                                          <p:spTgt spid="173"/>
                                        </p:tgtEl>
                                        <p:attrNameLst>
                                          <p:attrName>style.visibility</p:attrName>
                                        </p:attrNameLst>
                                      </p:cBhvr>
                                      <p:to>
                                        <p:strVal val="visible"/>
                                      </p:to>
                                    </p:set>
                                    <p:anim calcmode="lin" valueType="num">
                                      <p:cBhvr>
                                        <p:cTn id="166" dur="1000" fill="hold"/>
                                        <p:tgtEl>
                                          <p:spTgt spid="173"/>
                                        </p:tgtEl>
                                        <p:attrNameLst>
                                          <p:attrName>ppt_w</p:attrName>
                                        </p:attrNameLst>
                                      </p:cBhvr>
                                      <p:tavLst>
                                        <p:tav tm="0">
                                          <p:val>
                                            <p:fltVal val="0"/>
                                          </p:val>
                                        </p:tav>
                                        <p:tav tm="100000">
                                          <p:val>
                                            <p:strVal val="#ppt_w"/>
                                          </p:val>
                                        </p:tav>
                                      </p:tavLst>
                                    </p:anim>
                                    <p:anim calcmode="lin" valueType="num">
                                      <p:cBhvr>
                                        <p:cTn id="167" dur="1000" fill="hold"/>
                                        <p:tgtEl>
                                          <p:spTgt spid="173"/>
                                        </p:tgtEl>
                                        <p:attrNameLst>
                                          <p:attrName>ppt_h</p:attrName>
                                        </p:attrNameLst>
                                      </p:cBhvr>
                                      <p:tavLst>
                                        <p:tav tm="0">
                                          <p:val>
                                            <p:fltVal val="0"/>
                                          </p:val>
                                        </p:tav>
                                        <p:tav tm="100000">
                                          <p:val>
                                            <p:strVal val="#ppt_h"/>
                                          </p:val>
                                        </p:tav>
                                      </p:tavLst>
                                    </p:anim>
                                    <p:anim calcmode="lin" valueType="num">
                                      <p:cBhvr>
                                        <p:cTn id="168" dur="1000" fill="hold"/>
                                        <p:tgtEl>
                                          <p:spTgt spid="173"/>
                                        </p:tgtEl>
                                        <p:attrNameLst>
                                          <p:attrName>style.rotation</p:attrName>
                                        </p:attrNameLst>
                                      </p:cBhvr>
                                      <p:tavLst>
                                        <p:tav tm="0">
                                          <p:val>
                                            <p:fltVal val="90"/>
                                          </p:val>
                                        </p:tav>
                                        <p:tav tm="100000">
                                          <p:val>
                                            <p:fltVal val="0"/>
                                          </p:val>
                                        </p:tav>
                                      </p:tavLst>
                                    </p:anim>
                                    <p:animEffect transition="in" filter="fade">
                                      <p:cBhvr>
                                        <p:cTn id="169" dur="1000"/>
                                        <p:tgtEl>
                                          <p:spTgt spid="173"/>
                                        </p:tgtEl>
                                      </p:cBhvr>
                                    </p:animEffect>
                                  </p:childTnLst>
                                </p:cTn>
                              </p:par>
                              <p:par>
                                <p:cTn id="170" presetID="31" presetClass="entr" presetSubtype="0" fill="hold" grpId="0" nodeType="withEffect">
                                  <p:stCondLst>
                                    <p:cond delay="0"/>
                                  </p:stCondLst>
                                  <p:childTnLst>
                                    <p:set>
                                      <p:cBhvr>
                                        <p:cTn id="171" dur="1" fill="hold">
                                          <p:stCondLst>
                                            <p:cond delay="0"/>
                                          </p:stCondLst>
                                        </p:cTn>
                                        <p:tgtEl>
                                          <p:spTgt spid="180"/>
                                        </p:tgtEl>
                                        <p:attrNameLst>
                                          <p:attrName>style.visibility</p:attrName>
                                        </p:attrNameLst>
                                      </p:cBhvr>
                                      <p:to>
                                        <p:strVal val="visible"/>
                                      </p:to>
                                    </p:set>
                                    <p:anim calcmode="lin" valueType="num">
                                      <p:cBhvr>
                                        <p:cTn id="172" dur="1000" fill="hold"/>
                                        <p:tgtEl>
                                          <p:spTgt spid="180"/>
                                        </p:tgtEl>
                                        <p:attrNameLst>
                                          <p:attrName>ppt_w</p:attrName>
                                        </p:attrNameLst>
                                      </p:cBhvr>
                                      <p:tavLst>
                                        <p:tav tm="0">
                                          <p:val>
                                            <p:fltVal val="0"/>
                                          </p:val>
                                        </p:tav>
                                        <p:tav tm="100000">
                                          <p:val>
                                            <p:strVal val="#ppt_w"/>
                                          </p:val>
                                        </p:tav>
                                      </p:tavLst>
                                    </p:anim>
                                    <p:anim calcmode="lin" valueType="num">
                                      <p:cBhvr>
                                        <p:cTn id="173" dur="1000" fill="hold"/>
                                        <p:tgtEl>
                                          <p:spTgt spid="180"/>
                                        </p:tgtEl>
                                        <p:attrNameLst>
                                          <p:attrName>ppt_h</p:attrName>
                                        </p:attrNameLst>
                                      </p:cBhvr>
                                      <p:tavLst>
                                        <p:tav tm="0">
                                          <p:val>
                                            <p:fltVal val="0"/>
                                          </p:val>
                                        </p:tav>
                                        <p:tav tm="100000">
                                          <p:val>
                                            <p:strVal val="#ppt_h"/>
                                          </p:val>
                                        </p:tav>
                                      </p:tavLst>
                                    </p:anim>
                                    <p:anim calcmode="lin" valueType="num">
                                      <p:cBhvr>
                                        <p:cTn id="174" dur="1000" fill="hold"/>
                                        <p:tgtEl>
                                          <p:spTgt spid="180"/>
                                        </p:tgtEl>
                                        <p:attrNameLst>
                                          <p:attrName>style.rotation</p:attrName>
                                        </p:attrNameLst>
                                      </p:cBhvr>
                                      <p:tavLst>
                                        <p:tav tm="0">
                                          <p:val>
                                            <p:fltVal val="90"/>
                                          </p:val>
                                        </p:tav>
                                        <p:tav tm="100000">
                                          <p:val>
                                            <p:fltVal val="0"/>
                                          </p:val>
                                        </p:tav>
                                      </p:tavLst>
                                    </p:anim>
                                    <p:animEffect transition="in" filter="fade">
                                      <p:cBhvr>
                                        <p:cTn id="175" dur="1000"/>
                                        <p:tgtEl>
                                          <p:spTgt spid="180"/>
                                        </p:tgtEl>
                                      </p:cBhvr>
                                    </p:animEffect>
                                  </p:childTnLst>
                                </p:cTn>
                              </p:par>
                            </p:childTnLst>
                          </p:cTn>
                        </p:par>
                        <p:par>
                          <p:cTn id="176" fill="hold">
                            <p:stCondLst>
                              <p:cond delay="5000"/>
                            </p:stCondLst>
                            <p:childTnLst>
                              <p:par>
                                <p:cTn id="177" presetID="31" presetClass="entr" presetSubtype="0" fill="hold" grpId="0" nodeType="afterEffect">
                                  <p:stCondLst>
                                    <p:cond delay="0"/>
                                  </p:stCondLst>
                                  <p:childTnLst>
                                    <p:set>
                                      <p:cBhvr>
                                        <p:cTn id="178" dur="1" fill="hold">
                                          <p:stCondLst>
                                            <p:cond delay="0"/>
                                          </p:stCondLst>
                                        </p:cTn>
                                        <p:tgtEl>
                                          <p:spTgt spid="171"/>
                                        </p:tgtEl>
                                        <p:attrNameLst>
                                          <p:attrName>style.visibility</p:attrName>
                                        </p:attrNameLst>
                                      </p:cBhvr>
                                      <p:to>
                                        <p:strVal val="visible"/>
                                      </p:to>
                                    </p:set>
                                    <p:anim calcmode="lin" valueType="num">
                                      <p:cBhvr>
                                        <p:cTn id="179" dur="1000" fill="hold"/>
                                        <p:tgtEl>
                                          <p:spTgt spid="171"/>
                                        </p:tgtEl>
                                        <p:attrNameLst>
                                          <p:attrName>ppt_w</p:attrName>
                                        </p:attrNameLst>
                                      </p:cBhvr>
                                      <p:tavLst>
                                        <p:tav tm="0">
                                          <p:val>
                                            <p:fltVal val="0"/>
                                          </p:val>
                                        </p:tav>
                                        <p:tav tm="100000">
                                          <p:val>
                                            <p:strVal val="#ppt_w"/>
                                          </p:val>
                                        </p:tav>
                                      </p:tavLst>
                                    </p:anim>
                                    <p:anim calcmode="lin" valueType="num">
                                      <p:cBhvr>
                                        <p:cTn id="180" dur="1000" fill="hold"/>
                                        <p:tgtEl>
                                          <p:spTgt spid="171"/>
                                        </p:tgtEl>
                                        <p:attrNameLst>
                                          <p:attrName>ppt_h</p:attrName>
                                        </p:attrNameLst>
                                      </p:cBhvr>
                                      <p:tavLst>
                                        <p:tav tm="0">
                                          <p:val>
                                            <p:fltVal val="0"/>
                                          </p:val>
                                        </p:tav>
                                        <p:tav tm="100000">
                                          <p:val>
                                            <p:strVal val="#ppt_h"/>
                                          </p:val>
                                        </p:tav>
                                      </p:tavLst>
                                    </p:anim>
                                    <p:anim calcmode="lin" valueType="num">
                                      <p:cBhvr>
                                        <p:cTn id="181" dur="1000" fill="hold"/>
                                        <p:tgtEl>
                                          <p:spTgt spid="171"/>
                                        </p:tgtEl>
                                        <p:attrNameLst>
                                          <p:attrName>style.rotation</p:attrName>
                                        </p:attrNameLst>
                                      </p:cBhvr>
                                      <p:tavLst>
                                        <p:tav tm="0">
                                          <p:val>
                                            <p:fltVal val="90"/>
                                          </p:val>
                                        </p:tav>
                                        <p:tav tm="100000">
                                          <p:val>
                                            <p:fltVal val="0"/>
                                          </p:val>
                                        </p:tav>
                                      </p:tavLst>
                                    </p:anim>
                                    <p:animEffect transition="in" filter="fade">
                                      <p:cBhvr>
                                        <p:cTn id="182" dur="1000"/>
                                        <p:tgtEl>
                                          <p:spTgt spid="171"/>
                                        </p:tgtEl>
                                      </p:cBhvr>
                                    </p:animEffect>
                                  </p:childTnLst>
                                </p:cTn>
                              </p:par>
                              <p:par>
                                <p:cTn id="183" presetID="31" presetClass="entr" presetSubtype="0" fill="hold" grpId="0" nodeType="withEffect">
                                  <p:stCondLst>
                                    <p:cond delay="0"/>
                                  </p:stCondLst>
                                  <p:childTnLst>
                                    <p:set>
                                      <p:cBhvr>
                                        <p:cTn id="184" dur="1" fill="hold">
                                          <p:stCondLst>
                                            <p:cond delay="0"/>
                                          </p:stCondLst>
                                        </p:cTn>
                                        <p:tgtEl>
                                          <p:spTgt spid="177"/>
                                        </p:tgtEl>
                                        <p:attrNameLst>
                                          <p:attrName>style.visibility</p:attrName>
                                        </p:attrNameLst>
                                      </p:cBhvr>
                                      <p:to>
                                        <p:strVal val="visible"/>
                                      </p:to>
                                    </p:set>
                                    <p:anim calcmode="lin" valueType="num">
                                      <p:cBhvr>
                                        <p:cTn id="185" dur="1000" fill="hold"/>
                                        <p:tgtEl>
                                          <p:spTgt spid="177"/>
                                        </p:tgtEl>
                                        <p:attrNameLst>
                                          <p:attrName>ppt_w</p:attrName>
                                        </p:attrNameLst>
                                      </p:cBhvr>
                                      <p:tavLst>
                                        <p:tav tm="0">
                                          <p:val>
                                            <p:fltVal val="0"/>
                                          </p:val>
                                        </p:tav>
                                        <p:tav tm="100000">
                                          <p:val>
                                            <p:strVal val="#ppt_w"/>
                                          </p:val>
                                        </p:tav>
                                      </p:tavLst>
                                    </p:anim>
                                    <p:anim calcmode="lin" valueType="num">
                                      <p:cBhvr>
                                        <p:cTn id="186" dur="1000" fill="hold"/>
                                        <p:tgtEl>
                                          <p:spTgt spid="177"/>
                                        </p:tgtEl>
                                        <p:attrNameLst>
                                          <p:attrName>ppt_h</p:attrName>
                                        </p:attrNameLst>
                                      </p:cBhvr>
                                      <p:tavLst>
                                        <p:tav tm="0">
                                          <p:val>
                                            <p:fltVal val="0"/>
                                          </p:val>
                                        </p:tav>
                                        <p:tav tm="100000">
                                          <p:val>
                                            <p:strVal val="#ppt_h"/>
                                          </p:val>
                                        </p:tav>
                                      </p:tavLst>
                                    </p:anim>
                                    <p:anim calcmode="lin" valueType="num">
                                      <p:cBhvr>
                                        <p:cTn id="187" dur="1000" fill="hold"/>
                                        <p:tgtEl>
                                          <p:spTgt spid="177"/>
                                        </p:tgtEl>
                                        <p:attrNameLst>
                                          <p:attrName>style.rotation</p:attrName>
                                        </p:attrNameLst>
                                      </p:cBhvr>
                                      <p:tavLst>
                                        <p:tav tm="0">
                                          <p:val>
                                            <p:fltVal val="90"/>
                                          </p:val>
                                        </p:tav>
                                        <p:tav tm="100000">
                                          <p:val>
                                            <p:fltVal val="0"/>
                                          </p:val>
                                        </p:tav>
                                      </p:tavLst>
                                    </p:anim>
                                    <p:animEffect transition="in" filter="fade">
                                      <p:cBhvr>
                                        <p:cTn id="188" dur="1000"/>
                                        <p:tgtEl>
                                          <p:spTgt spid="177"/>
                                        </p:tgtEl>
                                      </p:cBhvr>
                                    </p:animEffect>
                                  </p:childTnLst>
                                </p:cTn>
                              </p:par>
                            </p:childTnLst>
                          </p:cTn>
                        </p:par>
                        <p:par>
                          <p:cTn id="189" fill="hold">
                            <p:stCondLst>
                              <p:cond delay="6000"/>
                            </p:stCondLst>
                            <p:childTnLst>
                              <p:par>
                                <p:cTn id="190" presetID="31" presetClass="entr" presetSubtype="0" fill="hold" grpId="0" nodeType="afterEffect">
                                  <p:stCondLst>
                                    <p:cond delay="0"/>
                                  </p:stCondLst>
                                  <p:childTnLst>
                                    <p:set>
                                      <p:cBhvr>
                                        <p:cTn id="191" dur="1" fill="hold">
                                          <p:stCondLst>
                                            <p:cond delay="0"/>
                                          </p:stCondLst>
                                        </p:cTn>
                                        <p:tgtEl>
                                          <p:spTgt spid="170"/>
                                        </p:tgtEl>
                                        <p:attrNameLst>
                                          <p:attrName>style.visibility</p:attrName>
                                        </p:attrNameLst>
                                      </p:cBhvr>
                                      <p:to>
                                        <p:strVal val="visible"/>
                                      </p:to>
                                    </p:set>
                                    <p:anim calcmode="lin" valueType="num">
                                      <p:cBhvr>
                                        <p:cTn id="192" dur="1000" fill="hold"/>
                                        <p:tgtEl>
                                          <p:spTgt spid="170"/>
                                        </p:tgtEl>
                                        <p:attrNameLst>
                                          <p:attrName>ppt_w</p:attrName>
                                        </p:attrNameLst>
                                      </p:cBhvr>
                                      <p:tavLst>
                                        <p:tav tm="0">
                                          <p:val>
                                            <p:fltVal val="0"/>
                                          </p:val>
                                        </p:tav>
                                        <p:tav tm="100000">
                                          <p:val>
                                            <p:strVal val="#ppt_w"/>
                                          </p:val>
                                        </p:tav>
                                      </p:tavLst>
                                    </p:anim>
                                    <p:anim calcmode="lin" valueType="num">
                                      <p:cBhvr>
                                        <p:cTn id="193" dur="1000" fill="hold"/>
                                        <p:tgtEl>
                                          <p:spTgt spid="170"/>
                                        </p:tgtEl>
                                        <p:attrNameLst>
                                          <p:attrName>ppt_h</p:attrName>
                                        </p:attrNameLst>
                                      </p:cBhvr>
                                      <p:tavLst>
                                        <p:tav tm="0">
                                          <p:val>
                                            <p:fltVal val="0"/>
                                          </p:val>
                                        </p:tav>
                                        <p:tav tm="100000">
                                          <p:val>
                                            <p:strVal val="#ppt_h"/>
                                          </p:val>
                                        </p:tav>
                                      </p:tavLst>
                                    </p:anim>
                                    <p:anim calcmode="lin" valueType="num">
                                      <p:cBhvr>
                                        <p:cTn id="194" dur="1000" fill="hold"/>
                                        <p:tgtEl>
                                          <p:spTgt spid="170"/>
                                        </p:tgtEl>
                                        <p:attrNameLst>
                                          <p:attrName>style.rotation</p:attrName>
                                        </p:attrNameLst>
                                      </p:cBhvr>
                                      <p:tavLst>
                                        <p:tav tm="0">
                                          <p:val>
                                            <p:fltVal val="90"/>
                                          </p:val>
                                        </p:tav>
                                        <p:tav tm="100000">
                                          <p:val>
                                            <p:fltVal val="0"/>
                                          </p:val>
                                        </p:tav>
                                      </p:tavLst>
                                    </p:anim>
                                    <p:animEffect transition="in" filter="fade">
                                      <p:cBhvr>
                                        <p:cTn id="195" dur="1000"/>
                                        <p:tgtEl>
                                          <p:spTgt spid="170"/>
                                        </p:tgtEl>
                                      </p:cBhvr>
                                    </p:animEffect>
                                  </p:childTnLst>
                                </p:cTn>
                              </p:par>
                              <p:par>
                                <p:cTn id="196" presetID="31" presetClass="entr" presetSubtype="0" fill="hold" grpId="0" nodeType="withEffect">
                                  <p:stCondLst>
                                    <p:cond delay="0"/>
                                  </p:stCondLst>
                                  <p:childTnLst>
                                    <p:set>
                                      <p:cBhvr>
                                        <p:cTn id="197" dur="1" fill="hold">
                                          <p:stCondLst>
                                            <p:cond delay="0"/>
                                          </p:stCondLst>
                                        </p:cTn>
                                        <p:tgtEl>
                                          <p:spTgt spid="15"/>
                                        </p:tgtEl>
                                        <p:attrNameLst>
                                          <p:attrName>style.visibility</p:attrName>
                                        </p:attrNameLst>
                                      </p:cBhvr>
                                      <p:to>
                                        <p:strVal val="visible"/>
                                      </p:to>
                                    </p:set>
                                    <p:anim calcmode="lin" valueType="num">
                                      <p:cBhvr>
                                        <p:cTn id="198" dur="1000" fill="hold"/>
                                        <p:tgtEl>
                                          <p:spTgt spid="15"/>
                                        </p:tgtEl>
                                        <p:attrNameLst>
                                          <p:attrName>ppt_w</p:attrName>
                                        </p:attrNameLst>
                                      </p:cBhvr>
                                      <p:tavLst>
                                        <p:tav tm="0">
                                          <p:val>
                                            <p:fltVal val="0"/>
                                          </p:val>
                                        </p:tav>
                                        <p:tav tm="100000">
                                          <p:val>
                                            <p:strVal val="#ppt_w"/>
                                          </p:val>
                                        </p:tav>
                                      </p:tavLst>
                                    </p:anim>
                                    <p:anim calcmode="lin" valueType="num">
                                      <p:cBhvr>
                                        <p:cTn id="199" dur="1000" fill="hold"/>
                                        <p:tgtEl>
                                          <p:spTgt spid="15"/>
                                        </p:tgtEl>
                                        <p:attrNameLst>
                                          <p:attrName>ppt_h</p:attrName>
                                        </p:attrNameLst>
                                      </p:cBhvr>
                                      <p:tavLst>
                                        <p:tav tm="0">
                                          <p:val>
                                            <p:fltVal val="0"/>
                                          </p:val>
                                        </p:tav>
                                        <p:tav tm="100000">
                                          <p:val>
                                            <p:strVal val="#ppt_h"/>
                                          </p:val>
                                        </p:tav>
                                      </p:tavLst>
                                    </p:anim>
                                    <p:anim calcmode="lin" valueType="num">
                                      <p:cBhvr>
                                        <p:cTn id="200" dur="1000" fill="hold"/>
                                        <p:tgtEl>
                                          <p:spTgt spid="15"/>
                                        </p:tgtEl>
                                        <p:attrNameLst>
                                          <p:attrName>style.rotation</p:attrName>
                                        </p:attrNameLst>
                                      </p:cBhvr>
                                      <p:tavLst>
                                        <p:tav tm="0">
                                          <p:val>
                                            <p:fltVal val="90"/>
                                          </p:val>
                                        </p:tav>
                                        <p:tav tm="100000">
                                          <p:val>
                                            <p:fltVal val="0"/>
                                          </p:val>
                                        </p:tav>
                                      </p:tavLst>
                                    </p:anim>
                                    <p:animEffect transition="in" filter="fade">
                                      <p:cBhvr>
                                        <p:cTn id="201" dur="1000"/>
                                        <p:tgtEl>
                                          <p:spTgt spid="15"/>
                                        </p:tgtEl>
                                      </p:cBhvr>
                                    </p:animEffect>
                                  </p:childTnLst>
                                </p:cTn>
                              </p:par>
                            </p:childTnLst>
                          </p:cTn>
                        </p:par>
                      </p:childTnLst>
                    </p:cTn>
                  </p:par>
                  <p:par>
                    <p:cTn id="202" fill="hold">
                      <p:stCondLst>
                        <p:cond delay="indefinite"/>
                      </p:stCondLst>
                      <p:childTnLst>
                        <p:par>
                          <p:cTn id="203" fill="hold">
                            <p:stCondLst>
                              <p:cond delay="0"/>
                            </p:stCondLst>
                            <p:childTnLst>
                              <p:par>
                                <p:cTn id="204" presetID="52" presetClass="exit" presetSubtype="0" fill="hold" grpId="1" nodeType="clickEffect">
                                  <p:stCondLst>
                                    <p:cond delay="0"/>
                                  </p:stCondLst>
                                  <p:childTnLst>
                                    <p:animScale>
                                      <p:cBhvr>
                                        <p:cTn id="205" dur="1000" accel="50000">
                                          <p:stCondLst>
                                            <p:cond delay="0"/>
                                          </p:stCondLst>
                                        </p:cTn>
                                        <p:tgtEl>
                                          <p:spTgt spid="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06" dur="1000" accel="50000">
                                          <p:stCondLst>
                                            <p:cond delay="0"/>
                                          </p:stCondLst>
                                        </p:cTn>
                                        <p:tgtEl>
                                          <p:spTgt spid="151"/>
                                        </p:tgtEl>
                                        <p:attrNameLst>
                                          <p:attrName>ppt_x</p:attrName>
                                          <p:attrName>ppt_y</p:attrName>
                                        </p:attrNameLst>
                                      </p:cBhvr>
                                    </p:animMotion>
                                    <p:animEffect transition="out" filter="fade">
                                      <p:cBhvr>
                                        <p:cTn id="207" dur="1000"/>
                                        <p:tgtEl>
                                          <p:spTgt spid="151"/>
                                        </p:tgtEl>
                                      </p:cBhvr>
                                    </p:animEffect>
                                    <p:set>
                                      <p:cBhvr>
                                        <p:cTn id="208" dur="1" fill="hold">
                                          <p:stCondLst>
                                            <p:cond delay="999"/>
                                          </p:stCondLst>
                                        </p:cTn>
                                        <p:tgtEl>
                                          <p:spTgt spid="151"/>
                                        </p:tgtEl>
                                        <p:attrNameLst>
                                          <p:attrName>style.visibility</p:attrName>
                                        </p:attrNameLst>
                                      </p:cBhvr>
                                      <p:to>
                                        <p:strVal val="hidden"/>
                                      </p:to>
                                    </p:set>
                                  </p:childTnLst>
                                </p:cTn>
                              </p:par>
                              <p:par>
                                <p:cTn id="209" presetID="25" presetClass="exit" presetSubtype="0" fill="hold" grpId="1" nodeType="withEffect">
                                  <p:stCondLst>
                                    <p:cond delay="0"/>
                                  </p:stCondLst>
                                  <p:childTnLst>
                                    <p:animEffect transition="out" filter="fade">
                                      <p:cBhvr>
                                        <p:cTn id="210" dur="1000" accel="50000">
                                          <p:stCondLst>
                                            <p:cond delay="0"/>
                                          </p:stCondLst>
                                        </p:cTn>
                                        <p:tgtEl>
                                          <p:spTgt spid="164"/>
                                        </p:tgtEl>
                                      </p:cBhvr>
                                    </p:animEffect>
                                    <p:anim calcmode="lin" valueType="num">
                                      <p:cBhvr>
                                        <p:cTn id="211" dur="500" accel="50000">
                                          <p:stCondLst>
                                            <p:cond delay="0"/>
                                          </p:stCondLst>
                                        </p:cTn>
                                        <p:tgtEl>
                                          <p:spTgt spid="164"/>
                                        </p:tgtEl>
                                        <p:attrNameLst>
                                          <p:attrName>ppt_y</p:attrName>
                                        </p:attrNameLst>
                                      </p:cBhvr>
                                      <p:tavLst>
                                        <p:tav tm="0">
                                          <p:val>
                                            <p:strVal val="ppt_y"/>
                                          </p:val>
                                        </p:tav>
                                        <p:tav tm="100000">
                                          <p:val>
                                            <p:strVal val="ppt_y+.1"/>
                                          </p:val>
                                        </p:tav>
                                      </p:tavLst>
                                    </p:anim>
                                    <p:anim calcmode="lin" valueType="num">
                                      <p:cBhvr>
                                        <p:cTn id="212" dur="500" decel="50000">
                                          <p:stCondLst>
                                            <p:cond delay="500"/>
                                          </p:stCondLst>
                                        </p:cTn>
                                        <p:tgtEl>
                                          <p:spTgt spid="164"/>
                                        </p:tgtEl>
                                        <p:attrNameLst>
                                          <p:attrName>ppt_y</p:attrName>
                                        </p:attrNameLst>
                                      </p:cBhvr>
                                      <p:tavLst>
                                        <p:tav tm="0">
                                          <p:val>
                                            <p:strVal val="ppt_y"/>
                                          </p:val>
                                        </p:tav>
                                        <p:tav tm="100000">
                                          <p:val>
                                            <p:strVal val="ppt_y-.1"/>
                                          </p:val>
                                        </p:tav>
                                      </p:tavLst>
                                    </p:anim>
                                    <p:anim calcmode="lin" valueType="num">
                                      <p:cBhvr>
                                        <p:cTn id="213" dur="500" accel="50000">
                                          <p:stCondLst>
                                            <p:cond delay="500"/>
                                          </p:stCondLst>
                                        </p:cTn>
                                        <p:tgtEl>
                                          <p:spTgt spid="164"/>
                                        </p:tgtEl>
                                        <p:attrNameLst>
                                          <p:attrName>ppt_x</p:attrName>
                                        </p:attrNameLst>
                                      </p:cBhvr>
                                      <p:tavLst>
                                        <p:tav tm="0">
                                          <p:val>
                                            <p:strVal val="ppt_x"/>
                                          </p:val>
                                        </p:tav>
                                        <p:tav tm="100000">
                                          <p:val>
                                            <p:strVal val="ppt_x+.4"/>
                                          </p:val>
                                        </p:tav>
                                      </p:tavLst>
                                    </p:anim>
                                    <p:anim calcmode="lin" valueType="num">
                                      <p:cBhvr>
                                        <p:cTn id="214" dur="1000"/>
                                        <p:tgtEl>
                                          <p:spTgt spid="164"/>
                                        </p:tgtEl>
                                        <p:attrNameLst>
                                          <p:attrName>ppt_h</p:attrName>
                                        </p:attrNameLst>
                                      </p:cBhvr>
                                      <p:tavLst>
                                        <p:tav tm="0">
                                          <p:val>
                                            <p:strVal val="ppt_h"/>
                                          </p:val>
                                        </p:tav>
                                        <p:tav tm="100000">
                                          <p:val>
                                            <p:strVal val="ppt_h"/>
                                          </p:val>
                                        </p:tav>
                                      </p:tavLst>
                                    </p:anim>
                                    <p:anim calcmode="lin" valueType="num">
                                      <p:cBhvr>
                                        <p:cTn id="215" dur="500" accel="50000">
                                          <p:stCondLst>
                                            <p:cond delay="0"/>
                                          </p:stCondLst>
                                        </p:cTn>
                                        <p:tgtEl>
                                          <p:spTgt spid="164"/>
                                        </p:tgtEl>
                                        <p:attrNameLst>
                                          <p:attrName>ppt_w</p:attrName>
                                        </p:attrNameLst>
                                      </p:cBhvr>
                                      <p:tavLst>
                                        <p:tav tm="0">
                                          <p:val>
                                            <p:strVal val="ppt_w"/>
                                          </p:val>
                                        </p:tav>
                                        <p:tav tm="100000">
                                          <p:val>
                                            <p:strVal val="ppt_w*.05"/>
                                          </p:val>
                                        </p:tav>
                                      </p:tavLst>
                                    </p:anim>
                                    <p:anim calcmode="lin" valueType="num">
                                      <p:cBhvr>
                                        <p:cTn id="216" dur="500" decel="50000">
                                          <p:stCondLst>
                                            <p:cond delay="500"/>
                                          </p:stCondLst>
                                        </p:cTn>
                                        <p:tgtEl>
                                          <p:spTgt spid="164"/>
                                        </p:tgtEl>
                                        <p:attrNameLst>
                                          <p:attrName>ppt_w</p:attrName>
                                        </p:attrNameLst>
                                      </p:cBhvr>
                                      <p:tavLst>
                                        <p:tav tm="0">
                                          <p:val>
                                            <p:strVal val="ppt_w"/>
                                          </p:val>
                                        </p:tav>
                                        <p:tav tm="100000">
                                          <p:val>
                                            <p:strVal val="ppt_w/.05"/>
                                          </p:val>
                                        </p:tav>
                                      </p:tavLst>
                                    </p:anim>
                                    <p:anim calcmode="lin" valueType="num">
                                      <p:cBhvr>
                                        <p:cTn id="217" dur="500" accel="50000">
                                          <p:stCondLst>
                                            <p:cond delay="500"/>
                                          </p:stCondLst>
                                        </p:cTn>
                                        <p:tgtEl>
                                          <p:spTgt spid="164"/>
                                        </p:tgtEl>
                                        <p:attrNameLst>
                                          <p:attrName>style.rotation</p:attrName>
                                        </p:attrNameLst>
                                      </p:cBhvr>
                                      <p:tavLst>
                                        <p:tav tm="0">
                                          <p:val>
                                            <p:fltVal val="0"/>
                                          </p:val>
                                        </p:tav>
                                        <p:tav tm="100000">
                                          <p:val>
                                            <p:fltVal val="-90"/>
                                          </p:val>
                                        </p:tav>
                                      </p:tavLst>
                                    </p:anim>
                                    <p:set>
                                      <p:cBhvr>
                                        <p:cTn id="218" dur="1" fill="hold">
                                          <p:stCondLst>
                                            <p:cond delay="999"/>
                                          </p:stCondLst>
                                        </p:cTn>
                                        <p:tgtEl>
                                          <p:spTgt spid="164"/>
                                        </p:tgtEl>
                                        <p:attrNameLst>
                                          <p:attrName>style.visibility</p:attrName>
                                        </p:attrNameLst>
                                      </p:cBhvr>
                                      <p:to>
                                        <p:strVal val="hidden"/>
                                      </p:to>
                                    </p:set>
                                  </p:childTnLst>
                                </p:cTn>
                              </p:par>
                              <p:par>
                                <p:cTn id="219" presetID="35" presetClass="exit" presetSubtype="0" fill="hold" grpId="1" nodeType="withEffect">
                                  <p:stCondLst>
                                    <p:cond delay="0"/>
                                  </p:stCondLst>
                                  <p:childTnLst>
                                    <p:animEffect transition="out" filter="fade">
                                      <p:cBhvr>
                                        <p:cTn id="220" dur="2000"/>
                                        <p:tgtEl>
                                          <p:spTgt spid="153"/>
                                        </p:tgtEl>
                                      </p:cBhvr>
                                    </p:animEffect>
                                    <p:anim calcmode="lin" valueType="num">
                                      <p:cBhvr>
                                        <p:cTn id="221" dur="2000"/>
                                        <p:tgtEl>
                                          <p:spTgt spid="153"/>
                                        </p:tgtEl>
                                        <p:attrNameLst>
                                          <p:attrName>style.rotation</p:attrName>
                                        </p:attrNameLst>
                                      </p:cBhvr>
                                      <p:tavLst>
                                        <p:tav tm="0">
                                          <p:val>
                                            <p:fltVal val="0"/>
                                          </p:val>
                                        </p:tav>
                                        <p:tav tm="100000">
                                          <p:val>
                                            <p:fltVal val="720"/>
                                          </p:val>
                                        </p:tav>
                                      </p:tavLst>
                                    </p:anim>
                                    <p:anim calcmode="lin" valueType="num">
                                      <p:cBhvr>
                                        <p:cTn id="222" dur="2000"/>
                                        <p:tgtEl>
                                          <p:spTgt spid="153"/>
                                        </p:tgtEl>
                                        <p:attrNameLst>
                                          <p:attrName>ppt_h</p:attrName>
                                        </p:attrNameLst>
                                      </p:cBhvr>
                                      <p:tavLst>
                                        <p:tav tm="0">
                                          <p:val>
                                            <p:strVal val="ppt_h"/>
                                          </p:val>
                                        </p:tav>
                                        <p:tav tm="100000">
                                          <p:val>
                                            <p:fltVal val="0"/>
                                          </p:val>
                                        </p:tav>
                                      </p:tavLst>
                                    </p:anim>
                                    <p:anim calcmode="lin" valueType="num">
                                      <p:cBhvr>
                                        <p:cTn id="223" dur="2000"/>
                                        <p:tgtEl>
                                          <p:spTgt spid="153"/>
                                        </p:tgtEl>
                                        <p:attrNameLst>
                                          <p:attrName>ppt_w</p:attrName>
                                        </p:attrNameLst>
                                      </p:cBhvr>
                                      <p:tavLst>
                                        <p:tav tm="0">
                                          <p:val>
                                            <p:strVal val="ppt_w"/>
                                          </p:val>
                                        </p:tav>
                                        <p:tav tm="100000">
                                          <p:val>
                                            <p:fltVal val="0"/>
                                          </p:val>
                                        </p:tav>
                                      </p:tavLst>
                                    </p:anim>
                                    <p:set>
                                      <p:cBhvr>
                                        <p:cTn id="224" dur="1" fill="hold">
                                          <p:stCondLst>
                                            <p:cond delay="1999"/>
                                          </p:stCondLst>
                                        </p:cTn>
                                        <p:tgtEl>
                                          <p:spTgt spid="153"/>
                                        </p:tgtEl>
                                        <p:attrNameLst>
                                          <p:attrName>style.visibility</p:attrName>
                                        </p:attrNameLst>
                                      </p:cBhvr>
                                      <p:to>
                                        <p:strVal val="hidden"/>
                                      </p:to>
                                    </p:set>
                                  </p:childTnLst>
                                </p:cTn>
                              </p:par>
                              <p:par>
                                <p:cTn id="225" presetID="35" presetClass="exit" presetSubtype="0" fill="hold" grpId="1" nodeType="withEffect">
                                  <p:stCondLst>
                                    <p:cond delay="0"/>
                                  </p:stCondLst>
                                  <p:childTnLst>
                                    <p:animEffect transition="out" filter="fade">
                                      <p:cBhvr>
                                        <p:cTn id="226" dur="2000"/>
                                        <p:tgtEl>
                                          <p:spTgt spid="3"/>
                                        </p:tgtEl>
                                      </p:cBhvr>
                                    </p:animEffect>
                                    <p:anim calcmode="lin" valueType="num">
                                      <p:cBhvr>
                                        <p:cTn id="227" dur="2000"/>
                                        <p:tgtEl>
                                          <p:spTgt spid="3"/>
                                        </p:tgtEl>
                                        <p:attrNameLst>
                                          <p:attrName>style.rotation</p:attrName>
                                        </p:attrNameLst>
                                      </p:cBhvr>
                                      <p:tavLst>
                                        <p:tav tm="0">
                                          <p:val>
                                            <p:fltVal val="0"/>
                                          </p:val>
                                        </p:tav>
                                        <p:tav tm="100000">
                                          <p:val>
                                            <p:fltVal val="720"/>
                                          </p:val>
                                        </p:tav>
                                      </p:tavLst>
                                    </p:anim>
                                    <p:anim calcmode="lin" valueType="num">
                                      <p:cBhvr>
                                        <p:cTn id="228" dur="2000"/>
                                        <p:tgtEl>
                                          <p:spTgt spid="3"/>
                                        </p:tgtEl>
                                        <p:attrNameLst>
                                          <p:attrName>ppt_h</p:attrName>
                                        </p:attrNameLst>
                                      </p:cBhvr>
                                      <p:tavLst>
                                        <p:tav tm="0">
                                          <p:val>
                                            <p:strVal val="ppt_h"/>
                                          </p:val>
                                        </p:tav>
                                        <p:tav tm="100000">
                                          <p:val>
                                            <p:fltVal val="0"/>
                                          </p:val>
                                        </p:tav>
                                      </p:tavLst>
                                    </p:anim>
                                    <p:anim calcmode="lin" valueType="num">
                                      <p:cBhvr>
                                        <p:cTn id="229" dur="2000"/>
                                        <p:tgtEl>
                                          <p:spTgt spid="3"/>
                                        </p:tgtEl>
                                        <p:attrNameLst>
                                          <p:attrName>ppt_w</p:attrName>
                                        </p:attrNameLst>
                                      </p:cBhvr>
                                      <p:tavLst>
                                        <p:tav tm="0">
                                          <p:val>
                                            <p:strVal val="ppt_w"/>
                                          </p:val>
                                        </p:tav>
                                        <p:tav tm="100000">
                                          <p:val>
                                            <p:fltVal val="0"/>
                                          </p:val>
                                        </p:tav>
                                      </p:tavLst>
                                    </p:anim>
                                    <p:set>
                                      <p:cBhvr>
                                        <p:cTn id="230" dur="1" fill="hold">
                                          <p:stCondLst>
                                            <p:cond delay="1999"/>
                                          </p:stCondLst>
                                        </p:cTn>
                                        <p:tgtEl>
                                          <p:spTgt spid="3"/>
                                        </p:tgtEl>
                                        <p:attrNameLst>
                                          <p:attrName>style.visibility</p:attrName>
                                        </p:attrNameLst>
                                      </p:cBhvr>
                                      <p:to>
                                        <p:strVal val="hidden"/>
                                      </p:to>
                                    </p:set>
                                  </p:childTnLst>
                                </p:cTn>
                              </p:par>
                              <p:par>
                                <p:cTn id="231" presetID="0" presetClass="path" presetSubtype="0" accel="50000" decel="50000" fill="hold" grpId="1" nodeType="withEffect">
                                  <p:stCondLst>
                                    <p:cond delay="0"/>
                                  </p:stCondLst>
                                  <p:iterate type="lt">
                                    <p:tmPct val="0"/>
                                  </p:iterate>
                                  <p:childTnLst>
                                    <p:animMotion origin="layout" path="M 0 0 C 0.02448 -0.0044 0.04909 -0.00741 0.07344 -0.0132 C 0.07461 -0.01343 0.07539 -0.01551 0.07591 -0.01736 C 0.08086 -0.03403 0.09987 -0.0625 0.08971 -0.06806 L 0.03763 -0.03912 C 0.02799 0.03333 0.04141 0.13102 0.00898 0.17824 C -0.08555 0.31667 -0.09271 0.33611 -0.02526 0.21157 C 0.07852 0.38217 0.02852 0.39259 0.11914 0.29143 C 0.05169 0.21366 0.12721 0.27546 0.03099 0.37685 C 0.00951 0.39954 -0.01836 0.38935 -0.0431 0.3956 C -0.03607 0.36435 -0.03802 0.31944 -0.02201 0.30139 C 0.07018 0.19815 0.11523 0.23866 0.21042 0.26389 C 0.32383 0.25185 0.40937 0.26088 0.51693 0.16366 C 0.52695 0.15486 0.50443 0.13102 0.49818 0.11458 C 0.4707 0.11782 0.43958 0.1 0.41589 0.12454 C 0.40039 0.14074 0.40482 0.18518 0.40039 0.21597 C 0.4 0.21875 0.40065 0.22176 0.40117 0.22454 C 0.40807 0.26204 0.41484 0.2993 0.4224 0.33634 C 0.42786 0.36366 0.43464 0.39028 0.44036 0.41736 C 0.44167 0.42407 0.4418 0.43148 0.44362 0.43773 C 0.46602 0.52037 0.49049 0.60139 0.51289 0.68426 C 0.52669 0.73518 0.53607 0.79005 0.55195 0.83935 C 0.55638 0.85278 0.56484 0.86042 0.5724 0.86829 C 0.58971 0.88611 0.6082 0.90023 0.62617 0.91597 L 0.64909 0.91018 " pathEditMode="relative" ptsTypes="AAAAAAAAAAAAAAAAAAAAAAAAA">
                                      <p:cBhvr>
                                        <p:cTn id="232" dur="2000" fill="hold"/>
                                        <p:tgtEl>
                                          <p:spTgt spid="154"/>
                                        </p:tgtEl>
                                        <p:attrNameLst>
                                          <p:attrName>ppt_x</p:attrName>
                                          <p:attrName>ppt_y</p:attrName>
                                        </p:attrNameLst>
                                      </p:cBhvr>
                                    </p:animMotion>
                                  </p:childTnLst>
                                </p:cTn>
                              </p:par>
                              <p:par>
                                <p:cTn id="233" presetID="37" presetClass="exit" presetSubtype="0" fill="hold" grpId="1" nodeType="withEffect">
                                  <p:stCondLst>
                                    <p:cond delay="0"/>
                                  </p:stCondLst>
                                  <p:childTnLst>
                                    <p:animEffect transition="out" filter="fade">
                                      <p:cBhvr>
                                        <p:cTn id="234" dur="1000"/>
                                        <p:tgtEl>
                                          <p:spTgt spid="5"/>
                                        </p:tgtEl>
                                      </p:cBhvr>
                                    </p:animEffect>
                                    <p:anim calcmode="lin" valueType="num">
                                      <p:cBhvr>
                                        <p:cTn id="235" dur="1000"/>
                                        <p:tgtEl>
                                          <p:spTgt spid="5"/>
                                        </p:tgtEl>
                                        <p:attrNameLst>
                                          <p:attrName>ppt_x</p:attrName>
                                        </p:attrNameLst>
                                      </p:cBhvr>
                                      <p:tavLst>
                                        <p:tav tm="0">
                                          <p:val>
                                            <p:strVal val="ppt_x"/>
                                          </p:val>
                                        </p:tav>
                                        <p:tav tm="100000">
                                          <p:val>
                                            <p:strVal val="ppt_x"/>
                                          </p:val>
                                        </p:tav>
                                      </p:tavLst>
                                    </p:anim>
                                    <p:anim calcmode="lin" valueType="num">
                                      <p:cBhvr>
                                        <p:cTn id="236" dur="100" decel="100000"/>
                                        <p:tgtEl>
                                          <p:spTgt spid="5"/>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5"/>
                                        </p:tgtEl>
                                        <p:attrNameLst>
                                          <p:attrName>ppt_y</p:attrName>
                                        </p:attrNameLst>
                                      </p:cBhvr>
                                      <p:tavLst>
                                        <p:tav tm="0">
                                          <p:val>
                                            <p:strVal val="ppt_y"/>
                                          </p:val>
                                        </p:tav>
                                        <p:tav tm="100000">
                                          <p:val>
                                            <p:strVal val="ppt_y+1"/>
                                          </p:val>
                                        </p:tav>
                                      </p:tavLst>
                                    </p:anim>
                                    <p:set>
                                      <p:cBhvr>
                                        <p:cTn id="238" dur="1" fill="hold">
                                          <p:stCondLst>
                                            <p:cond delay="999"/>
                                          </p:stCondLst>
                                        </p:cTn>
                                        <p:tgtEl>
                                          <p:spTgt spid="5"/>
                                        </p:tgtEl>
                                        <p:attrNameLst>
                                          <p:attrName>style.visibility</p:attrName>
                                        </p:attrNameLst>
                                      </p:cBhvr>
                                      <p:to>
                                        <p:strVal val="hidden"/>
                                      </p:to>
                                    </p:set>
                                  </p:childTnLst>
                                </p:cTn>
                              </p:par>
                              <p:par>
                                <p:cTn id="239" presetID="45" presetClass="exit" presetSubtype="0" fill="hold" grpId="1" nodeType="withEffect">
                                  <p:stCondLst>
                                    <p:cond delay="0"/>
                                  </p:stCondLst>
                                  <p:childTnLst>
                                    <p:animEffect transition="out" filter="fade">
                                      <p:cBhvr>
                                        <p:cTn id="240" dur="2000"/>
                                        <p:tgtEl>
                                          <p:spTgt spid="150"/>
                                        </p:tgtEl>
                                      </p:cBhvr>
                                    </p:animEffect>
                                    <p:anim calcmode="lin" valueType="num">
                                      <p:cBhvr>
                                        <p:cTn id="241" dur="2000"/>
                                        <p:tgtEl>
                                          <p:spTgt spid="15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42" dur="2000"/>
                                        <p:tgtEl>
                                          <p:spTgt spid="150"/>
                                        </p:tgtEl>
                                        <p:attrNameLst>
                                          <p:attrName>ppt_h</p:attrName>
                                        </p:attrNameLst>
                                      </p:cBhvr>
                                      <p:tavLst>
                                        <p:tav tm="0">
                                          <p:val>
                                            <p:strVal val="ppt_h"/>
                                          </p:val>
                                        </p:tav>
                                        <p:tav tm="100000">
                                          <p:val>
                                            <p:strVal val="ppt_h"/>
                                          </p:val>
                                        </p:tav>
                                      </p:tavLst>
                                    </p:anim>
                                    <p:set>
                                      <p:cBhvr>
                                        <p:cTn id="243" dur="1" fill="hold">
                                          <p:stCondLst>
                                            <p:cond delay="1999"/>
                                          </p:stCondLst>
                                        </p:cTn>
                                        <p:tgtEl>
                                          <p:spTgt spid="150"/>
                                        </p:tgtEl>
                                        <p:attrNameLst>
                                          <p:attrName>style.visibility</p:attrName>
                                        </p:attrNameLst>
                                      </p:cBhvr>
                                      <p:to>
                                        <p:strVal val="hidden"/>
                                      </p:to>
                                    </p:set>
                                  </p:childTnLst>
                                </p:cTn>
                              </p:par>
                              <p:par>
                                <p:cTn id="244" presetID="49" presetClass="exit" presetSubtype="0" accel="100000" fill="hold" grpId="1" nodeType="withEffect">
                                  <p:stCondLst>
                                    <p:cond delay="0"/>
                                  </p:stCondLst>
                                  <p:childTnLst>
                                    <p:anim calcmode="lin" valueType="num">
                                      <p:cBhvr>
                                        <p:cTn id="245" dur="500"/>
                                        <p:tgtEl>
                                          <p:spTgt spid="7"/>
                                        </p:tgtEl>
                                        <p:attrNameLst>
                                          <p:attrName>ppt_w</p:attrName>
                                        </p:attrNameLst>
                                      </p:cBhvr>
                                      <p:tavLst>
                                        <p:tav tm="0">
                                          <p:val>
                                            <p:strVal val="ppt_w"/>
                                          </p:val>
                                        </p:tav>
                                        <p:tav tm="100000">
                                          <p:val>
                                            <p:fltVal val="0"/>
                                          </p:val>
                                        </p:tav>
                                      </p:tavLst>
                                    </p:anim>
                                    <p:anim calcmode="lin" valueType="num">
                                      <p:cBhvr>
                                        <p:cTn id="246" dur="500"/>
                                        <p:tgtEl>
                                          <p:spTgt spid="7"/>
                                        </p:tgtEl>
                                        <p:attrNameLst>
                                          <p:attrName>ppt_h</p:attrName>
                                        </p:attrNameLst>
                                      </p:cBhvr>
                                      <p:tavLst>
                                        <p:tav tm="0">
                                          <p:val>
                                            <p:strVal val="ppt_h"/>
                                          </p:val>
                                        </p:tav>
                                        <p:tav tm="100000">
                                          <p:val>
                                            <p:fltVal val="0"/>
                                          </p:val>
                                        </p:tav>
                                      </p:tavLst>
                                    </p:anim>
                                    <p:anim calcmode="lin" valueType="num">
                                      <p:cBhvr>
                                        <p:cTn id="247" dur="500"/>
                                        <p:tgtEl>
                                          <p:spTgt spid="7"/>
                                        </p:tgtEl>
                                        <p:attrNameLst>
                                          <p:attrName>style.rotation</p:attrName>
                                        </p:attrNameLst>
                                      </p:cBhvr>
                                      <p:tavLst>
                                        <p:tav tm="0">
                                          <p:val>
                                            <p:fltVal val="0"/>
                                          </p:val>
                                        </p:tav>
                                        <p:tav tm="100000">
                                          <p:val>
                                            <p:fltVal val="360"/>
                                          </p:val>
                                        </p:tav>
                                      </p:tavLst>
                                    </p:anim>
                                    <p:animEffect transition="out" filter="fade">
                                      <p:cBhvr>
                                        <p:cTn id="248" dur="500"/>
                                        <p:tgtEl>
                                          <p:spTgt spid="7"/>
                                        </p:tgtEl>
                                      </p:cBhvr>
                                    </p:animEffect>
                                    <p:set>
                                      <p:cBhvr>
                                        <p:cTn id="249" dur="1" fill="hold">
                                          <p:stCondLst>
                                            <p:cond delay="499"/>
                                          </p:stCondLst>
                                        </p:cTn>
                                        <p:tgtEl>
                                          <p:spTgt spid="7"/>
                                        </p:tgtEl>
                                        <p:attrNameLst>
                                          <p:attrName>style.visibility</p:attrName>
                                        </p:attrNameLst>
                                      </p:cBhvr>
                                      <p:to>
                                        <p:strVal val="hidden"/>
                                      </p:to>
                                    </p:set>
                                  </p:childTnLst>
                                </p:cTn>
                              </p:par>
                              <p:par>
                                <p:cTn id="250" presetID="49" presetClass="exit" presetSubtype="0" accel="100000" fill="hold" grpId="1" nodeType="withEffect">
                                  <p:stCondLst>
                                    <p:cond delay="0"/>
                                  </p:stCondLst>
                                  <p:childTnLst>
                                    <p:anim calcmode="lin" valueType="num">
                                      <p:cBhvr>
                                        <p:cTn id="251" dur="500"/>
                                        <p:tgtEl>
                                          <p:spTgt spid="155"/>
                                        </p:tgtEl>
                                        <p:attrNameLst>
                                          <p:attrName>ppt_w</p:attrName>
                                        </p:attrNameLst>
                                      </p:cBhvr>
                                      <p:tavLst>
                                        <p:tav tm="0">
                                          <p:val>
                                            <p:strVal val="ppt_w"/>
                                          </p:val>
                                        </p:tav>
                                        <p:tav tm="100000">
                                          <p:val>
                                            <p:fltVal val="0"/>
                                          </p:val>
                                        </p:tav>
                                      </p:tavLst>
                                    </p:anim>
                                    <p:anim calcmode="lin" valueType="num">
                                      <p:cBhvr>
                                        <p:cTn id="252" dur="500"/>
                                        <p:tgtEl>
                                          <p:spTgt spid="155"/>
                                        </p:tgtEl>
                                        <p:attrNameLst>
                                          <p:attrName>ppt_h</p:attrName>
                                        </p:attrNameLst>
                                      </p:cBhvr>
                                      <p:tavLst>
                                        <p:tav tm="0">
                                          <p:val>
                                            <p:strVal val="ppt_h"/>
                                          </p:val>
                                        </p:tav>
                                        <p:tav tm="100000">
                                          <p:val>
                                            <p:fltVal val="0"/>
                                          </p:val>
                                        </p:tav>
                                      </p:tavLst>
                                    </p:anim>
                                    <p:anim calcmode="lin" valueType="num">
                                      <p:cBhvr>
                                        <p:cTn id="253" dur="500"/>
                                        <p:tgtEl>
                                          <p:spTgt spid="155"/>
                                        </p:tgtEl>
                                        <p:attrNameLst>
                                          <p:attrName>style.rotation</p:attrName>
                                        </p:attrNameLst>
                                      </p:cBhvr>
                                      <p:tavLst>
                                        <p:tav tm="0">
                                          <p:val>
                                            <p:fltVal val="0"/>
                                          </p:val>
                                        </p:tav>
                                        <p:tav tm="100000">
                                          <p:val>
                                            <p:fltVal val="360"/>
                                          </p:val>
                                        </p:tav>
                                      </p:tavLst>
                                    </p:anim>
                                    <p:animEffect transition="out" filter="fade">
                                      <p:cBhvr>
                                        <p:cTn id="254" dur="500"/>
                                        <p:tgtEl>
                                          <p:spTgt spid="155"/>
                                        </p:tgtEl>
                                      </p:cBhvr>
                                    </p:animEffect>
                                    <p:set>
                                      <p:cBhvr>
                                        <p:cTn id="255" dur="1" fill="hold">
                                          <p:stCondLst>
                                            <p:cond delay="499"/>
                                          </p:stCondLst>
                                        </p:cTn>
                                        <p:tgtEl>
                                          <p:spTgt spid="155"/>
                                        </p:tgtEl>
                                        <p:attrNameLst>
                                          <p:attrName>style.visibility</p:attrName>
                                        </p:attrNameLst>
                                      </p:cBhvr>
                                      <p:to>
                                        <p:strVal val="hidden"/>
                                      </p:to>
                                    </p:set>
                                  </p:childTnLst>
                                </p:cTn>
                              </p:par>
                              <p:par>
                                <p:cTn id="256" presetID="26" presetClass="exit" presetSubtype="0" fill="hold" grpId="1" nodeType="withEffect">
                                  <p:stCondLst>
                                    <p:cond delay="0"/>
                                  </p:stCondLst>
                                  <p:childTnLst>
                                    <p:animEffect transition="out" filter="wipe(down)">
                                      <p:cBhvr>
                                        <p:cTn id="257" dur="180" accel="50000">
                                          <p:stCondLst>
                                            <p:cond delay="1820"/>
                                          </p:stCondLst>
                                        </p:cTn>
                                        <p:tgtEl>
                                          <p:spTgt spid="10"/>
                                        </p:tgtEl>
                                      </p:cBhvr>
                                    </p:animEffect>
                                    <p:anim calcmode="lin" valueType="num">
                                      <p:cBhvr>
                                        <p:cTn id="258"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259"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260"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61"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62"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63"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64"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265" dur="26">
                                          <p:stCondLst>
                                            <p:cond delay="620"/>
                                          </p:stCondLst>
                                        </p:cTn>
                                        <p:tgtEl>
                                          <p:spTgt spid="10"/>
                                        </p:tgtEl>
                                      </p:cBhvr>
                                      <p:to x="100000" y="60000"/>
                                    </p:animScale>
                                    <p:animScale>
                                      <p:cBhvr>
                                        <p:cTn id="266" dur="166" decel="50000">
                                          <p:stCondLst>
                                            <p:cond delay="646"/>
                                          </p:stCondLst>
                                        </p:cTn>
                                        <p:tgtEl>
                                          <p:spTgt spid="10"/>
                                        </p:tgtEl>
                                      </p:cBhvr>
                                      <p:to x="100000" y="100000"/>
                                    </p:animScale>
                                    <p:animScale>
                                      <p:cBhvr>
                                        <p:cTn id="267" dur="26">
                                          <p:stCondLst>
                                            <p:cond delay="1312"/>
                                          </p:stCondLst>
                                        </p:cTn>
                                        <p:tgtEl>
                                          <p:spTgt spid="10"/>
                                        </p:tgtEl>
                                      </p:cBhvr>
                                      <p:to x="100000" y="80000"/>
                                    </p:animScale>
                                    <p:animScale>
                                      <p:cBhvr>
                                        <p:cTn id="268" dur="166" decel="50000">
                                          <p:stCondLst>
                                            <p:cond delay="1338"/>
                                          </p:stCondLst>
                                        </p:cTn>
                                        <p:tgtEl>
                                          <p:spTgt spid="10"/>
                                        </p:tgtEl>
                                      </p:cBhvr>
                                      <p:to x="100000" y="100000"/>
                                    </p:animScale>
                                    <p:animScale>
                                      <p:cBhvr>
                                        <p:cTn id="269" dur="26">
                                          <p:stCondLst>
                                            <p:cond delay="1642"/>
                                          </p:stCondLst>
                                        </p:cTn>
                                        <p:tgtEl>
                                          <p:spTgt spid="10"/>
                                        </p:tgtEl>
                                      </p:cBhvr>
                                      <p:to x="100000" y="90000"/>
                                    </p:animScale>
                                    <p:animScale>
                                      <p:cBhvr>
                                        <p:cTn id="270" dur="166" decel="50000">
                                          <p:stCondLst>
                                            <p:cond delay="1668"/>
                                          </p:stCondLst>
                                        </p:cTn>
                                        <p:tgtEl>
                                          <p:spTgt spid="10"/>
                                        </p:tgtEl>
                                      </p:cBhvr>
                                      <p:to x="100000" y="100000"/>
                                    </p:animScale>
                                    <p:animScale>
                                      <p:cBhvr>
                                        <p:cTn id="271" dur="26">
                                          <p:stCondLst>
                                            <p:cond delay="1808"/>
                                          </p:stCondLst>
                                        </p:cTn>
                                        <p:tgtEl>
                                          <p:spTgt spid="10"/>
                                        </p:tgtEl>
                                      </p:cBhvr>
                                      <p:to x="100000" y="95000"/>
                                    </p:animScale>
                                    <p:animScale>
                                      <p:cBhvr>
                                        <p:cTn id="272" dur="166" decel="50000">
                                          <p:stCondLst>
                                            <p:cond delay="1834"/>
                                          </p:stCondLst>
                                        </p:cTn>
                                        <p:tgtEl>
                                          <p:spTgt spid="10"/>
                                        </p:tgtEl>
                                      </p:cBhvr>
                                      <p:to x="100000" y="100000"/>
                                    </p:animScale>
                                    <p:set>
                                      <p:cBhvr>
                                        <p:cTn id="273" dur="1" fill="hold">
                                          <p:stCondLst>
                                            <p:cond delay="1999"/>
                                          </p:stCondLst>
                                        </p:cTn>
                                        <p:tgtEl>
                                          <p:spTgt spid="10"/>
                                        </p:tgtEl>
                                        <p:attrNameLst>
                                          <p:attrName>style.visibility</p:attrName>
                                        </p:attrNameLst>
                                      </p:cBhvr>
                                      <p:to>
                                        <p:strVal val="hidden"/>
                                      </p:to>
                                    </p:set>
                                  </p:childTnLst>
                                </p:cTn>
                              </p:par>
                              <p:par>
                                <p:cTn id="274" presetID="31" presetClass="exit" presetSubtype="0" fill="hold" grpId="1" nodeType="withEffect">
                                  <p:stCondLst>
                                    <p:cond delay="0"/>
                                  </p:stCondLst>
                                  <p:childTnLst>
                                    <p:anim calcmode="lin" valueType="num">
                                      <p:cBhvr>
                                        <p:cTn id="275" dur="1000"/>
                                        <p:tgtEl>
                                          <p:spTgt spid="152"/>
                                        </p:tgtEl>
                                        <p:attrNameLst>
                                          <p:attrName>ppt_w</p:attrName>
                                        </p:attrNameLst>
                                      </p:cBhvr>
                                      <p:tavLst>
                                        <p:tav tm="0">
                                          <p:val>
                                            <p:strVal val="ppt_w"/>
                                          </p:val>
                                        </p:tav>
                                        <p:tav tm="100000">
                                          <p:val>
                                            <p:fltVal val="0"/>
                                          </p:val>
                                        </p:tav>
                                      </p:tavLst>
                                    </p:anim>
                                    <p:anim calcmode="lin" valueType="num">
                                      <p:cBhvr>
                                        <p:cTn id="276" dur="1000"/>
                                        <p:tgtEl>
                                          <p:spTgt spid="152"/>
                                        </p:tgtEl>
                                        <p:attrNameLst>
                                          <p:attrName>ppt_h</p:attrName>
                                        </p:attrNameLst>
                                      </p:cBhvr>
                                      <p:tavLst>
                                        <p:tav tm="0">
                                          <p:val>
                                            <p:strVal val="ppt_h"/>
                                          </p:val>
                                        </p:tav>
                                        <p:tav tm="100000">
                                          <p:val>
                                            <p:fltVal val="0"/>
                                          </p:val>
                                        </p:tav>
                                      </p:tavLst>
                                    </p:anim>
                                    <p:anim calcmode="lin" valueType="num">
                                      <p:cBhvr>
                                        <p:cTn id="277" dur="1000"/>
                                        <p:tgtEl>
                                          <p:spTgt spid="152"/>
                                        </p:tgtEl>
                                        <p:attrNameLst>
                                          <p:attrName>style.rotation</p:attrName>
                                        </p:attrNameLst>
                                      </p:cBhvr>
                                      <p:tavLst>
                                        <p:tav tm="0">
                                          <p:val>
                                            <p:fltVal val="0"/>
                                          </p:val>
                                        </p:tav>
                                        <p:tav tm="100000">
                                          <p:val>
                                            <p:fltVal val="90"/>
                                          </p:val>
                                        </p:tav>
                                      </p:tavLst>
                                    </p:anim>
                                    <p:animEffect transition="out" filter="fade">
                                      <p:cBhvr>
                                        <p:cTn id="278" dur="1000"/>
                                        <p:tgtEl>
                                          <p:spTgt spid="152"/>
                                        </p:tgtEl>
                                      </p:cBhvr>
                                    </p:animEffect>
                                    <p:set>
                                      <p:cBhvr>
                                        <p:cTn id="279" dur="1" fill="hold">
                                          <p:stCondLst>
                                            <p:cond delay="999"/>
                                          </p:stCondLst>
                                        </p:cTn>
                                        <p:tgtEl>
                                          <p:spTgt spid="152"/>
                                        </p:tgtEl>
                                        <p:attrNameLst>
                                          <p:attrName>style.visibility</p:attrName>
                                        </p:attrNameLst>
                                      </p:cBhvr>
                                      <p:to>
                                        <p:strVal val="hidden"/>
                                      </p:to>
                                    </p:set>
                                  </p:childTnLst>
                                </p:cTn>
                              </p:par>
                              <p:par>
                                <p:cTn id="280" presetID="0" presetClass="path" presetSubtype="0" accel="50000" decel="50000" fill="hold" grpId="1" nodeType="withEffect">
                                  <p:stCondLst>
                                    <p:cond delay="0"/>
                                  </p:stCondLst>
                                  <p:childTnLst>
                                    <p:animMotion origin="layout" path="M 0 0 L 0 0 C -0.00156 -0.0081 -0.0026 -0.01042 -0.00234 -0.01852 C -0.00221 -0.025 -0.00039 -0.02963 0.00143 -0.03519 C 0.00222 -0.03727 0.00274 -0.03981 0.00391 -0.04144 C 0.0099 -0.04931 0.01628 -0.05417 0.0237 -0.05625 C 0.02774 -0.05718 0.03203 -0.05718 0.0362 -0.05741 C 0.0418 -0.05764 0.04753 -0.05787 0.05313 -0.0581 L 0.10287 -0.05486 C 0.11485 -0.05394 0.12878 -0.05208 0.14063 -0.04815 C 0.15157 -0.04444 0.16185 -0.03843 0.17227 -0.03218 C 0.17774 -0.0287 0.18334 -0.02569 0.18789 -0.01921 C 0.19375 -0.01065 0.19636 -0.00278 0.20039 0.00856 C 0.20222 0.01389 0.20677 0.02685 0.20847 0.03449 C 0.20899 0.0375 0.20938 0.04028 0.20977 0.04329 C 0.21016 0.05278 0.2112 0.06227 0.21081 0.07153 C 0.21042 0.08171 0.2086 0.11829 0.2043 0.13704 C 0.20365 0.13958 0.20274 0.1419 0.20222 0.14444 C 0.2013 0.14792 0.20078 0.15162 0.19974 0.15486 C 0.19675 0.16412 0.19128 0.17361 0.18581 0.17708 C 0.18177 0.17986 0.17722 0.17917 0.17292 0.18032 C 0.17018 0.1787 0.16693 0.1787 0.16459 0.17523 C 0.14961 0.1537 0.14948 0.15046 0.14245 0.12778 C 0.13867 0.09977 0.13685 0.09838 0.14414 0.06296 C 0.14701 0.04884 0.16068 0.03009 0.16641 0.02222 C 0.17982 0.0037 0.18985 -0.00694 0.20495 -0.02222 C 0.21966 -0.03704 0.23464 -0.05139 0.25183 -0.05625 C 0.27018 -0.06111 0.2888 -0.06111 0.30742 -0.06343 C 0.32995 -0.06157 0.35261 -0.06204 0.37513 -0.05741 C 0.39727 -0.05278 0.4194 -0.04583 0.44102 -0.03634 C 0.46341 -0.02662 0.48685 -0.0088 0.50703 0.01181 C 0.51563 0.0206 0.52409 0.02963 0.53203 0.04005 C 0.53711 0.04676 0.54128 0.05532 0.54597 0.06296 C 0.5513 0.08241 0.55456 0.08935 0.55534 0.11111 C 0.5556 0.11968 0.55534 0.12824 0.5543 0.13634 C 0.55183 0.15463 0.54636 0.17106 0.53972 0.18519 C 0.53581 0.19329 0.53177 0.20116 0.52722 0.2081 C 0.51979 0.21898 0.50742 0.23056 0.4987 0.23773 C 0.49388 0.24167 0.4892 0.2463 0.48412 0.24884 C 0.47943 0.25116 0.47435 0.25093 0.46953 0.25185 C 0.46537 0.25116 0.46094 0.25231 0.45703 0.25 C 0.44831 0.24468 0.44505 0.23148 0.44076 0.21852 C 0.4349 0.20093 0.4362 0.20185 0.43268 0.17847 C 0.43229 0.17153 0.43099 0.16435 0.43138 0.15741 C 0.4319 0.14514 0.44271 0.11759 0.44492 0.11296 C 0.45313 0.09537 0.46354 0.08426 0.47474 0.07338 C 0.48542 0.06343 0.49883 0.05301 0.51055 0.0463 C 0.5181 0.0419 0.52565 0.03727 0.53347 0.03449 C 0.54414 0.03102 0.55495 0.03009 0.56576 0.02778 C 0.57474 0.02824 0.59232 0.02639 0.60248 0.03403 C 0.60508 0.03588 0.6069 0.04005 0.60912 0.04329 C 0.61654 0.06597 0.6224 0.08218 0.62826 0.1081 C 0.63099 0.12014 0.63321 0.13287 0.63659 0.14444 C 0.64154 0.16157 0.64701 0.17824 0.65287 0.19444 C 0.71302 0.36134 0.66667 0.23519 0.70599 0.32523 C 0.71628 0.34884 0.71563 0.35278 0.72448 0.37662 C 0.72969 0.39074 0.73542 0.4044 0.74076 0.41852 C 0.74479 0.42917 0.74857 0.44005 0.75261 0.45069 C 0.80339 0.58657 0.72188 0.36944 0.77995 0.51667 C 0.79102 0.54468 0.8013 0.57384 0.81198 0.60255 C 0.85742 0.72569 0.79375 0.55625 0.85052 0.70556 C 0.85938 0.72917 0.8612 0.77454 0.87722 0.77662 C 0.95625 0.78657 0.89987 0.78079 1.04675 0.78079 " pathEditMode="relative" ptsTypes="AAAAAAAAAAAAAAAAAAAAAAAAAAAAAAAAAAAAAAAAAAAAAAAAAAAAAAAAAAAAAAA">
                                      <p:cBhvr>
                                        <p:cTn id="281" dur="2000" fill="hold"/>
                                        <p:tgtEl>
                                          <p:spTgt spid="11"/>
                                        </p:tgtEl>
                                        <p:attrNameLst>
                                          <p:attrName>ppt_x</p:attrName>
                                          <p:attrName>ppt_y</p:attrName>
                                        </p:attrNameLst>
                                      </p:cBhvr>
                                    </p:animMotion>
                                  </p:childTnLst>
                                </p:cTn>
                              </p:par>
                            </p:childTnLst>
                          </p:cTn>
                        </p:par>
                      </p:childTnLst>
                    </p:cTn>
                  </p:par>
                  <p:par>
                    <p:cTn id="282" fill="hold">
                      <p:stCondLst>
                        <p:cond delay="indefinite"/>
                      </p:stCondLst>
                      <p:childTnLst>
                        <p:par>
                          <p:cTn id="283" fill="hold">
                            <p:stCondLst>
                              <p:cond delay="0"/>
                            </p:stCondLst>
                            <p:childTnLst>
                              <p:par>
                                <p:cTn id="284" presetID="31" presetClass="entr" presetSubtype="0" fill="hold" grpId="0" nodeType="clickEffect">
                                  <p:stCondLst>
                                    <p:cond delay="0"/>
                                  </p:stCondLst>
                                  <p:childTnLst>
                                    <p:set>
                                      <p:cBhvr>
                                        <p:cTn id="285" dur="1" fill="hold">
                                          <p:stCondLst>
                                            <p:cond delay="0"/>
                                          </p:stCondLst>
                                        </p:cTn>
                                        <p:tgtEl>
                                          <p:spTgt spid="204"/>
                                        </p:tgtEl>
                                        <p:attrNameLst>
                                          <p:attrName>style.visibility</p:attrName>
                                        </p:attrNameLst>
                                      </p:cBhvr>
                                      <p:to>
                                        <p:strVal val="visible"/>
                                      </p:to>
                                    </p:set>
                                    <p:anim calcmode="lin" valueType="num">
                                      <p:cBhvr>
                                        <p:cTn id="286" dur="1000" fill="hold"/>
                                        <p:tgtEl>
                                          <p:spTgt spid="204"/>
                                        </p:tgtEl>
                                        <p:attrNameLst>
                                          <p:attrName>ppt_w</p:attrName>
                                        </p:attrNameLst>
                                      </p:cBhvr>
                                      <p:tavLst>
                                        <p:tav tm="0">
                                          <p:val>
                                            <p:fltVal val="0"/>
                                          </p:val>
                                        </p:tav>
                                        <p:tav tm="100000">
                                          <p:val>
                                            <p:strVal val="#ppt_w"/>
                                          </p:val>
                                        </p:tav>
                                      </p:tavLst>
                                    </p:anim>
                                    <p:anim calcmode="lin" valueType="num">
                                      <p:cBhvr>
                                        <p:cTn id="287" dur="1000" fill="hold"/>
                                        <p:tgtEl>
                                          <p:spTgt spid="204"/>
                                        </p:tgtEl>
                                        <p:attrNameLst>
                                          <p:attrName>ppt_h</p:attrName>
                                        </p:attrNameLst>
                                      </p:cBhvr>
                                      <p:tavLst>
                                        <p:tav tm="0">
                                          <p:val>
                                            <p:fltVal val="0"/>
                                          </p:val>
                                        </p:tav>
                                        <p:tav tm="100000">
                                          <p:val>
                                            <p:strVal val="#ppt_h"/>
                                          </p:val>
                                        </p:tav>
                                      </p:tavLst>
                                    </p:anim>
                                    <p:anim calcmode="lin" valueType="num">
                                      <p:cBhvr>
                                        <p:cTn id="288" dur="1000" fill="hold"/>
                                        <p:tgtEl>
                                          <p:spTgt spid="204"/>
                                        </p:tgtEl>
                                        <p:attrNameLst>
                                          <p:attrName>style.rotation</p:attrName>
                                        </p:attrNameLst>
                                      </p:cBhvr>
                                      <p:tavLst>
                                        <p:tav tm="0">
                                          <p:val>
                                            <p:fltVal val="90"/>
                                          </p:val>
                                        </p:tav>
                                        <p:tav tm="100000">
                                          <p:val>
                                            <p:fltVal val="0"/>
                                          </p:val>
                                        </p:tav>
                                      </p:tavLst>
                                    </p:anim>
                                    <p:animEffect transition="in" filter="fade">
                                      <p:cBhvr>
                                        <p:cTn id="289" dur="1000"/>
                                        <p:tgtEl>
                                          <p:spTgt spid="204"/>
                                        </p:tgtEl>
                                      </p:cBhvr>
                                    </p:animEffect>
                                  </p:childTnLst>
                                </p:cTn>
                              </p:par>
                              <p:par>
                                <p:cTn id="290" presetID="31" presetClass="entr" presetSubtype="0" fill="hold" grpId="0" nodeType="withEffect">
                                  <p:stCondLst>
                                    <p:cond delay="0"/>
                                  </p:stCondLst>
                                  <p:childTnLst>
                                    <p:set>
                                      <p:cBhvr>
                                        <p:cTn id="291" dur="1" fill="hold">
                                          <p:stCondLst>
                                            <p:cond delay="0"/>
                                          </p:stCondLst>
                                        </p:cTn>
                                        <p:tgtEl>
                                          <p:spTgt spid="212"/>
                                        </p:tgtEl>
                                        <p:attrNameLst>
                                          <p:attrName>style.visibility</p:attrName>
                                        </p:attrNameLst>
                                      </p:cBhvr>
                                      <p:to>
                                        <p:strVal val="visible"/>
                                      </p:to>
                                    </p:set>
                                    <p:anim calcmode="lin" valueType="num">
                                      <p:cBhvr>
                                        <p:cTn id="292" dur="1000" fill="hold"/>
                                        <p:tgtEl>
                                          <p:spTgt spid="212"/>
                                        </p:tgtEl>
                                        <p:attrNameLst>
                                          <p:attrName>ppt_w</p:attrName>
                                        </p:attrNameLst>
                                      </p:cBhvr>
                                      <p:tavLst>
                                        <p:tav tm="0">
                                          <p:val>
                                            <p:fltVal val="0"/>
                                          </p:val>
                                        </p:tav>
                                        <p:tav tm="100000">
                                          <p:val>
                                            <p:strVal val="#ppt_w"/>
                                          </p:val>
                                        </p:tav>
                                      </p:tavLst>
                                    </p:anim>
                                    <p:anim calcmode="lin" valueType="num">
                                      <p:cBhvr>
                                        <p:cTn id="293" dur="1000" fill="hold"/>
                                        <p:tgtEl>
                                          <p:spTgt spid="212"/>
                                        </p:tgtEl>
                                        <p:attrNameLst>
                                          <p:attrName>ppt_h</p:attrName>
                                        </p:attrNameLst>
                                      </p:cBhvr>
                                      <p:tavLst>
                                        <p:tav tm="0">
                                          <p:val>
                                            <p:fltVal val="0"/>
                                          </p:val>
                                        </p:tav>
                                        <p:tav tm="100000">
                                          <p:val>
                                            <p:strVal val="#ppt_h"/>
                                          </p:val>
                                        </p:tav>
                                      </p:tavLst>
                                    </p:anim>
                                    <p:anim calcmode="lin" valueType="num">
                                      <p:cBhvr>
                                        <p:cTn id="294" dur="1000" fill="hold"/>
                                        <p:tgtEl>
                                          <p:spTgt spid="212"/>
                                        </p:tgtEl>
                                        <p:attrNameLst>
                                          <p:attrName>style.rotation</p:attrName>
                                        </p:attrNameLst>
                                      </p:cBhvr>
                                      <p:tavLst>
                                        <p:tav tm="0">
                                          <p:val>
                                            <p:fltVal val="90"/>
                                          </p:val>
                                        </p:tav>
                                        <p:tav tm="100000">
                                          <p:val>
                                            <p:fltVal val="0"/>
                                          </p:val>
                                        </p:tav>
                                      </p:tavLst>
                                    </p:anim>
                                    <p:animEffect transition="in" filter="fade">
                                      <p:cBhvr>
                                        <p:cTn id="295" dur="1000"/>
                                        <p:tgtEl>
                                          <p:spTgt spid="212"/>
                                        </p:tgtEl>
                                      </p:cBhvr>
                                    </p:animEffect>
                                  </p:childTnLst>
                                </p:cTn>
                              </p:par>
                            </p:childTnLst>
                          </p:cTn>
                        </p:par>
                        <p:par>
                          <p:cTn id="296" fill="hold">
                            <p:stCondLst>
                              <p:cond delay="1000"/>
                            </p:stCondLst>
                            <p:childTnLst>
                              <p:par>
                                <p:cTn id="297" presetID="2" presetClass="entr" presetSubtype="4" fill="hold" grpId="0" nodeType="afterEffect">
                                  <p:stCondLst>
                                    <p:cond delay="0"/>
                                  </p:stCondLst>
                                  <p:childTnLst>
                                    <p:set>
                                      <p:cBhvr>
                                        <p:cTn id="298" dur="1" fill="hold">
                                          <p:stCondLst>
                                            <p:cond delay="0"/>
                                          </p:stCondLst>
                                        </p:cTn>
                                        <p:tgtEl>
                                          <p:spTgt spid="159"/>
                                        </p:tgtEl>
                                        <p:attrNameLst>
                                          <p:attrName>style.visibility</p:attrName>
                                        </p:attrNameLst>
                                      </p:cBhvr>
                                      <p:to>
                                        <p:strVal val="visible"/>
                                      </p:to>
                                    </p:set>
                                    <p:anim calcmode="lin" valueType="num">
                                      <p:cBhvr additive="base">
                                        <p:cTn id="299" dur="500" fill="hold"/>
                                        <p:tgtEl>
                                          <p:spTgt spid="159"/>
                                        </p:tgtEl>
                                        <p:attrNameLst>
                                          <p:attrName>ppt_x</p:attrName>
                                        </p:attrNameLst>
                                      </p:cBhvr>
                                      <p:tavLst>
                                        <p:tav tm="0">
                                          <p:val>
                                            <p:strVal val="#ppt_x"/>
                                          </p:val>
                                        </p:tav>
                                        <p:tav tm="100000">
                                          <p:val>
                                            <p:strVal val="#ppt_x"/>
                                          </p:val>
                                        </p:tav>
                                      </p:tavLst>
                                    </p:anim>
                                    <p:anim calcmode="lin" valueType="num">
                                      <p:cBhvr additive="base">
                                        <p:cTn id="300" dur="500" fill="hold"/>
                                        <p:tgtEl>
                                          <p:spTgt spid="159"/>
                                        </p:tgtEl>
                                        <p:attrNameLst>
                                          <p:attrName>ppt_y</p:attrName>
                                        </p:attrNameLst>
                                      </p:cBhvr>
                                      <p:tavLst>
                                        <p:tav tm="0">
                                          <p:val>
                                            <p:strVal val="1+#ppt_h/2"/>
                                          </p:val>
                                        </p:tav>
                                        <p:tav tm="100000">
                                          <p:val>
                                            <p:strVal val="#ppt_y"/>
                                          </p:val>
                                        </p:tav>
                                      </p:tavLst>
                                    </p:anim>
                                  </p:childTnLst>
                                </p:cTn>
                              </p:par>
                              <p:par>
                                <p:cTn id="301" presetID="2" presetClass="entr" presetSubtype="4" fill="hold" grpId="0" nodeType="withEffect">
                                  <p:stCondLst>
                                    <p:cond delay="0"/>
                                  </p:stCondLst>
                                  <p:childTnLst>
                                    <p:set>
                                      <p:cBhvr>
                                        <p:cTn id="302" dur="1" fill="hold">
                                          <p:stCondLst>
                                            <p:cond delay="0"/>
                                          </p:stCondLst>
                                        </p:cTn>
                                        <p:tgtEl>
                                          <p:spTgt spid="166"/>
                                        </p:tgtEl>
                                        <p:attrNameLst>
                                          <p:attrName>style.visibility</p:attrName>
                                        </p:attrNameLst>
                                      </p:cBhvr>
                                      <p:to>
                                        <p:strVal val="visible"/>
                                      </p:to>
                                    </p:set>
                                    <p:anim calcmode="lin" valueType="num">
                                      <p:cBhvr additive="base">
                                        <p:cTn id="303" dur="500" fill="hold"/>
                                        <p:tgtEl>
                                          <p:spTgt spid="166"/>
                                        </p:tgtEl>
                                        <p:attrNameLst>
                                          <p:attrName>ppt_x</p:attrName>
                                        </p:attrNameLst>
                                      </p:cBhvr>
                                      <p:tavLst>
                                        <p:tav tm="0">
                                          <p:val>
                                            <p:strVal val="#ppt_x"/>
                                          </p:val>
                                        </p:tav>
                                        <p:tav tm="100000">
                                          <p:val>
                                            <p:strVal val="#ppt_x"/>
                                          </p:val>
                                        </p:tav>
                                      </p:tavLst>
                                    </p:anim>
                                    <p:anim calcmode="lin" valueType="num">
                                      <p:cBhvr additive="base">
                                        <p:cTn id="304" dur="500" fill="hold"/>
                                        <p:tgtEl>
                                          <p:spTgt spid="166"/>
                                        </p:tgtEl>
                                        <p:attrNameLst>
                                          <p:attrName>ppt_y</p:attrName>
                                        </p:attrNameLst>
                                      </p:cBhvr>
                                      <p:tavLst>
                                        <p:tav tm="0">
                                          <p:val>
                                            <p:strVal val="1+#ppt_h/2"/>
                                          </p:val>
                                        </p:tav>
                                        <p:tav tm="100000">
                                          <p:val>
                                            <p:strVal val="#ppt_y"/>
                                          </p:val>
                                        </p:tav>
                                      </p:tavLst>
                                    </p:anim>
                                  </p:childTnLst>
                                </p:cTn>
                              </p:par>
                            </p:childTnLst>
                          </p:cTn>
                        </p:par>
                        <p:par>
                          <p:cTn id="305" fill="hold">
                            <p:stCondLst>
                              <p:cond delay="1500"/>
                            </p:stCondLst>
                            <p:childTnLst>
                              <p:par>
                                <p:cTn id="306" presetID="2" presetClass="entr" presetSubtype="4" fill="hold" grpId="0" nodeType="afterEffect">
                                  <p:stCondLst>
                                    <p:cond delay="0"/>
                                  </p:stCondLst>
                                  <p:childTnLst>
                                    <p:set>
                                      <p:cBhvr>
                                        <p:cTn id="307" dur="1" fill="hold">
                                          <p:stCondLst>
                                            <p:cond delay="0"/>
                                          </p:stCondLst>
                                        </p:cTn>
                                        <p:tgtEl>
                                          <p:spTgt spid="160"/>
                                        </p:tgtEl>
                                        <p:attrNameLst>
                                          <p:attrName>style.visibility</p:attrName>
                                        </p:attrNameLst>
                                      </p:cBhvr>
                                      <p:to>
                                        <p:strVal val="visible"/>
                                      </p:to>
                                    </p:set>
                                    <p:anim calcmode="lin" valueType="num">
                                      <p:cBhvr additive="base">
                                        <p:cTn id="308" dur="500" fill="hold"/>
                                        <p:tgtEl>
                                          <p:spTgt spid="160"/>
                                        </p:tgtEl>
                                        <p:attrNameLst>
                                          <p:attrName>ppt_x</p:attrName>
                                        </p:attrNameLst>
                                      </p:cBhvr>
                                      <p:tavLst>
                                        <p:tav tm="0">
                                          <p:val>
                                            <p:strVal val="#ppt_x"/>
                                          </p:val>
                                        </p:tav>
                                        <p:tav tm="100000">
                                          <p:val>
                                            <p:strVal val="#ppt_x"/>
                                          </p:val>
                                        </p:tav>
                                      </p:tavLst>
                                    </p:anim>
                                    <p:anim calcmode="lin" valueType="num">
                                      <p:cBhvr additive="base">
                                        <p:cTn id="309" dur="500" fill="hold"/>
                                        <p:tgtEl>
                                          <p:spTgt spid="160"/>
                                        </p:tgtEl>
                                        <p:attrNameLst>
                                          <p:attrName>ppt_y</p:attrName>
                                        </p:attrNameLst>
                                      </p:cBhvr>
                                      <p:tavLst>
                                        <p:tav tm="0">
                                          <p:val>
                                            <p:strVal val="1+#ppt_h/2"/>
                                          </p:val>
                                        </p:tav>
                                        <p:tav tm="100000">
                                          <p:val>
                                            <p:strVal val="#ppt_y"/>
                                          </p:val>
                                        </p:tav>
                                      </p:tavLst>
                                    </p:anim>
                                  </p:childTnLst>
                                </p:cTn>
                              </p:par>
                              <p:par>
                                <p:cTn id="310" presetID="2" presetClass="entr" presetSubtype="4" fill="hold" grpId="0" nodeType="withEffect">
                                  <p:stCondLst>
                                    <p:cond delay="0"/>
                                  </p:stCondLst>
                                  <p:childTnLst>
                                    <p:set>
                                      <p:cBhvr>
                                        <p:cTn id="311" dur="1" fill="hold">
                                          <p:stCondLst>
                                            <p:cond delay="0"/>
                                          </p:stCondLst>
                                        </p:cTn>
                                        <p:tgtEl>
                                          <p:spTgt spid="176"/>
                                        </p:tgtEl>
                                        <p:attrNameLst>
                                          <p:attrName>style.visibility</p:attrName>
                                        </p:attrNameLst>
                                      </p:cBhvr>
                                      <p:to>
                                        <p:strVal val="visible"/>
                                      </p:to>
                                    </p:set>
                                    <p:anim calcmode="lin" valueType="num">
                                      <p:cBhvr additive="base">
                                        <p:cTn id="312" dur="500" fill="hold"/>
                                        <p:tgtEl>
                                          <p:spTgt spid="176"/>
                                        </p:tgtEl>
                                        <p:attrNameLst>
                                          <p:attrName>ppt_x</p:attrName>
                                        </p:attrNameLst>
                                      </p:cBhvr>
                                      <p:tavLst>
                                        <p:tav tm="0">
                                          <p:val>
                                            <p:strVal val="#ppt_x"/>
                                          </p:val>
                                        </p:tav>
                                        <p:tav tm="100000">
                                          <p:val>
                                            <p:strVal val="#ppt_x"/>
                                          </p:val>
                                        </p:tav>
                                      </p:tavLst>
                                    </p:anim>
                                    <p:anim calcmode="lin" valueType="num">
                                      <p:cBhvr additive="base">
                                        <p:cTn id="313" dur="500" fill="hold"/>
                                        <p:tgtEl>
                                          <p:spTgt spid="176"/>
                                        </p:tgtEl>
                                        <p:attrNameLst>
                                          <p:attrName>ppt_y</p:attrName>
                                        </p:attrNameLst>
                                      </p:cBhvr>
                                      <p:tavLst>
                                        <p:tav tm="0">
                                          <p:val>
                                            <p:strVal val="1+#ppt_h/2"/>
                                          </p:val>
                                        </p:tav>
                                        <p:tav tm="100000">
                                          <p:val>
                                            <p:strVal val="#ppt_y"/>
                                          </p:val>
                                        </p:tav>
                                      </p:tavLst>
                                    </p:anim>
                                  </p:childTnLst>
                                </p:cTn>
                              </p:par>
                            </p:childTnLst>
                          </p:cTn>
                        </p:par>
                        <p:par>
                          <p:cTn id="314" fill="hold">
                            <p:stCondLst>
                              <p:cond delay="2000"/>
                            </p:stCondLst>
                            <p:childTnLst>
                              <p:par>
                                <p:cTn id="315" presetID="2" presetClass="entr" presetSubtype="4" fill="hold" grpId="0" nodeType="afterEffect">
                                  <p:stCondLst>
                                    <p:cond delay="0"/>
                                  </p:stCondLst>
                                  <p:childTnLst>
                                    <p:set>
                                      <p:cBhvr>
                                        <p:cTn id="316" dur="1" fill="hold">
                                          <p:stCondLst>
                                            <p:cond delay="0"/>
                                          </p:stCondLst>
                                        </p:cTn>
                                        <p:tgtEl>
                                          <p:spTgt spid="165"/>
                                        </p:tgtEl>
                                        <p:attrNameLst>
                                          <p:attrName>style.visibility</p:attrName>
                                        </p:attrNameLst>
                                      </p:cBhvr>
                                      <p:to>
                                        <p:strVal val="visible"/>
                                      </p:to>
                                    </p:set>
                                    <p:anim calcmode="lin" valueType="num">
                                      <p:cBhvr additive="base">
                                        <p:cTn id="317" dur="500" fill="hold"/>
                                        <p:tgtEl>
                                          <p:spTgt spid="165"/>
                                        </p:tgtEl>
                                        <p:attrNameLst>
                                          <p:attrName>ppt_x</p:attrName>
                                        </p:attrNameLst>
                                      </p:cBhvr>
                                      <p:tavLst>
                                        <p:tav tm="0">
                                          <p:val>
                                            <p:strVal val="#ppt_x"/>
                                          </p:val>
                                        </p:tav>
                                        <p:tav tm="100000">
                                          <p:val>
                                            <p:strVal val="#ppt_x"/>
                                          </p:val>
                                        </p:tav>
                                      </p:tavLst>
                                    </p:anim>
                                    <p:anim calcmode="lin" valueType="num">
                                      <p:cBhvr additive="base">
                                        <p:cTn id="318" dur="500" fill="hold"/>
                                        <p:tgtEl>
                                          <p:spTgt spid="165"/>
                                        </p:tgtEl>
                                        <p:attrNameLst>
                                          <p:attrName>ppt_y</p:attrName>
                                        </p:attrNameLst>
                                      </p:cBhvr>
                                      <p:tavLst>
                                        <p:tav tm="0">
                                          <p:val>
                                            <p:strVal val="1+#ppt_h/2"/>
                                          </p:val>
                                        </p:tav>
                                        <p:tav tm="100000">
                                          <p:val>
                                            <p:strVal val="#ppt_y"/>
                                          </p:val>
                                        </p:tav>
                                      </p:tavLst>
                                    </p:anim>
                                  </p:childTnLst>
                                </p:cTn>
                              </p:par>
                              <p:par>
                                <p:cTn id="319" presetID="2" presetClass="entr" presetSubtype="4" fill="hold" grpId="0" nodeType="withEffect">
                                  <p:stCondLst>
                                    <p:cond delay="0"/>
                                  </p:stCondLst>
                                  <p:childTnLst>
                                    <p:set>
                                      <p:cBhvr>
                                        <p:cTn id="320" dur="1" fill="hold">
                                          <p:stCondLst>
                                            <p:cond delay="0"/>
                                          </p:stCondLst>
                                        </p:cTn>
                                        <p:tgtEl>
                                          <p:spTgt spid="167"/>
                                        </p:tgtEl>
                                        <p:attrNameLst>
                                          <p:attrName>style.visibility</p:attrName>
                                        </p:attrNameLst>
                                      </p:cBhvr>
                                      <p:to>
                                        <p:strVal val="visible"/>
                                      </p:to>
                                    </p:set>
                                    <p:anim calcmode="lin" valueType="num">
                                      <p:cBhvr additive="base">
                                        <p:cTn id="321" dur="500" fill="hold"/>
                                        <p:tgtEl>
                                          <p:spTgt spid="167"/>
                                        </p:tgtEl>
                                        <p:attrNameLst>
                                          <p:attrName>ppt_x</p:attrName>
                                        </p:attrNameLst>
                                      </p:cBhvr>
                                      <p:tavLst>
                                        <p:tav tm="0">
                                          <p:val>
                                            <p:strVal val="#ppt_x"/>
                                          </p:val>
                                        </p:tav>
                                        <p:tav tm="100000">
                                          <p:val>
                                            <p:strVal val="#ppt_x"/>
                                          </p:val>
                                        </p:tav>
                                      </p:tavLst>
                                    </p:anim>
                                    <p:anim calcmode="lin" valueType="num">
                                      <p:cBhvr additive="base">
                                        <p:cTn id="322" dur="500" fill="hold"/>
                                        <p:tgtEl>
                                          <p:spTgt spid="167"/>
                                        </p:tgtEl>
                                        <p:attrNameLst>
                                          <p:attrName>ppt_y</p:attrName>
                                        </p:attrNameLst>
                                      </p:cBhvr>
                                      <p:tavLst>
                                        <p:tav tm="0">
                                          <p:val>
                                            <p:strVal val="1+#ppt_h/2"/>
                                          </p:val>
                                        </p:tav>
                                        <p:tav tm="100000">
                                          <p:val>
                                            <p:strVal val="#ppt_y"/>
                                          </p:val>
                                        </p:tav>
                                      </p:tavLst>
                                    </p:anim>
                                  </p:childTnLst>
                                </p:cTn>
                              </p:par>
                            </p:childTnLst>
                          </p:cTn>
                        </p:par>
                        <p:par>
                          <p:cTn id="323" fill="hold">
                            <p:stCondLst>
                              <p:cond delay="2500"/>
                            </p:stCondLst>
                            <p:childTnLst>
                              <p:par>
                                <p:cTn id="324" presetID="2" presetClass="entr" presetSubtype="4" fill="hold" grpId="0" nodeType="afterEffect">
                                  <p:stCondLst>
                                    <p:cond delay="0"/>
                                  </p:stCondLst>
                                  <p:childTnLst>
                                    <p:set>
                                      <p:cBhvr>
                                        <p:cTn id="325" dur="1" fill="hold">
                                          <p:stCondLst>
                                            <p:cond delay="0"/>
                                          </p:stCondLst>
                                        </p:cTn>
                                        <p:tgtEl>
                                          <p:spTgt spid="162"/>
                                        </p:tgtEl>
                                        <p:attrNameLst>
                                          <p:attrName>style.visibility</p:attrName>
                                        </p:attrNameLst>
                                      </p:cBhvr>
                                      <p:to>
                                        <p:strVal val="visible"/>
                                      </p:to>
                                    </p:set>
                                    <p:anim calcmode="lin" valueType="num">
                                      <p:cBhvr additive="base">
                                        <p:cTn id="326" dur="500" fill="hold"/>
                                        <p:tgtEl>
                                          <p:spTgt spid="162"/>
                                        </p:tgtEl>
                                        <p:attrNameLst>
                                          <p:attrName>ppt_x</p:attrName>
                                        </p:attrNameLst>
                                      </p:cBhvr>
                                      <p:tavLst>
                                        <p:tav tm="0">
                                          <p:val>
                                            <p:strVal val="#ppt_x"/>
                                          </p:val>
                                        </p:tav>
                                        <p:tav tm="100000">
                                          <p:val>
                                            <p:strVal val="#ppt_x"/>
                                          </p:val>
                                        </p:tav>
                                      </p:tavLst>
                                    </p:anim>
                                    <p:anim calcmode="lin" valueType="num">
                                      <p:cBhvr additive="base">
                                        <p:cTn id="327" dur="500" fill="hold"/>
                                        <p:tgtEl>
                                          <p:spTgt spid="162"/>
                                        </p:tgtEl>
                                        <p:attrNameLst>
                                          <p:attrName>ppt_y</p:attrName>
                                        </p:attrNameLst>
                                      </p:cBhvr>
                                      <p:tavLst>
                                        <p:tav tm="0">
                                          <p:val>
                                            <p:strVal val="1+#ppt_h/2"/>
                                          </p:val>
                                        </p:tav>
                                        <p:tav tm="100000">
                                          <p:val>
                                            <p:strVal val="#ppt_y"/>
                                          </p:val>
                                        </p:tav>
                                      </p:tavLst>
                                    </p:anim>
                                  </p:childTnLst>
                                </p:cTn>
                              </p:par>
                              <p:par>
                                <p:cTn id="328" presetID="2" presetClass="entr" presetSubtype="4" fill="hold" grpId="0" nodeType="withEffect">
                                  <p:stCondLst>
                                    <p:cond delay="0"/>
                                  </p:stCondLst>
                                  <p:childTnLst>
                                    <p:set>
                                      <p:cBhvr>
                                        <p:cTn id="329" dur="1" fill="hold">
                                          <p:stCondLst>
                                            <p:cond delay="0"/>
                                          </p:stCondLst>
                                        </p:cTn>
                                        <p:tgtEl>
                                          <p:spTgt spid="181"/>
                                        </p:tgtEl>
                                        <p:attrNameLst>
                                          <p:attrName>style.visibility</p:attrName>
                                        </p:attrNameLst>
                                      </p:cBhvr>
                                      <p:to>
                                        <p:strVal val="visible"/>
                                      </p:to>
                                    </p:set>
                                    <p:anim calcmode="lin" valueType="num">
                                      <p:cBhvr additive="base">
                                        <p:cTn id="330" dur="500" fill="hold"/>
                                        <p:tgtEl>
                                          <p:spTgt spid="181"/>
                                        </p:tgtEl>
                                        <p:attrNameLst>
                                          <p:attrName>ppt_x</p:attrName>
                                        </p:attrNameLst>
                                      </p:cBhvr>
                                      <p:tavLst>
                                        <p:tav tm="0">
                                          <p:val>
                                            <p:strVal val="#ppt_x"/>
                                          </p:val>
                                        </p:tav>
                                        <p:tav tm="100000">
                                          <p:val>
                                            <p:strVal val="#ppt_x"/>
                                          </p:val>
                                        </p:tav>
                                      </p:tavLst>
                                    </p:anim>
                                    <p:anim calcmode="lin" valueType="num">
                                      <p:cBhvr additive="base">
                                        <p:cTn id="331" dur="500" fill="hold"/>
                                        <p:tgtEl>
                                          <p:spTgt spid="181"/>
                                        </p:tgtEl>
                                        <p:attrNameLst>
                                          <p:attrName>ppt_y</p:attrName>
                                        </p:attrNameLst>
                                      </p:cBhvr>
                                      <p:tavLst>
                                        <p:tav tm="0">
                                          <p:val>
                                            <p:strVal val="1+#ppt_h/2"/>
                                          </p:val>
                                        </p:tav>
                                        <p:tav tm="100000">
                                          <p:val>
                                            <p:strVal val="#ppt_y"/>
                                          </p:val>
                                        </p:tav>
                                      </p:tavLst>
                                    </p:anim>
                                  </p:childTnLst>
                                </p:cTn>
                              </p:par>
                            </p:childTnLst>
                          </p:cTn>
                        </p:par>
                        <p:par>
                          <p:cTn id="332" fill="hold">
                            <p:stCondLst>
                              <p:cond delay="3000"/>
                            </p:stCondLst>
                            <p:childTnLst>
                              <p:par>
                                <p:cTn id="333" presetID="2" presetClass="entr" presetSubtype="4" fill="hold" grpId="0" nodeType="afterEffect">
                                  <p:stCondLst>
                                    <p:cond delay="0"/>
                                  </p:stCondLst>
                                  <p:childTnLst>
                                    <p:set>
                                      <p:cBhvr>
                                        <p:cTn id="334" dur="1" fill="hold">
                                          <p:stCondLst>
                                            <p:cond delay="0"/>
                                          </p:stCondLst>
                                        </p:cTn>
                                        <p:tgtEl>
                                          <p:spTgt spid="161"/>
                                        </p:tgtEl>
                                        <p:attrNameLst>
                                          <p:attrName>style.visibility</p:attrName>
                                        </p:attrNameLst>
                                      </p:cBhvr>
                                      <p:to>
                                        <p:strVal val="visible"/>
                                      </p:to>
                                    </p:set>
                                    <p:anim calcmode="lin" valueType="num">
                                      <p:cBhvr additive="base">
                                        <p:cTn id="335" dur="500" fill="hold"/>
                                        <p:tgtEl>
                                          <p:spTgt spid="161"/>
                                        </p:tgtEl>
                                        <p:attrNameLst>
                                          <p:attrName>ppt_x</p:attrName>
                                        </p:attrNameLst>
                                      </p:cBhvr>
                                      <p:tavLst>
                                        <p:tav tm="0">
                                          <p:val>
                                            <p:strVal val="#ppt_x"/>
                                          </p:val>
                                        </p:tav>
                                        <p:tav tm="100000">
                                          <p:val>
                                            <p:strVal val="#ppt_x"/>
                                          </p:val>
                                        </p:tav>
                                      </p:tavLst>
                                    </p:anim>
                                    <p:anim calcmode="lin" valueType="num">
                                      <p:cBhvr additive="base">
                                        <p:cTn id="336" dur="500" fill="hold"/>
                                        <p:tgtEl>
                                          <p:spTgt spid="161"/>
                                        </p:tgtEl>
                                        <p:attrNameLst>
                                          <p:attrName>ppt_y</p:attrName>
                                        </p:attrNameLst>
                                      </p:cBhvr>
                                      <p:tavLst>
                                        <p:tav tm="0">
                                          <p:val>
                                            <p:strVal val="1+#ppt_h/2"/>
                                          </p:val>
                                        </p:tav>
                                        <p:tav tm="100000">
                                          <p:val>
                                            <p:strVal val="#ppt_y"/>
                                          </p:val>
                                        </p:tav>
                                      </p:tavLst>
                                    </p:anim>
                                  </p:childTnLst>
                                </p:cTn>
                              </p:par>
                              <p:par>
                                <p:cTn id="337" presetID="2" presetClass="entr" presetSubtype="4" fill="hold" grpId="0" nodeType="withEffect">
                                  <p:stCondLst>
                                    <p:cond delay="0"/>
                                  </p:stCondLst>
                                  <p:childTnLst>
                                    <p:set>
                                      <p:cBhvr>
                                        <p:cTn id="338" dur="1" fill="hold">
                                          <p:stCondLst>
                                            <p:cond delay="0"/>
                                          </p:stCondLst>
                                        </p:cTn>
                                        <p:tgtEl>
                                          <p:spTgt spid="172"/>
                                        </p:tgtEl>
                                        <p:attrNameLst>
                                          <p:attrName>style.visibility</p:attrName>
                                        </p:attrNameLst>
                                      </p:cBhvr>
                                      <p:to>
                                        <p:strVal val="visible"/>
                                      </p:to>
                                    </p:set>
                                    <p:anim calcmode="lin" valueType="num">
                                      <p:cBhvr additive="base">
                                        <p:cTn id="339" dur="500" fill="hold"/>
                                        <p:tgtEl>
                                          <p:spTgt spid="172"/>
                                        </p:tgtEl>
                                        <p:attrNameLst>
                                          <p:attrName>ppt_x</p:attrName>
                                        </p:attrNameLst>
                                      </p:cBhvr>
                                      <p:tavLst>
                                        <p:tav tm="0">
                                          <p:val>
                                            <p:strVal val="#ppt_x"/>
                                          </p:val>
                                        </p:tav>
                                        <p:tav tm="100000">
                                          <p:val>
                                            <p:strVal val="#ppt_x"/>
                                          </p:val>
                                        </p:tav>
                                      </p:tavLst>
                                    </p:anim>
                                    <p:anim calcmode="lin" valueType="num">
                                      <p:cBhvr additive="base">
                                        <p:cTn id="340" dur="500" fill="hold"/>
                                        <p:tgtEl>
                                          <p:spTgt spid="172"/>
                                        </p:tgtEl>
                                        <p:attrNameLst>
                                          <p:attrName>ppt_y</p:attrName>
                                        </p:attrNameLst>
                                      </p:cBhvr>
                                      <p:tavLst>
                                        <p:tav tm="0">
                                          <p:val>
                                            <p:strVal val="1+#ppt_h/2"/>
                                          </p:val>
                                        </p:tav>
                                        <p:tav tm="100000">
                                          <p:val>
                                            <p:strVal val="#ppt_y"/>
                                          </p:val>
                                        </p:tav>
                                      </p:tavLst>
                                    </p:anim>
                                  </p:childTnLst>
                                </p:cTn>
                              </p:par>
                            </p:childTnLst>
                          </p:cTn>
                        </p:par>
                        <p:par>
                          <p:cTn id="341" fill="hold">
                            <p:stCondLst>
                              <p:cond delay="3500"/>
                            </p:stCondLst>
                            <p:childTnLst>
                              <p:par>
                                <p:cTn id="342" presetID="2" presetClass="entr" presetSubtype="4" fill="hold" grpId="0" nodeType="afterEffect">
                                  <p:stCondLst>
                                    <p:cond delay="0"/>
                                  </p:stCondLst>
                                  <p:childTnLst>
                                    <p:set>
                                      <p:cBhvr>
                                        <p:cTn id="343" dur="1" fill="hold">
                                          <p:stCondLst>
                                            <p:cond delay="0"/>
                                          </p:stCondLst>
                                        </p:cTn>
                                        <p:tgtEl>
                                          <p:spTgt spid="163"/>
                                        </p:tgtEl>
                                        <p:attrNameLst>
                                          <p:attrName>style.visibility</p:attrName>
                                        </p:attrNameLst>
                                      </p:cBhvr>
                                      <p:to>
                                        <p:strVal val="visible"/>
                                      </p:to>
                                    </p:set>
                                    <p:anim calcmode="lin" valueType="num">
                                      <p:cBhvr additive="base">
                                        <p:cTn id="344" dur="500" fill="hold"/>
                                        <p:tgtEl>
                                          <p:spTgt spid="163"/>
                                        </p:tgtEl>
                                        <p:attrNameLst>
                                          <p:attrName>ppt_x</p:attrName>
                                        </p:attrNameLst>
                                      </p:cBhvr>
                                      <p:tavLst>
                                        <p:tav tm="0">
                                          <p:val>
                                            <p:strVal val="#ppt_x"/>
                                          </p:val>
                                        </p:tav>
                                        <p:tav tm="100000">
                                          <p:val>
                                            <p:strVal val="#ppt_x"/>
                                          </p:val>
                                        </p:tav>
                                      </p:tavLst>
                                    </p:anim>
                                    <p:anim calcmode="lin" valueType="num">
                                      <p:cBhvr additive="base">
                                        <p:cTn id="345" dur="500" fill="hold"/>
                                        <p:tgtEl>
                                          <p:spTgt spid="163"/>
                                        </p:tgtEl>
                                        <p:attrNameLst>
                                          <p:attrName>ppt_y</p:attrName>
                                        </p:attrNameLst>
                                      </p:cBhvr>
                                      <p:tavLst>
                                        <p:tav tm="0">
                                          <p:val>
                                            <p:strVal val="1+#ppt_h/2"/>
                                          </p:val>
                                        </p:tav>
                                        <p:tav tm="100000">
                                          <p:val>
                                            <p:strVal val="#ppt_y"/>
                                          </p:val>
                                        </p:tav>
                                      </p:tavLst>
                                    </p:anim>
                                  </p:childTnLst>
                                </p:cTn>
                              </p:par>
                              <p:par>
                                <p:cTn id="346" presetID="2" presetClass="entr" presetSubtype="4" fill="hold" grpId="0" nodeType="withEffect">
                                  <p:stCondLst>
                                    <p:cond delay="0"/>
                                  </p:stCondLst>
                                  <p:childTnLst>
                                    <p:set>
                                      <p:cBhvr>
                                        <p:cTn id="347" dur="1" fill="hold">
                                          <p:stCondLst>
                                            <p:cond delay="0"/>
                                          </p:stCondLst>
                                        </p:cTn>
                                        <p:tgtEl>
                                          <p:spTgt spid="182"/>
                                        </p:tgtEl>
                                        <p:attrNameLst>
                                          <p:attrName>style.visibility</p:attrName>
                                        </p:attrNameLst>
                                      </p:cBhvr>
                                      <p:to>
                                        <p:strVal val="visible"/>
                                      </p:to>
                                    </p:set>
                                    <p:anim calcmode="lin" valueType="num">
                                      <p:cBhvr additive="base">
                                        <p:cTn id="348" dur="500" fill="hold"/>
                                        <p:tgtEl>
                                          <p:spTgt spid="182"/>
                                        </p:tgtEl>
                                        <p:attrNameLst>
                                          <p:attrName>ppt_x</p:attrName>
                                        </p:attrNameLst>
                                      </p:cBhvr>
                                      <p:tavLst>
                                        <p:tav tm="0">
                                          <p:val>
                                            <p:strVal val="#ppt_x"/>
                                          </p:val>
                                        </p:tav>
                                        <p:tav tm="100000">
                                          <p:val>
                                            <p:strVal val="#ppt_x"/>
                                          </p:val>
                                        </p:tav>
                                      </p:tavLst>
                                    </p:anim>
                                    <p:anim calcmode="lin" valueType="num">
                                      <p:cBhvr additive="base">
                                        <p:cTn id="349" dur="500" fill="hold"/>
                                        <p:tgtEl>
                                          <p:spTgt spid="182"/>
                                        </p:tgtEl>
                                        <p:attrNameLst>
                                          <p:attrName>ppt_y</p:attrName>
                                        </p:attrNameLst>
                                      </p:cBhvr>
                                      <p:tavLst>
                                        <p:tav tm="0">
                                          <p:val>
                                            <p:strVal val="1+#ppt_h/2"/>
                                          </p:val>
                                        </p:tav>
                                        <p:tav tm="100000">
                                          <p:val>
                                            <p:strVal val="#ppt_y"/>
                                          </p:val>
                                        </p:tav>
                                      </p:tavLst>
                                    </p:anim>
                                  </p:childTnLst>
                                </p:cTn>
                              </p:par>
                            </p:childTnLst>
                          </p:cTn>
                        </p:par>
                      </p:childTnLst>
                    </p:cTn>
                  </p:par>
                  <p:par>
                    <p:cTn id="350" fill="hold">
                      <p:stCondLst>
                        <p:cond delay="indefinite"/>
                      </p:stCondLst>
                      <p:childTnLst>
                        <p:par>
                          <p:cTn id="351" fill="hold">
                            <p:stCondLst>
                              <p:cond delay="0"/>
                            </p:stCondLst>
                            <p:childTnLst>
                              <p:par>
                                <p:cTn id="352" presetID="31" presetClass="entr" presetSubtype="0" fill="hold" grpId="0" nodeType="clickEffect">
                                  <p:stCondLst>
                                    <p:cond delay="0"/>
                                  </p:stCondLst>
                                  <p:childTnLst>
                                    <p:set>
                                      <p:cBhvr>
                                        <p:cTn id="353" dur="1" fill="hold">
                                          <p:stCondLst>
                                            <p:cond delay="0"/>
                                          </p:stCondLst>
                                        </p:cTn>
                                        <p:tgtEl>
                                          <p:spTgt spid="17"/>
                                        </p:tgtEl>
                                        <p:attrNameLst>
                                          <p:attrName>style.visibility</p:attrName>
                                        </p:attrNameLst>
                                      </p:cBhvr>
                                      <p:to>
                                        <p:strVal val="visible"/>
                                      </p:to>
                                    </p:set>
                                    <p:anim calcmode="lin" valueType="num">
                                      <p:cBhvr>
                                        <p:cTn id="354" dur="1000" fill="hold"/>
                                        <p:tgtEl>
                                          <p:spTgt spid="17"/>
                                        </p:tgtEl>
                                        <p:attrNameLst>
                                          <p:attrName>ppt_w</p:attrName>
                                        </p:attrNameLst>
                                      </p:cBhvr>
                                      <p:tavLst>
                                        <p:tav tm="0">
                                          <p:val>
                                            <p:fltVal val="0"/>
                                          </p:val>
                                        </p:tav>
                                        <p:tav tm="100000">
                                          <p:val>
                                            <p:strVal val="#ppt_w"/>
                                          </p:val>
                                        </p:tav>
                                      </p:tavLst>
                                    </p:anim>
                                    <p:anim calcmode="lin" valueType="num">
                                      <p:cBhvr>
                                        <p:cTn id="355" dur="1000" fill="hold"/>
                                        <p:tgtEl>
                                          <p:spTgt spid="17"/>
                                        </p:tgtEl>
                                        <p:attrNameLst>
                                          <p:attrName>ppt_h</p:attrName>
                                        </p:attrNameLst>
                                      </p:cBhvr>
                                      <p:tavLst>
                                        <p:tav tm="0">
                                          <p:val>
                                            <p:fltVal val="0"/>
                                          </p:val>
                                        </p:tav>
                                        <p:tav tm="100000">
                                          <p:val>
                                            <p:strVal val="#ppt_h"/>
                                          </p:val>
                                        </p:tav>
                                      </p:tavLst>
                                    </p:anim>
                                    <p:anim calcmode="lin" valueType="num">
                                      <p:cBhvr>
                                        <p:cTn id="356" dur="1000" fill="hold"/>
                                        <p:tgtEl>
                                          <p:spTgt spid="17"/>
                                        </p:tgtEl>
                                        <p:attrNameLst>
                                          <p:attrName>style.rotation</p:attrName>
                                        </p:attrNameLst>
                                      </p:cBhvr>
                                      <p:tavLst>
                                        <p:tav tm="0">
                                          <p:val>
                                            <p:fltVal val="90"/>
                                          </p:val>
                                        </p:tav>
                                        <p:tav tm="100000">
                                          <p:val>
                                            <p:fltVal val="0"/>
                                          </p:val>
                                        </p:tav>
                                      </p:tavLst>
                                    </p:anim>
                                    <p:animEffect transition="in" filter="fade">
                                      <p:cBhvr>
                                        <p:cTn id="357" dur="1000"/>
                                        <p:tgtEl>
                                          <p:spTgt spid="17"/>
                                        </p:tgtEl>
                                      </p:cBhvr>
                                    </p:animEffect>
                                  </p:childTnLst>
                                </p:cTn>
                              </p:par>
                              <p:par>
                                <p:cTn id="358" presetID="31" presetClass="entr" presetSubtype="0" fill="hold" grpId="0" nodeType="withEffect">
                                  <p:stCondLst>
                                    <p:cond delay="0"/>
                                  </p:stCondLst>
                                  <p:childTnLst>
                                    <p:set>
                                      <p:cBhvr>
                                        <p:cTn id="359" dur="1" fill="hold">
                                          <p:stCondLst>
                                            <p:cond delay="0"/>
                                          </p:stCondLst>
                                        </p:cTn>
                                        <p:tgtEl>
                                          <p:spTgt spid="21"/>
                                        </p:tgtEl>
                                        <p:attrNameLst>
                                          <p:attrName>style.visibility</p:attrName>
                                        </p:attrNameLst>
                                      </p:cBhvr>
                                      <p:to>
                                        <p:strVal val="visible"/>
                                      </p:to>
                                    </p:set>
                                    <p:anim calcmode="lin" valueType="num">
                                      <p:cBhvr>
                                        <p:cTn id="360" dur="1000" fill="hold"/>
                                        <p:tgtEl>
                                          <p:spTgt spid="21"/>
                                        </p:tgtEl>
                                        <p:attrNameLst>
                                          <p:attrName>ppt_w</p:attrName>
                                        </p:attrNameLst>
                                      </p:cBhvr>
                                      <p:tavLst>
                                        <p:tav tm="0">
                                          <p:val>
                                            <p:fltVal val="0"/>
                                          </p:val>
                                        </p:tav>
                                        <p:tav tm="100000">
                                          <p:val>
                                            <p:strVal val="#ppt_w"/>
                                          </p:val>
                                        </p:tav>
                                      </p:tavLst>
                                    </p:anim>
                                    <p:anim calcmode="lin" valueType="num">
                                      <p:cBhvr>
                                        <p:cTn id="361" dur="1000" fill="hold"/>
                                        <p:tgtEl>
                                          <p:spTgt spid="21"/>
                                        </p:tgtEl>
                                        <p:attrNameLst>
                                          <p:attrName>ppt_h</p:attrName>
                                        </p:attrNameLst>
                                      </p:cBhvr>
                                      <p:tavLst>
                                        <p:tav tm="0">
                                          <p:val>
                                            <p:fltVal val="0"/>
                                          </p:val>
                                        </p:tav>
                                        <p:tav tm="100000">
                                          <p:val>
                                            <p:strVal val="#ppt_h"/>
                                          </p:val>
                                        </p:tav>
                                      </p:tavLst>
                                    </p:anim>
                                    <p:anim calcmode="lin" valueType="num">
                                      <p:cBhvr>
                                        <p:cTn id="362" dur="1000" fill="hold"/>
                                        <p:tgtEl>
                                          <p:spTgt spid="21"/>
                                        </p:tgtEl>
                                        <p:attrNameLst>
                                          <p:attrName>style.rotation</p:attrName>
                                        </p:attrNameLst>
                                      </p:cBhvr>
                                      <p:tavLst>
                                        <p:tav tm="0">
                                          <p:val>
                                            <p:fltVal val="90"/>
                                          </p:val>
                                        </p:tav>
                                        <p:tav tm="100000">
                                          <p:val>
                                            <p:fltVal val="0"/>
                                          </p:val>
                                        </p:tav>
                                      </p:tavLst>
                                    </p:anim>
                                    <p:animEffect transition="in" filter="fade">
                                      <p:cBhvr>
                                        <p:cTn id="363" dur="1000"/>
                                        <p:tgtEl>
                                          <p:spTgt spid="21"/>
                                        </p:tgtEl>
                                      </p:cBhvr>
                                    </p:animEffect>
                                  </p:childTnLst>
                                </p:cTn>
                              </p:par>
                            </p:childTnLst>
                          </p:cTn>
                        </p:par>
                        <p:par>
                          <p:cTn id="364" fill="hold">
                            <p:stCondLst>
                              <p:cond delay="1000"/>
                            </p:stCondLst>
                            <p:childTnLst>
                              <p:par>
                                <p:cTn id="365" presetID="31" presetClass="entr" presetSubtype="0" fill="hold" grpId="0" nodeType="afterEffect">
                                  <p:stCondLst>
                                    <p:cond delay="0"/>
                                  </p:stCondLst>
                                  <p:childTnLst>
                                    <p:set>
                                      <p:cBhvr>
                                        <p:cTn id="366" dur="1" fill="hold">
                                          <p:stCondLst>
                                            <p:cond delay="0"/>
                                          </p:stCondLst>
                                        </p:cTn>
                                        <p:tgtEl>
                                          <p:spTgt spid="19"/>
                                        </p:tgtEl>
                                        <p:attrNameLst>
                                          <p:attrName>style.visibility</p:attrName>
                                        </p:attrNameLst>
                                      </p:cBhvr>
                                      <p:to>
                                        <p:strVal val="visible"/>
                                      </p:to>
                                    </p:set>
                                    <p:anim calcmode="lin" valueType="num">
                                      <p:cBhvr>
                                        <p:cTn id="367" dur="1000" fill="hold"/>
                                        <p:tgtEl>
                                          <p:spTgt spid="19"/>
                                        </p:tgtEl>
                                        <p:attrNameLst>
                                          <p:attrName>ppt_w</p:attrName>
                                        </p:attrNameLst>
                                      </p:cBhvr>
                                      <p:tavLst>
                                        <p:tav tm="0">
                                          <p:val>
                                            <p:fltVal val="0"/>
                                          </p:val>
                                        </p:tav>
                                        <p:tav tm="100000">
                                          <p:val>
                                            <p:strVal val="#ppt_w"/>
                                          </p:val>
                                        </p:tav>
                                      </p:tavLst>
                                    </p:anim>
                                    <p:anim calcmode="lin" valueType="num">
                                      <p:cBhvr>
                                        <p:cTn id="368" dur="1000" fill="hold"/>
                                        <p:tgtEl>
                                          <p:spTgt spid="19"/>
                                        </p:tgtEl>
                                        <p:attrNameLst>
                                          <p:attrName>ppt_h</p:attrName>
                                        </p:attrNameLst>
                                      </p:cBhvr>
                                      <p:tavLst>
                                        <p:tav tm="0">
                                          <p:val>
                                            <p:fltVal val="0"/>
                                          </p:val>
                                        </p:tav>
                                        <p:tav tm="100000">
                                          <p:val>
                                            <p:strVal val="#ppt_h"/>
                                          </p:val>
                                        </p:tav>
                                      </p:tavLst>
                                    </p:anim>
                                    <p:anim calcmode="lin" valueType="num">
                                      <p:cBhvr>
                                        <p:cTn id="369" dur="1000" fill="hold"/>
                                        <p:tgtEl>
                                          <p:spTgt spid="19"/>
                                        </p:tgtEl>
                                        <p:attrNameLst>
                                          <p:attrName>style.rotation</p:attrName>
                                        </p:attrNameLst>
                                      </p:cBhvr>
                                      <p:tavLst>
                                        <p:tav tm="0">
                                          <p:val>
                                            <p:fltVal val="90"/>
                                          </p:val>
                                        </p:tav>
                                        <p:tav tm="100000">
                                          <p:val>
                                            <p:fltVal val="0"/>
                                          </p:val>
                                        </p:tav>
                                      </p:tavLst>
                                    </p:anim>
                                    <p:animEffect transition="in" filter="fade">
                                      <p:cBhvr>
                                        <p:cTn id="370" dur="1000"/>
                                        <p:tgtEl>
                                          <p:spTgt spid="19"/>
                                        </p:tgtEl>
                                      </p:cBhvr>
                                    </p:animEffect>
                                  </p:childTnLst>
                                </p:cTn>
                              </p:par>
                              <p:par>
                                <p:cTn id="371" presetID="31" presetClass="entr" presetSubtype="0" fill="hold" grpId="0" nodeType="withEffect">
                                  <p:stCondLst>
                                    <p:cond delay="0"/>
                                  </p:stCondLst>
                                  <p:childTnLst>
                                    <p:set>
                                      <p:cBhvr>
                                        <p:cTn id="372" dur="1" fill="hold">
                                          <p:stCondLst>
                                            <p:cond delay="0"/>
                                          </p:stCondLst>
                                        </p:cTn>
                                        <p:tgtEl>
                                          <p:spTgt spid="24"/>
                                        </p:tgtEl>
                                        <p:attrNameLst>
                                          <p:attrName>style.visibility</p:attrName>
                                        </p:attrNameLst>
                                      </p:cBhvr>
                                      <p:to>
                                        <p:strVal val="visible"/>
                                      </p:to>
                                    </p:set>
                                    <p:anim calcmode="lin" valueType="num">
                                      <p:cBhvr>
                                        <p:cTn id="373" dur="1000" fill="hold"/>
                                        <p:tgtEl>
                                          <p:spTgt spid="24"/>
                                        </p:tgtEl>
                                        <p:attrNameLst>
                                          <p:attrName>ppt_w</p:attrName>
                                        </p:attrNameLst>
                                      </p:cBhvr>
                                      <p:tavLst>
                                        <p:tav tm="0">
                                          <p:val>
                                            <p:fltVal val="0"/>
                                          </p:val>
                                        </p:tav>
                                        <p:tav tm="100000">
                                          <p:val>
                                            <p:strVal val="#ppt_w"/>
                                          </p:val>
                                        </p:tav>
                                      </p:tavLst>
                                    </p:anim>
                                    <p:anim calcmode="lin" valueType="num">
                                      <p:cBhvr>
                                        <p:cTn id="374" dur="1000" fill="hold"/>
                                        <p:tgtEl>
                                          <p:spTgt spid="24"/>
                                        </p:tgtEl>
                                        <p:attrNameLst>
                                          <p:attrName>ppt_h</p:attrName>
                                        </p:attrNameLst>
                                      </p:cBhvr>
                                      <p:tavLst>
                                        <p:tav tm="0">
                                          <p:val>
                                            <p:fltVal val="0"/>
                                          </p:val>
                                        </p:tav>
                                        <p:tav tm="100000">
                                          <p:val>
                                            <p:strVal val="#ppt_h"/>
                                          </p:val>
                                        </p:tav>
                                      </p:tavLst>
                                    </p:anim>
                                    <p:anim calcmode="lin" valueType="num">
                                      <p:cBhvr>
                                        <p:cTn id="375" dur="1000" fill="hold"/>
                                        <p:tgtEl>
                                          <p:spTgt spid="24"/>
                                        </p:tgtEl>
                                        <p:attrNameLst>
                                          <p:attrName>style.rotation</p:attrName>
                                        </p:attrNameLst>
                                      </p:cBhvr>
                                      <p:tavLst>
                                        <p:tav tm="0">
                                          <p:val>
                                            <p:fltVal val="90"/>
                                          </p:val>
                                        </p:tav>
                                        <p:tav tm="100000">
                                          <p:val>
                                            <p:fltVal val="0"/>
                                          </p:val>
                                        </p:tav>
                                      </p:tavLst>
                                    </p:anim>
                                    <p:animEffect transition="in" filter="fade">
                                      <p:cBhvr>
                                        <p:cTn id="376" dur="1000"/>
                                        <p:tgtEl>
                                          <p:spTgt spid="24"/>
                                        </p:tgtEl>
                                      </p:cBhvr>
                                    </p:animEffect>
                                  </p:childTnLst>
                                </p:cTn>
                              </p:par>
                            </p:childTnLst>
                          </p:cTn>
                        </p:par>
                        <p:par>
                          <p:cTn id="377" fill="hold">
                            <p:stCondLst>
                              <p:cond delay="2000"/>
                            </p:stCondLst>
                            <p:childTnLst>
                              <p:par>
                                <p:cTn id="378" presetID="31" presetClass="entr" presetSubtype="0" fill="hold" grpId="0" nodeType="afterEffect">
                                  <p:stCondLst>
                                    <p:cond delay="0"/>
                                  </p:stCondLst>
                                  <p:childTnLst>
                                    <p:set>
                                      <p:cBhvr>
                                        <p:cTn id="379" dur="1" fill="hold">
                                          <p:stCondLst>
                                            <p:cond delay="0"/>
                                          </p:stCondLst>
                                        </p:cTn>
                                        <p:tgtEl>
                                          <p:spTgt spid="20"/>
                                        </p:tgtEl>
                                        <p:attrNameLst>
                                          <p:attrName>style.visibility</p:attrName>
                                        </p:attrNameLst>
                                      </p:cBhvr>
                                      <p:to>
                                        <p:strVal val="visible"/>
                                      </p:to>
                                    </p:set>
                                    <p:anim calcmode="lin" valueType="num">
                                      <p:cBhvr>
                                        <p:cTn id="380" dur="1000" fill="hold"/>
                                        <p:tgtEl>
                                          <p:spTgt spid="20"/>
                                        </p:tgtEl>
                                        <p:attrNameLst>
                                          <p:attrName>ppt_w</p:attrName>
                                        </p:attrNameLst>
                                      </p:cBhvr>
                                      <p:tavLst>
                                        <p:tav tm="0">
                                          <p:val>
                                            <p:fltVal val="0"/>
                                          </p:val>
                                        </p:tav>
                                        <p:tav tm="100000">
                                          <p:val>
                                            <p:strVal val="#ppt_w"/>
                                          </p:val>
                                        </p:tav>
                                      </p:tavLst>
                                    </p:anim>
                                    <p:anim calcmode="lin" valueType="num">
                                      <p:cBhvr>
                                        <p:cTn id="381" dur="1000" fill="hold"/>
                                        <p:tgtEl>
                                          <p:spTgt spid="20"/>
                                        </p:tgtEl>
                                        <p:attrNameLst>
                                          <p:attrName>ppt_h</p:attrName>
                                        </p:attrNameLst>
                                      </p:cBhvr>
                                      <p:tavLst>
                                        <p:tav tm="0">
                                          <p:val>
                                            <p:fltVal val="0"/>
                                          </p:val>
                                        </p:tav>
                                        <p:tav tm="100000">
                                          <p:val>
                                            <p:strVal val="#ppt_h"/>
                                          </p:val>
                                        </p:tav>
                                      </p:tavLst>
                                    </p:anim>
                                    <p:anim calcmode="lin" valueType="num">
                                      <p:cBhvr>
                                        <p:cTn id="382" dur="1000" fill="hold"/>
                                        <p:tgtEl>
                                          <p:spTgt spid="20"/>
                                        </p:tgtEl>
                                        <p:attrNameLst>
                                          <p:attrName>style.rotation</p:attrName>
                                        </p:attrNameLst>
                                      </p:cBhvr>
                                      <p:tavLst>
                                        <p:tav tm="0">
                                          <p:val>
                                            <p:fltVal val="90"/>
                                          </p:val>
                                        </p:tav>
                                        <p:tav tm="100000">
                                          <p:val>
                                            <p:fltVal val="0"/>
                                          </p:val>
                                        </p:tav>
                                      </p:tavLst>
                                    </p:anim>
                                    <p:animEffect transition="in" filter="fade">
                                      <p:cBhvr>
                                        <p:cTn id="383" dur="1000"/>
                                        <p:tgtEl>
                                          <p:spTgt spid="20"/>
                                        </p:tgtEl>
                                      </p:cBhvr>
                                    </p:animEffect>
                                  </p:childTnLst>
                                </p:cTn>
                              </p:par>
                              <p:par>
                                <p:cTn id="384" presetID="31" presetClass="entr" presetSubtype="0" fill="hold" grpId="0" nodeType="withEffect">
                                  <p:stCondLst>
                                    <p:cond delay="0"/>
                                  </p:stCondLst>
                                  <p:childTnLst>
                                    <p:set>
                                      <p:cBhvr>
                                        <p:cTn id="385" dur="1" fill="hold">
                                          <p:stCondLst>
                                            <p:cond delay="0"/>
                                          </p:stCondLst>
                                        </p:cTn>
                                        <p:tgtEl>
                                          <p:spTgt spid="23"/>
                                        </p:tgtEl>
                                        <p:attrNameLst>
                                          <p:attrName>style.visibility</p:attrName>
                                        </p:attrNameLst>
                                      </p:cBhvr>
                                      <p:to>
                                        <p:strVal val="visible"/>
                                      </p:to>
                                    </p:set>
                                    <p:anim calcmode="lin" valueType="num">
                                      <p:cBhvr>
                                        <p:cTn id="386" dur="1000" fill="hold"/>
                                        <p:tgtEl>
                                          <p:spTgt spid="23"/>
                                        </p:tgtEl>
                                        <p:attrNameLst>
                                          <p:attrName>ppt_w</p:attrName>
                                        </p:attrNameLst>
                                      </p:cBhvr>
                                      <p:tavLst>
                                        <p:tav tm="0">
                                          <p:val>
                                            <p:fltVal val="0"/>
                                          </p:val>
                                        </p:tav>
                                        <p:tav tm="100000">
                                          <p:val>
                                            <p:strVal val="#ppt_w"/>
                                          </p:val>
                                        </p:tav>
                                      </p:tavLst>
                                    </p:anim>
                                    <p:anim calcmode="lin" valueType="num">
                                      <p:cBhvr>
                                        <p:cTn id="387" dur="1000" fill="hold"/>
                                        <p:tgtEl>
                                          <p:spTgt spid="23"/>
                                        </p:tgtEl>
                                        <p:attrNameLst>
                                          <p:attrName>ppt_h</p:attrName>
                                        </p:attrNameLst>
                                      </p:cBhvr>
                                      <p:tavLst>
                                        <p:tav tm="0">
                                          <p:val>
                                            <p:fltVal val="0"/>
                                          </p:val>
                                        </p:tav>
                                        <p:tav tm="100000">
                                          <p:val>
                                            <p:strVal val="#ppt_h"/>
                                          </p:val>
                                        </p:tav>
                                      </p:tavLst>
                                    </p:anim>
                                    <p:anim calcmode="lin" valueType="num">
                                      <p:cBhvr>
                                        <p:cTn id="388" dur="1000" fill="hold"/>
                                        <p:tgtEl>
                                          <p:spTgt spid="23"/>
                                        </p:tgtEl>
                                        <p:attrNameLst>
                                          <p:attrName>style.rotation</p:attrName>
                                        </p:attrNameLst>
                                      </p:cBhvr>
                                      <p:tavLst>
                                        <p:tav tm="0">
                                          <p:val>
                                            <p:fltVal val="90"/>
                                          </p:val>
                                        </p:tav>
                                        <p:tav tm="100000">
                                          <p:val>
                                            <p:fltVal val="0"/>
                                          </p:val>
                                        </p:tav>
                                      </p:tavLst>
                                    </p:anim>
                                    <p:animEffect transition="in" filter="fade">
                                      <p:cBhvr>
                                        <p:cTn id="389" dur="1000"/>
                                        <p:tgtEl>
                                          <p:spTgt spid="23"/>
                                        </p:tgtEl>
                                      </p:cBhvr>
                                    </p:animEffect>
                                  </p:childTnLst>
                                </p:cTn>
                              </p:par>
                            </p:childTnLst>
                          </p:cTn>
                        </p:par>
                        <p:par>
                          <p:cTn id="390" fill="hold">
                            <p:stCondLst>
                              <p:cond delay="3000"/>
                            </p:stCondLst>
                            <p:childTnLst>
                              <p:par>
                                <p:cTn id="391" presetID="31" presetClass="entr" presetSubtype="0" fill="hold" grpId="0" nodeType="afterEffect">
                                  <p:stCondLst>
                                    <p:cond delay="0"/>
                                  </p:stCondLst>
                                  <p:childTnLst>
                                    <p:set>
                                      <p:cBhvr>
                                        <p:cTn id="392" dur="1" fill="hold">
                                          <p:stCondLst>
                                            <p:cond delay="0"/>
                                          </p:stCondLst>
                                        </p:cTn>
                                        <p:tgtEl>
                                          <p:spTgt spid="18"/>
                                        </p:tgtEl>
                                        <p:attrNameLst>
                                          <p:attrName>style.visibility</p:attrName>
                                        </p:attrNameLst>
                                      </p:cBhvr>
                                      <p:to>
                                        <p:strVal val="visible"/>
                                      </p:to>
                                    </p:set>
                                    <p:anim calcmode="lin" valueType="num">
                                      <p:cBhvr>
                                        <p:cTn id="393" dur="1000" fill="hold"/>
                                        <p:tgtEl>
                                          <p:spTgt spid="18"/>
                                        </p:tgtEl>
                                        <p:attrNameLst>
                                          <p:attrName>ppt_w</p:attrName>
                                        </p:attrNameLst>
                                      </p:cBhvr>
                                      <p:tavLst>
                                        <p:tav tm="0">
                                          <p:val>
                                            <p:fltVal val="0"/>
                                          </p:val>
                                        </p:tav>
                                        <p:tav tm="100000">
                                          <p:val>
                                            <p:strVal val="#ppt_w"/>
                                          </p:val>
                                        </p:tav>
                                      </p:tavLst>
                                    </p:anim>
                                    <p:anim calcmode="lin" valueType="num">
                                      <p:cBhvr>
                                        <p:cTn id="394" dur="1000" fill="hold"/>
                                        <p:tgtEl>
                                          <p:spTgt spid="18"/>
                                        </p:tgtEl>
                                        <p:attrNameLst>
                                          <p:attrName>ppt_h</p:attrName>
                                        </p:attrNameLst>
                                      </p:cBhvr>
                                      <p:tavLst>
                                        <p:tav tm="0">
                                          <p:val>
                                            <p:fltVal val="0"/>
                                          </p:val>
                                        </p:tav>
                                        <p:tav tm="100000">
                                          <p:val>
                                            <p:strVal val="#ppt_h"/>
                                          </p:val>
                                        </p:tav>
                                      </p:tavLst>
                                    </p:anim>
                                    <p:anim calcmode="lin" valueType="num">
                                      <p:cBhvr>
                                        <p:cTn id="395" dur="1000" fill="hold"/>
                                        <p:tgtEl>
                                          <p:spTgt spid="18"/>
                                        </p:tgtEl>
                                        <p:attrNameLst>
                                          <p:attrName>style.rotation</p:attrName>
                                        </p:attrNameLst>
                                      </p:cBhvr>
                                      <p:tavLst>
                                        <p:tav tm="0">
                                          <p:val>
                                            <p:fltVal val="90"/>
                                          </p:val>
                                        </p:tav>
                                        <p:tav tm="100000">
                                          <p:val>
                                            <p:fltVal val="0"/>
                                          </p:val>
                                        </p:tav>
                                      </p:tavLst>
                                    </p:anim>
                                    <p:animEffect transition="in" filter="fade">
                                      <p:cBhvr>
                                        <p:cTn id="396" dur="1000"/>
                                        <p:tgtEl>
                                          <p:spTgt spid="18"/>
                                        </p:tgtEl>
                                      </p:cBhvr>
                                    </p:animEffect>
                                  </p:childTnLst>
                                </p:cTn>
                              </p:par>
                              <p:par>
                                <p:cTn id="397" presetID="31" presetClass="entr" presetSubtype="0" fill="hold" grpId="0" nodeType="withEffect">
                                  <p:stCondLst>
                                    <p:cond delay="0"/>
                                  </p:stCondLst>
                                  <p:childTnLst>
                                    <p:set>
                                      <p:cBhvr>
                                        <p:cTn id="398" dur="1" fill="hold">
                                          <p:stCondLst>
                                            <p:cond delay="0"/>
                                          </p:stCondLst>
                                        </p:cTn>
                                        <p:tgtEl>
                                          <p:spTgt spid="25"/>
                                        </p:tgtEl>
                                        <p:attrNameLst>
                                          <p:attrName>style.visibility</p:attrName>
                                        </p:attrNameLst>
                                      </p:cBhvr>
                                      <p:to>
                                        <p:strVal val="visible"/>
                                      </p:to>
                                    </p:set>
                                    <p:anim calcmode="lin" valueType="num">
                                      <p:cBhvr>
                                        <p:cTn id="399" dur="1000" fill="hold"/>
                                        <p:tgtEl>
                                          <p:spTgt spid="25"/>
                                        </p:tgtEl>
                                        <p:attrNameLst>
                                          <p:attrName>ppt_w</p:attrName>
                                        </p:attrNameLst>
                                      </p:cBhvr>
                                      <p:tavLst>
                                        <p:tav tm="0">
                                          <p:val>
                                            <p:fltVal val="0"/>
                                          </p:val>
                                        </p:tav>
                                        <p:tav tm="100000">
                                          <p:val>
                                            <p:strVal val="#ppt_w"/>
                                          </p:val>
                                        </p:tav>
                                      </p:tavLst>
                                    </p:anim>
                                    <p:anim calcmode="lin" valueType="num">
                                      <p:cBhvr>
                                        <p:cTn id="400" dur="1000" fill="hold"/>
                                        <p:tgtEl>
                                          <p:spTgt spid="25"/>
                                        </p:tgtEl>
                                        <p:attrNameLst>
                                          <p:attrName>ppt_h</p:attrName>
                                        </p:attrNameLst>
                                      </p:cBhvr>
                                      <p:tavLst>
                                        <p:tav tm="0">
                                          <p:val>
                                            <p:fltVal val="0"/>
                                          </p:val>
                                        </p:tav>
                                        <p:tav tm="100000">
                                          <p:val>
                                            <p:strVal val="#ppt_h"/>
                                          </p:val>
                                        </p:tav>
                                      </p:tavLst>
                                    </p:anim>
                                    <p:anim calcmode="lin" valueType="num">
                                      <p:cBhvr>
                                        <p:cTn id="401" dur="1000" fill="hold"/>
                                        <p:tgtEl>
                                          <p:spTgt spid="25"/>
                                        </p:tgtEl>
                                        <p:attrNameLst>
                                          <p:attrName>style.rotation</p:attrName>
                                        </p:attrNameLst>
                                      </p:cBhvr>
                                      <p:tavLst>
                                        <p:tav tm="0">
                                          <p:val>
                                            <p:fltVal val="90"/>
                                          </p:val>
                                        </p:tav>
                                        <p:tav tm="100000">
                                          <p:val>
                                            <p:fltVal val="0"/>
                                          </p:val>
                                        </p:tav>
                                      </p:tavLst>
                                    </p:anim>
                                    <p:animEffect transition="in" filter="fade">
                                      <p:cBhvr>
                                        <p:cTn id="402" dur="1000"/>
                                        <p:tgtEl>
                                          <p:spTgt spid="25"/>
                                        </p:tgtEl>
                                      </p:cBhvr>
                                    </p:animEffect>
                                  </p:childTnLst>
                                </p:cTn>
                              </p:par>
                            </p:childTnLst>
                          </p:cTn>
                        </p:par>
                        <p:par>
                          <p:cTn id="403" fill="hold">
                            <p:stCondLst>
                              <p:cond delay="4000"/>
                            </p:stCondLst>
                            <p:childTnLst>
                              <p:par>
                                <p:cTn id="404" presetID="31" presetClass="entr" presetSubtype="0" fill="hold" grpId="0" nodeType="afterEffect">
                                  <p:stCondLst>
                                    <p:cond delay="0"/>
                                  </p:stCondLst>
                                  <p:childTnLst>
                                    <p:set>
                                      <p:cBhvr>
                                        <p:cTn id="405" dur="1" fill="hold">
                                          <p:stCondLst>
                                            <p:cond delay="0"/>
                                          </p:stCondLst>
                                        </p:cTn>
                                        <p:tgtEl>
                                          <p:spTgt spid="16"/>
                                        </p:tgtEl>
                                        <p:attrNameLst>
                                          <p:attrName>style.visibility</p:attrName>
                                        </p:attrNameLst>
                                      </p:cBhvr>
                                      <p:to>
                                        <p:strVal val="visible"/>
                                      </p:to>
                                    </p:set>
                                    <p:anim calcmode="lin" valueType="num">
                                      <p:cBhvr>
                                        <p:cTn id="406" dur="1000" fill="hold"/>
                                        <p:tgtEl>
                                          <p:spTgt spid="16"/>
                                        </p:tgtEl>
                                        <p:attrNameLst>
                                          <p:attrName>ppt_w</p:attrName>
                                        </p:attrNameLst>
                                      </p:cBhvr>
                                      <p:tavLst>
                                        <p:tav tm="0">
                                          <p:val>
                                            <p:fltVal val="0"/>
                                          </p:val>
                                        </p:tav>
                                        <p:tav tm="100000">
                                          <p:val>
                                            <p:strVal val="#ppt_w"/>
                                          </p:val>
                                        </p:tav>
                                      </p:tavLst>
                                    </p:anim>
                                    <p:anim calcmode="lin" valueType="num">
                                      <p:cBhvr>
                                        <p:cTn id="407" dur="1000" fill="hold"/>
                                        <p:tgtEl>
                                          <p:spTgt spid="16"/>
                                        </p:tgtEl>
                                        <p:attrNameLst>
                                          <p:attrName>ppt_h</p:attrName>
                                        </p:attrNameLst>
                                      </p:cBhvr>
                                      <p:tavLst>
                                        <p:tav tm="0">
                                          <p:val>
                                            <p:fltVal val="0"/>
                                          </p:val>
                                        </p:tav>
                                        <p:tav tm="100000">
                                          <p:val>
                                            <p:strVal val="#ppt_h"/>
                                          </p:val>
                                        </p:tav>
                                      </p:tavLst>
                                    </p:anim>
                                    <p:anim calcmode="lin" valueType="num">
                                      <p:cBhvr>
                                        <p:cTn id="408" dur="1000" fill="hold"/>
                                        <p:tgtEl>
                                          <p:spTgt spid="16"/>
                                        </p:tgtEl>
                                        <p:attrNameLst>
                                          <p:attrName>style.rotation</p:attrName>
                                        </p:attrNameLst>
                                      </p:cBhvr>
                                      <p:tavLst>
                                        <p:tav tm="0">
                                          <p:val>
                                            <p:fltVal val="90"/>
                                          </p:val>
                                        </p:tav>
                                        <p:tav tm="100000">
                                          <p:val>
                                            <p:fltVal val="0"/>
                                          </p:val>
                                        </p:tav>
                                      </p:tavLst>
                                    </p:anim>
                                    <p:animEffect transition="in" filter="fade">
                                      <p:cBhvr>
                                        <p:cTn id="409" dur="1000"/>
                                        <p:tgtEl>
                                          <p:spTgt spid="16"/>
                                        </p:tgtEl>
                                      </p:cBhvr>
                                    </p:animEffect>
                                  </p:childTnLst>
                                </p:cTn>
                              </p:par>
                              <p:par>
                                <p:cTn id="410" presetID="31" presetClass="entr" presetSubtype="0" fill="hold" grpId="0" nodeType="withEffect">
                                  <p:stCondLst>
                                    <p:cond delay="0"/>
                                  </p:stCondLst>
                                  <p:childTnLst>
                                    <p:set>
                                      <p:cBhvr>
                                        <p:cTn id="411" dur="1" fill="hold">
                                          <p:stCondLst>
                                            <p:cond delay="0"/>
                                          </p:stCondLst>
                                        </p:cTn>
                                        <p:tgtEl>
                                          <p:spTgt spid="22"/>
                                        </p:tgtEl>
                                        <p:attrNameLst>
                                          <p:attrName>style.visibility</p:attrName>
                                        </p:attrNameLst>
                                      </p:cBhvr>
                                      <p:to>
                                        <p:strVal val="visible"/>
                                      </p:to>
                                    </p:set>
                                    <p:anim calcmode="lin" valueType="num">
                                      <p:cBhvr>
                                        <p:cTn id="412" dur="1000" fill="hold"/>
                                        <p:tgtEl>
                                          <p:spTgt spid="22"/>
                                        </p:tgtEl>
                                        <p:attrNameLst>
                                          <p:attrName>ppt_w</p:attrName>
                                        </p:attrNameLst>
                                      </p:cBhvr>
                                      <p:tavLst>
                                        <p:tav tm="0">
                                          <p:val>
                                            <p:fltVal val="0"/>
                                          </p:val>
                                        </p:tav>
                                        <p:tav tm="100000">
                                          <p:val>
                                            <p:strVal val="#ppt_w"/>
                                          </p:val>
                                        </p:tav>
                                      </p:tavLst>
                                    </p:anim>
                                    <p:anim calcmode="lin" valueType="num">
                                      <p:cBhvr>
                                        <p:cTn id="413" dur="1000" fill="hold"/>
                                        <p:tgtEl>
                                          <p:spTgt spid="22"/>
                                        </p:tgtEl>
                                        <p:attrNameLst>
                                          <p:attrName>ppt_h</p:attrName>
                                        </p:attrNameLst>
                                      </p:cBhvr>
                                      <p:tavLst>
                                        <p:tav tm="0">
                                          <p:val>
                                            <p:fltVal val="0"/>
                                          </p:val>
                                        </p:tav>
                                        <p:tav tm="100000">
                                          <p:val>
                                            <p:strVal val="#ppt_h"/>
                                          </p:val>
                                        </p:tav>
                                      </p:tavLst>
                                    </p:anim>
                                    <p:anim calcmode="lin" valueType="num">
                                      <p:cBhvr>
                                        <p:cTn id="414" dur="1000" fill="hold"/>
                                        <p:tgtEl>
                                          <p:spTgt spid="22"/>
                                        </p:tgtEl>
                                        <p:attrNameLst>
                                          <p:attrName>style.rotation</p:attrName>
                                        </p:attrNameLst>
                                      </p:cBhvr>
                                      <p:tavLst>
                                        <p:tav tm="0">
                                          <p:val>
                                            <p:fltVal val="90"/>
                                          </p:val>
                                        </p:tav>
                                        <p:tav tm="100000">
                                          <p:val>
                                            <p:fltVal val="0"/>
                                          </p:val>
                                        </p:tav>
                                      </p:tavLst>
                                    </p:anim>
                                    <p:animEffect transition="in" filter="fade">
                                      <p:cBhvr>
                                        <p:cTn id="415" dur="1000"/>
                                        <p:tgtEl>
                                          <p:spTgt spid="22"/>
                                        </p:tgtEl>
                                      </p:cBhvr>
                                    </p:animEffect>
                                  </p:childTnLst>
                                </p:cTn>
                              </p:par>
                            </p:childTnLst>
                          </p:cTn>
                        </p:par>
                        <p:par>
                          <p:cTn id="416" fill="hold">
                            <p:stCondLst>
                              <p:cond delay="5000"/>
                            </p:stCondLst>
                            <p:childTnLst>
                              <p:par>
                                <p:cTn id="417" presetID="31" presetClass="entr" presetSubtype="0" fill="hold" grpId="0" nodeType="afterEffect">
                                  <p:stCondLst>
                                    <p:cond delay="0"/>
                                  </p:stCondLst>
                                  <p:childTnLst>
                                    <p:set>
                                      <p:cBhvr>
                                        <p:cTn id="418" dur="1" fill="hold">
                                          <p:stCondLst>
                                            <p:cond delay="0"/>
                                          </p:stCondLst>
                                        </p:cTn>
                                        <p:tgtEl>
                                          <p:spTgt spid="14"/>
                                        </p:tgtEl>
                                        <p:attrNameLst>
                                          <p:attrName>style.visibility</p:attrName>
                                        </p:attrNameLst>
                                      </p:cBhvr>
                                      <p:to>
                                        <p:strVal val="visible"/>
                                      </p:to>
                                    </p:set>
                                    <p:anim calcmode="lin" valueType="num">
                                      <p:cBhvr>
                                        <p:cTn id="419" dur="1000" fill="hold"/>
                                        <p:tgtEl>
                                          <p:spTgt spid="14"/>
                                        </p:tgtEl>
                                        <p:attrNameLst>
                                          <p:attrName>ppt_w</p:attrName>
                                        </p:attrNameLst>
                                      </p:cBhvr>
                                      <p:tavLst>
                                        <p:tav tm="0">
                                          <p:val>
                                            <p:fltVal val="0"/>
                                          </p:val>
                                        </p:tav>
                                        <p:tav tm="100000">
                                          <p:val>
                                            <p:strVal val="#ppt_w"/>
                                          </p:val>
                                        </p:tav>
                                      </p:tavLst>
                                    </p:anim>
                                    <p:anim calcmode="lin" valueType="num">
                                      <p:cBhvr>
                                        <p:cTn id="420" dur="1000" fill="hold"/>
                                        <p:tgtEl>
                                          <p:spTgt spid="14"/>
                                        </p:tgtEl>
                                        <p:attrNameLst>
                                          <p:attrName>ppt_h</p:attrName>
                                        </p:attrNameLst>
                                      </p:cBhvr>
                                      <p:tavLst>
                                        <p:tav tm="0">
                                          <p:val>
                                            <p:fltVal val="0"/>
                                          </p:val>
                                        </p:tav>
                                        <p:tav tm="100000">
                                          <p:val>
                                            <p:strVal val="#ppt_h"/>
                                          </p:val>
                                        </p:tav>
                                      </p:tavLst>
                                    </p:anim>
                                    <p:anim calcmode="lin" valueType="num">
                                      <p:cBhvr>
                                        <p:cTn id="421" dur="1000" fill="hold"/>
                                        <p:tgtEl>
                                          <p:spTgt spid="14"/>
                                        </p:tgtEl>
                                        <p:attrNameLst>
                                          <p:attrName>style.rotation</p:attrName>
                                        </p:attrNameLst>
                                      </p:cBhvr>
                                      <p:tavLst>
                                        <p:tav tm="0">
                                          <p:val>
                                            <p:fltVal val="90"/>
                                          </p:val>
                                        </p:tav>
                                        <p:tav tm="100000">
                                          <p:val>
                                            <p:fltVal val="0"/>
                                          </p:val>
                                        </p:tav>
                                      </p:tavLst>
                                    </p:anim>
                                    <p:animEffect transition="in" filter="fade">
                                      <p:cBhvr>
                                        <p:cTn id="422" dur="1000"/>
                                        <p:tgtEl>
                                          <p:spTgt spid="14"/>
                                        </p:tgtEl>
                                      </p:cBhvr>
                                    </p:animEffect>
                                  </p:childTnLst>
                                </p:cTn>
                              </p:par>
                              <p:par>
                                <p:cTn id="423" presetID="31" presetClass="entr" presetSubtype="0" fill="hold" grpId="0" nodeType="withEffect">
                                  <p:stCondLst>
                                    <p:cond delay="0"/>
                                  </p:stCondLst>
                                  <p:childTnLst>
                                    <p:set>
                                      <p:cBhvr>
                                        <p:cTn id="424" dur="1" fill="hold">
                                          <p:stCondLst>
                                            <p:cond delay="0"/>
                                          </p:stCondLst>
                                        </p:cTn>
                                        <p:tgtEl>
                                          <p:spTgt spid="26"/>
                                        </p:tgtEl>
                                        <p:attrNameLst>
                                          <p:attrName>style.visibility</p:attrName>
                                        </p:attrNameLst>
                                      </p:cBhvr>
                                      <p:to>
                                        <p:strVal val="visible"/>
                                      </p:to>
                                    </p:set>
                                    <p:anim calcmode="lin" valueType="num">
                                      <p:cBhvr>
                                        <p:cTn id="425" dur="1000" fill="hold"/>
                                        <p:tgtEl>
                                          <p:spTgt spid="26"/>
                                        </p:tgtEl>
                                        <p:attrNameLst>
                                          <p:attrName>ppt_w</p:attrName>
                                        </p:attrNameLst>
                                      </p:cBhvr>
                                      <p:tavLst>
                                        <p:tav tm="0">
                                          <p:val>
                                            <p:fltVal val="0"/>
                                          </p:val>
                                        </p:tav>
                                        <p:tav tm="100000">
                                          <p:val>
                                            <p:strVal val="#ppt_w"/>
                                          </p:val>
                                        </p:tav>
                                      </p:tavLst>
                                    </p:anim>
                                    <p:anim calcmode="lin" valueType="num">
                                      <p:cBhvr>
                                        <p:cTn id="426" dur="1000" fill="hold"/>
                                        <p:tgtEl>
                                          <p:spTgt spid="26"/>
                                        </p:tgtEl>
                                        <p:attrNameLst>
                                          <p:attrName>ppt_h</p:attrName>
                                        </p:attrNameLst>
                                      </p:cBhvr>
                                      <p:tavLst>
                                        <p:tav tm="0">
                                          <p:val>
                                            <p:fltVal val="0"/>
                                          </p:val>
                                        </p:tav>
                                        <p:tav tm="100000">
                                          <p:val>
                                            <p:strVal val="#ppt_h"/>
                                          </p:val>
                                        </p:tav>
                                      </p:tavLst>
                                    </p:anim>
                                    <p:anim calcmode="lin" valueType="num">
                                      <p:cBhvr>
                                        <p:cTn id="427" dur="1000" fill="hold"/>
                                        <p:tgtEl>
                                          <p:spTgt spid="26"/>
                                        </p:tgtEl>
                                        <p:attrNameLst>
                                          <p:attrName>style.rotation</p:attrName>
                                        </p:attrNameLst>
                                      </p:cBhvr>
                                      <p:tavLst>
                                        <p:tav tm="0">
                                          <p:val>
                                            <p:fltVal val="90"/>
                                          </p:val>
                                        </p:tav>
                                        <p:tav tm="100000">
                                          <p:val>
                                            <p:fltVal val="0"/>
                                          </p:val>
                                        </p:tav>
                                      </p:tavLst>
                                    </p:anim>
                                    <p:animEffect transition="in" filter="fade">
                                      <p:cBhvr>
                                        <p:cTn id="428" dur="1000"/>
                                        <p:tgtEl>
                                          <p:spTgt spid="26"/>
                                        </p:tgtEl>
                                      </p:cBhvr>
                                    </p:animEffect>
                                  </p:childTnLst>
                                </p:cTn>
                              </p:par>
                            </p:childTnLst>
                          </p:cTn>
                        </p:par>
                      </p:childTnLst>
                    </p:cTn>
                  </p:par>
                  <p:par>
                    <p:cTn id="429" fill="hold">
                      <p:stCondLst>
                        <p:cond delay="indefinite"/>
                      </p:stCondLst>
                      <p:childTnLst>
                        <p:par>
                          <p:cTn id="430" fill="hold">
                            <p:stCondLst>
                              <p:cond delay="0"/>
                            </p:stCondLst>
                            <p:childTnLst>
                              <p:par>
                                <p:cTn id="431" presetID="25" presetClass="exit" presetSubtype="0" fill="hold" grpId="1" nodeType="clickEffect">
                                  <p:stCondLst>
                                    <p:cond delay="0"/>
                                  </p:stCondLst>
                                  <p:childTnLst>
                                    <p:animEffect transition="out" filter="fade">
                                      <p:cBhvr>
                                        <p:cTn id="432" dur="1000" accel="50000">
                                          <p:stCondLst>
                                            <p:cond delay="0"/>
                                          </p:stCondLst>
                                        </p:cTn>
                                        <p:tgtEl>
                                          <p:spTgt spid="159"/>
                                        </p:tgtEl>
                                      </p:cBhvr>
                                    </p:animEffect>
                                    <p:anim calcmode="lin" valueType="num">
                                      <p:cBhvr>
                                        <p:cTn id="433" dur="500" accel="50000">
                                          <p:stCondLst>
                                            <p:cond delay="0"/>
                                          </p:stCondLst>
                                        </p:cTn>
                                        <p:tgtEl>
                                          <p:spTgt spid="159"/>
                                        </p:tgtEl>
                                        <p:attrNameLst>
                                          <p:attrName>ppt_y</p:attrName>
                                        </p:attrNameLst>
                                      </p:cBhvr>
                                      <p:tavLst>
                                        <p:tav tm="0">
                                          <p:val>
                                            <p:strVal val="ppt_y"/>
                                          </p:val>
                                        </p:tav>
                                        <p:tav tm="100000">
                                          <p:val>
                                            <p:strVal val="ppt_y+.1"/>
                                          </p:val>
                                        </p:tav>
                                      </p:tavLst>
                                    </p:anim>
                                    <p:anim calcmode="lin" valueType="num">
                                      <p:cBhvr>
                                        <p:cTn id="434" dur="500" decel="50000">
                                          <p:stCondLst>
                                            <p:cond delay="500"/>
                                          </p:stCondLst>
                                        </p:cTn>
                                        <p:tgtEl>
                                          <p:spTgt spid="159"/>
                                        </p:tgtEl>
                                        <p:attrNameLst>
                                          <p:attrName>ppt_y</p:attrName>
                                        </p:attrNameLst>
                                      </p:cBhvr>
                                      <p:tavLst>
                                        <p:tav tm="0">
                                          <p:val>
                                            <p:strVal val="ppt_y"/>
                                          </p:val>
                                        </p:tav>
                                        <p:tav tm="100000">
                                          <p:val>
                                            <p:strVal val="ppt_y-.1"/>
                                          </p:val>
                                        </p:tav>
                                      </p:tavLst>
                                    </p:anim>
                                    <p:anim calcmode="lin" valueType="num">
                                      <p:cBhvr>
                                        <p:cTn id="435" dur="500" accel="50000">
                                          <p:stCondLst>
                                            <p:cond delay="500"/>
                                          </p:stCondLst>
                                        </p:cTn>
                                        <p:tgtEl>
                                          <p:spTgt spid="159"/>
                                        </p:tgtEl>
                                        <p:attrNameLst>
                                          <p:attrName>ppt_x</p:attrName>
                                        </p:attrNameLst>
                                      </p:cBhvr>
                                      <p:tavLst>
                                        <p:tav tm="0">
                                          <p:val>
                                            <p:strVal val="ppt_x"/>
                                          </p:val>
                                        </p:tav>
                                        <p:tav tm="100000">
                                          <p:val>
                                            <p:strVal val="ppt_x+.4"/>
                                          </p:val>
                                        </p:tav>
                                      </p:tavLst>
                                    </p:anim>
                                    <p:anim calcmode="lin" valueType="num">
                                      <p:cBhvr>
                                        <p:cTn id="436" dur="1000"/>
                                        <p:tgtEl>
                                          <p:spTgt spid="159"/>
                                        </p:tgtEl>
                                        <p:attrNameLst>
                                          <p:attrName>ppt_h</p:attrName>
                                        </p:attrNameLst>
                                      </p:cBhvr>
                                      <p:tavLst>
                                        <p:tav tm="0">
                                          <p:val>
                                            <p:strVal val="ppt_h"/>
                                          </p:val>
                                        </p:tav>
                                        <p:tav tm="100000">
                                          <p:val>
                                            <p:strVal val="ppt_h"/>
                                          </p:val>
                                        </p:tav>
                                      </p:tavLst>
                                    </p:anim>
                                    <p:anim calcmode="lin" valueType="num">
                                      <p:cBhvr>
                                        <p:cTn id="437" dur="500" accel="50000">
                                          <p:stCondLst>
                                            <p:cond delay="0"/>
                                          </p:stCondLst>
                                        </p:cTn>
                                        <p:tgtEl>
                                          <p:spTgt spid="159"/>
                                        </p:tgtEl>
                                        <p:attrNameLst>
                                          <p:attrName>ppt_w</p:attrName>
                                        </p:attrNameLst>
                                      </p:cBhvr>
                                      <p:tavLst>
                                        <p:tav tm="0">
                                          <p:val>
                                            <p:strVal val="ppt_w"/>
                                          </p:val>
                                        </p:tav>
                                        <p:tav tm="100000">
                                          <p:val>
                                            <p:strVal val="ppt_w*.05"/>
                                          </p:val>
                                        </p:tav>
                                      </p:tavLst>
                                    </p:anim>
                                    <p:anim calcmode="lin" valueType="num">
                                      <p:cBhvr>
                                        <p:cTn id="438" dur="500" decel="50000">
                                          <p:stCondLst>
                                            <p:cond delay="500"/>
                                          </p:stCondLst>
                                        </p:cTn>
                                        <p:tgtEl>
                                          <p:spTgt spid="159"/>
                                        </p:tgtEl>
                                        <p:attrNameLst>
                                          <p:attrName>ppt_w</p:attrName>
                                        </p:attrNameLst>
                                      </p:cBhvr>
                                      <p:tavLst>
                                        <p:tav tm="0">
                                          <p:val>
                                            <p:strVal val="ppt_w"/>
                                          </p:val>
                                        </p:tav>
                                        <p:tav tm="100000">
                                          <p:val>
                                            <p:strVal val="ppt_w/.05"/>
                                          </p:val>
                                        </p:tav>
                                      </p:tavLst>
                                    </p:anim>
                                    <p:anim calcmode="lin" valueType="num">
                                      <p:cBhvr>
                                        <p:cTn id="439" dur="500" accel="50000">
                                          <p:stCondLst>
                                            <p:cond delay="500"/>
                                          </p:stCondLst>
                                        </p:cTn>
                                        <p:tgtEl>
                                          <p:spTgt spid="159"/>
                                        </p:tgtEl>
                                        <p:attrNameLst>
                                          <p:attrName>style.rotation</p:attrName>
                                        </p:attrNameLst>
                                      </p:cBhvr>
                                      <p:tavLst>
                                        <p:tav tm="0">
                                          <p:val>
                                            <p:fltVal val="0"/>
                                          </p:val>
                                        </p:tav>
                                        <p:tav tm="100000">
                                          <p:val>
                                            <p:fltVal val="-90"/>
                                          </p:val>
                                        </p:tav>
                                      </p:tavLst>
                                    </p:anim>
                                    <p:set>
                                      <p:cBhvr>
                                        <p:cTn id="440" dur="1" fill="hold">
                                          <p:stCondLst>
                                            <p:cond delay="999"/>
                                          </p:stCondLst>
                                        </p:cTn>
                                        <p:tgtEl>
                                          <p:spTgt spid="159"/>
                                        </p:tgtEl>
                                        <p:attrNameLst>
                                          <p:attrName>style.visibility</p:attrName>
                                        </p:attrNameLst>
                                      </p:cBhvr>
                                      <p:to>
                                        <p:strVal val="hidden"/>
                                      </p:to>
                                    </p:set>
                                  </p:childTnLst>
                                </p:cTn>
                              </p:par>
                              <p:par>
                                <p:cTn id="441" presetID="25" presetClass="exit" presetSubtype="0" fill="hold" grpId="1" nodeType="withEffect">
                                  <p:stCondLst>
                                    <p:cond delay="0"/>
                                  </p:stCondLst>
                                  <p:childTnLst>
                                    <p:animEffect transition="out" filter="fade">
                                      <p:cBhvr>
                                        <p:cTn id="442" dur="1000" accel="50000">
                                          <p:stCondLst>
                                            <p:cond delay="0"/>
                                          </p:stCondLst>
                                        </p:cTn>
                                        <p:tgtEl>
                                          <p:spTgt spid="166"/>
                                        </p:tgtEl>
                                      </p:cBhvr>
                                    </p:animEffect>
                                    <p:anim calcmode="lin" valueType="num">
                                      <p:cBhvr>
                                        <p:cTn id="443" dur="500" accel="50000">
                                          <p:stCondLst>
                                            <p:cond delay="0"/>
                                          </p:stCondLst>
                                        </p:cTn>
                                        <p:tgtEl>
                                          <p:spTgt spid="166"/>
                                        </p:tgtEl>
                                        <p:attrNameLst>
                                          <p:attrName>ppt_y</p:attrName>
                                        </p:attrNameLst>
                                      </p:cBhvr>
                                      <p:tavLst>
                                        <p:tav tm="0">
                                          <p:val>
                                            <p:strVal val="ppt_y"/>
                                          </p:val>
                                        </p:tav>
                                        <p:tav tm="100000">
                                          <p:val>
                                            <p:strVal val="ppt_y+.1"/>
                                          </p:val>
                                        </p:tav>
                                      </p:tavLst>
                                    </p:anim>
                                    <p:anim calcmode="lin" valueType="num">
                                      <p:cBhvr>
                                        <p:cTn id="444" dur="500" decel="50000">
                                          <p:stCondLst>
                                            <p:cond delay="500"/>
                                          </p:stCondLst>
                                        </p:cTn>
                                        <p:tgtEl>
                                          <p:spTgt spid="166"/>
                                        </p:tgtEl>
                                        <p:attrNameLst>
                                          <p:attrName>ppt_y</p:attrName>
                                        </p:attrNameLst>
                                      </p:cBhvr>
                                      <p:tavLst>
                                        <p:tav tm="0">
                                          <p:val>
                                            <p:strVal val="ppt_y"/>
                                          </p:val>
                                        </p:tav>
                                        <p:tav tm="100000">
                                          <p:val>
                                            <p:strVal val="ppt_y-.1"/>
                                          </p:val>
                                        </p:tav>
                                      </p:tavLst>
                                    </p:anim>
                                    <p:anim calcmode="lin" valueType="num">
                                      <p:cBhvr>
                                        <p:cTn id="445" dur="500" accel="50000">
                                          <p:stCondLst>
                                            <p:cond delay="500"/>
                                          </p:stCondLst>
                                        </p:cTn>
                                        <p:tgtEl>
                                          <p:spTgt spid="166"/>
                                        </p:tgtEl>
                                        <p:attrNameLst>
                                          <p:attrName>ppt_x</p:attrName>
                                        </p:attrNameLst>
                                      </p:cBhvr>
                                      <p:tavLst>
                                        <p:tav tm="0">
                                          <p:val>
                                            <p:strVal val="ppt_x"/>
                                          </p:val>
                                        </p:tav>
                                        <p:tav tm="100000">
                                          <p:val>
                                            <p:strVal val="ppt_x+.4"/>
                                          </p:val>
                                        </p:tav>
                                      </p:tavLst>
                                    </p:anim>
                                    <p:anim calcmode="lin" valueType="num">
                                      <p:cBhvr>
                                        <p:cTn id="446" dur="1000"/>
                                        <p:tgtEl>
                                          <p:spTgt spid="166"/>
                                        </p:tgtEl>
                                        <p:attrNameLst>
                                          <p:attrName>ppt_h</p:attrName>
                                        </p:attrNameLst>
                                      </p:cBhvr>
                                      <p:tavLst>
                                        <p:tav tm="0">
                                          <p:val>
                                            <p:strVal val="ppt_h"/>
                                          </p:val>
                                        </p:tav>
                                        <p:tav tm="100000">
                                          <p:val>
                                            <p:strVal val="ppt_h"/>
                                          </p:val>
                                        </p:tav>
                                      </p:tavLst>
                                    </p:anim>
                                    <p:anim calcmode="lin" valueType="num">
                                      <p:cBhvr>
                                        <p:cTn id="447" dur="500" accel="50000">
                                          <p:stCondLst>
                                            <p:cond delay="0"/>
                                          </p:stCondLst>
                                        </p:cTn>
                                        <p:tgtEl>
                                          <p:spTgt spid="166"/>
                                        </p:tgtEl>
                                        <p:attrNameLst>
                                          <p:attrName>ppt_w</p:attrName>
                                        </p:attrNameLst>
                                      </p:cBhvr>
                                      <p:tavLst>
                                        <p:tav tm="0">
                                          <p:val>
                                            <p:strVal val="ppt_w"/>
                                          </p:val>
                                        </p:tav>
                                        <p:tav tm="100000">
                                          <p:val>
                                            <p:strVal val="ppt_w*.05"/>
                                          </p:val>
                                        </p:tav>
                                      </p:tavLst>
                                    </p:anim>
                                    <p:anim calcmode="lin" valueType="num">
                                      <p:cBhvr>
                                        <p:cTn id="448" dur="500" decel="50000">
                                          <p:stCondLst>
                                            <p:cond delay="500"/>
                                          </p:stCondLst>
                                        </p:cTn>
                                        <p:tgtEl>
                                          <p:spTgt spid="166"/>
                                        </p:tgtEl>
                                        <p:attrNameLst>
                                          <p:attrName>ppt_w</p:attrName>
                                        </p:attrNameLst>
                                      </p:cBhvr>
                                      <p:tavLst>
                                        <p:tav tm="0">
                                          <p:val>
                                            <p:strVal val="ppt_w"/>
                                          </p:val>
                                        </p:tav>
                                        <p:tav tm="100000">
                                          <p:val>
                                            <p:strVal val="ppt_w/.05"/>
                                          </p:val>
                                        </p:tav>
                                      </p:tavLst>
                                    </p:anim>
                                    <p:anim calcmode="lin" valueType="num">
                                      <p:cBhvr>
                                        <p:cTn id="449" dur="500" accel="50000">
                                          <p:stCondLst>
                                            <p:cond delay="500"/>
                                          </p:stCondLst>
                                        </p:cTn>
                                        <p:tgtEl>
                                          <p:spTgt spid="166"/>
                                        </p:tgtEl>
                                        <p:attrNameLst>
                                          <p:attrName>style.rotation</p:attrName>
                                        </p:attrNameLst>
                                      </p:cBhvr>
                                      <p:tavLst>
                                        <p:tav tm="0">
                                          <p:val>
                                            <p:fltVal val="0"/>
                                          </p:val>
                                        </p:tav>
                                        <p:tav tm="100000">
                                          <p:val>
                                            <p:fltVal val="-90"/>
                                          </p:val>
                                        </p:tav>
                                      </p:tavLst>
                                    </p:anim>
                                    <p:set>
                                      <p:cBhvr>
                                        <p:cTn id="450" dur="1" fill="hold">
                                          <p:stCondLst>
                                            <p:cond delay="999"/>
                                          </p:stCondLst>
                                        </p:cTn>
                                        <p:tgtEl>
                                          <p:spTgt spid="166"/>
                                        </p:tgtEl>
                                        <p:attrNameLst>
                                          <p:attrName>style.visibility</p:attrName>
                                        </p:attrNameLst>
                                      </p:cBhvr>
                                      <p:to>
                                        <p:strVal val="hidden"/>
                                      </p:to>
                                    </p:set>
                                  </p:childTnLst>
                                </p:cTn>
                              </p:par>
                              <p:par>
                                <p:cTn id="451" presetID="0" presetClass="path" presetSubtype="0" accel="50000" decel="50000" fill="hold" grpId="1" nodeType="withEffect">
                                  <p:stCondLst>
                                    <p:cond delay="0"/>
                                  </p:stCondLst>
                                  <p:childTnLst>
                                    <p:animMotion origin="layout" path="M 0 0 C 0.02643 0.05139 0.06094 0.09306 0.0793 0.15463 C 0.0888 0.18588 0.09635 0.24606 0.07825 0.26088 C 0.0345 0.29676 -0.0181 0.26991 -0.06628 0.27431 C -0.0681 0.24676 -0.0862 0.20231 -0.07175 0.1912 C 0.00924 0.12963 0.0375 0.20648 0.08594 0.28009 C 0.1401 0.24977 0.27825 0.21181 0.28802 0.05417 C 0.29102 0.00579 0.24388 -0.00255 0.22174 -0.03102 C 0.19622 -0.01343 0.07253 0.07454 0.05977 0.06574 C 0.03906 0.05139 0.04635 -0.03958 0.06745 -0.05232 C 0.13997 -0.09537 0.22031 -0.06759 0.29674 -0.07546 C 0.3388 -0.0588 0.39206 -0.0787 0.42279 -0.02523 C 0.43971 0.00417 0.40573 0.05509 0.39023 0.08681 C 0.36875 0.13079 0.33945 0.16042 0.31419 0.19699 C 0.32109 0.2287 0.31797 0.27593 0.33477 0.29167 C 0.44128 0.39167 0.45898 0.31829 0.53802 0.22222 C 0.52109 0.20486 0.50651 0.16597 0.48698 0.16991 C 0.47213 0.17315 0.46562 0.21134 0.46302 0.23773 C 0.45846 0.28403 0.46133 0.33241 0.46628 0.3787 C 0.47083 0.42106 0.48411 0.45926 0.49128 0.50046 C 0.49492 0.5213 0.49492 0.54375 0.49896 0.56435 C 0.51862 0.6662 0.53802 0.76852 0.56198 0.86759 C 0.56823 0.89352 0.58008 0.91412 0.58919 0.93727 C 0.59909 1.00208 0.59648 1.00046 0.65768 1.06296 C 0.66836 1.07384 0.68229 1.06296 0.69466 1.06296 " pathEditMode="relative" ptsTypes="AAAAAAAAAAAAAAAAAAAAAAAAA">
                                      <p:cBhvr>
                                        <p:cTn id="452" dur="2000" fill="hold"/>
                                        <p:tgtEl>
                                          <p:spTgt spid="160"/>
                                        </p:tgtEl>
                                        <p:attrNameLst>
                                          <p:attrName>ppt_x</p:attrName>
                                          <p:attrName>ppt_y</p:attrName>
                                        </p:attrNameLst>
                                      </p:cBhvr>
                                    </p:animMotion>
                                  </p:childTnLst>
                                </p:cTn>
                              </p:par>
                              <p:par>
                                <p:cTn id="453" presetID="52" presetClass="exit" presetSubtype="0" fill="hold" grpId="1" nodeType="withEffect">
                                  <p:stCondLst>
                                    <p:cond delay="0"/>
                                  </p:stCondLst>
                                  <p:childTnLst>
                                    <p:animScale>
                                      <p:cBhvr>
                                        <p:cTn id="454" dur="1000" accel="50000">
                                          <p:stCondLst>
                                            <p:cond delay="0"/>
                                          </p:stCondLst>
                                        </p:cTn>
                                        <p:tgtEl>
                                          <p:spTgt spid="16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55" dur="1000" accel="50000">
                                          <p:stCondLst>
                                            <p:cond delay="0"/>
                                          </p:stCondLst>
                                        </p:cTn>
                                        <p:tgtEl>
                                          <p:spTgt spid="161"/>
                                        </p:tgtEl>
                                        <p:attrNameLst>
                                          <p:attrName>ppt_x</p:attrName>
                                          <p:attrName>ppt_y</p:attrName>
                                        </p:attrNameLst>
                                      </p:cBhvr>
                                    </p:animMotion>
                                    <p:animEffect transition="out" filter="fade">
                                      <p:cBhvr>
                                        <p:cTn id="456" dur="1000"/>
                                        <p:tgtEl>
                                          <p:spTgt spid="161"/>
                                        </p:tgtEl>
                                      </p:cBhvr>
                                    </p:animEffect>
                                    <p:set>
                                      <p:cBhvr>
                                        <p:cTn id="457" dur="1" fill="hold">
                                          <p:stCondLst>
                                            <p:cond delay="999"/>
                                          </p:stCondLst>
                                        </p:cTn>
                                        <p:tgtEl>
                                          <p:spTgt spid="161"/>
                                        </p:tgtEl>
                                        <p:attrNameLst>
                                          <p:attrName>style.visibility</p:attrName>
                                        </p:attrNameLst>
                                      </p:cBhvr>
                                      <p:to>
                                        <p:strVal val="hidden"/>
                                      </p:to>
                                    </p:set>
                                  </p:childTnLst>
                                </p:cTn>
                              </p:par>
                              <p:par>
                                <p:cTn id="458" presetID="52" presetClass="exit" presetSubtype="0" fill="hold" grpId="1" nodeType="withEffect">
                                  <p:stCondLst>
                                    <p:cond delay="0"/>
                                  </p:stCondLst>
                                  <p:childTnLst>
                                    <p:animScale>
                                      <p:cBhvr>
                                        <p:cTn id="459" dur="1000" accel="50000">
                                          <p:stCondLst>
                                            <p:cond delay="0"/>
                                          </p:stCondLst>
                                        </p:cTn>
                                        <p:tgtEl>
                                          <p:spTgt spid="17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60" dur="1000" accel="50000">
                                          <p:stCondLst>
                                            <p:cond delay="0"/>
                                          </p:stCondLst>
                                        </p:cTn>
                                        <p:tgtEl>
                                          <p:spTgt spid="172"/>
                                        </p:tgtEl>
                                        <p:attrNameLst>
                                          <p:attrName>ppt_x</p:attrName>
                                          <p:attrName>ppt_y</p:attrName>
                                        </p:attrNameLst>
                                      </p:cBhvr>
                                    </p:animMotion>
                                    <p:animEffect transition="out" filter="fade">
                                      <p:cBhvr>
                                        <p:cTn id="461" dur="1000"/>
                                        <p:tgtEl>
                                          <p:spTgt spid="172"/>
                                        </p:tgtEl>
                                      </p:cBhvr>
                                    </p:animEffect>
                                    <p:set>
                                      <p:cBhvr>
                                        <p:cTn id="462" dur="1" fill="hold">
                                          <p:stCondLst>
                                            <p:cond delay="999"/>
                                          </p:stCondLst>
                                        </p:cTn>
                                        <p:tgtEl>
                                          <p:spTgt spid="172"/>
                                        </p:tgtEl>
                                        <p:attrNameLst>
                                          <p:attrName>style.visibility</p:attrName>
                                        </p:attrNameLst>
                                      </p:cBhvr>
                                      <p:to>
                                        <p:strVal val="hidden"/>
                                      </p:to>
                                    </p:set>
                                  </p:childTnLst>
                                </p:cTn>
                              </p:par>
                              <p:par>
                                <p:cTn id="463" presetID="30" presetClass="exit" presetSubtype="0" fill="hold" grpId="1" nodeType="withEffect">
                                  <p:stCondLst>
                                    <p:cond delay="0"/>
                                  </p:stCondLst>
                                  <p:childTnLst>
                                    <p:animEffect transition="out" filter="fade">
                                      <p:cBhvr>
                                        <p:cTn id="464" dur="800" accel="100000">
                                          <p:stCondLst>
                                            <p:cond delay="200"/>
                                          </p:stCondLst>
                                        </p:cTn>
                                        <p:tgtEl>
                                          <p:spTgt spid="162"/>
                                        </p:tgtEl>
                                      </p:cBhvr>
                                    </p:animEffect>
                                    <p:anim calcmode="lin" valueType="num">
                                      <p:cBhvr>
                                        <p:cTn id="465" dur="800" accel="100000">
                                          <p:stCondLst>
                                            <p:cond delay="200"/>
                                          </p:stCondLst>
                                        </p:cTn>
                                        <p:tgtEl>
                                          <p:spTgt spid="162"/>
                                        </p:tgtEl>
                                        <p:attrNameLst>
                                          <p:attrName>style.rotation</p:attrName>
                                        </p:attrNameLst>
                                      </p:cBhvr>
                                      <p:tavLst>
                                        <p:tav tm="0">
                                          <p:val>
                                            <p:fltVal val="0"/>
                                          </p:val>
                                        </p:tav>
                                        <p:tav tm="100000">
                                          <p:val>
                                            <p:fltVal val="-90"/>
                                          </p:val>
                                        </p:tav>
                                      </p:tavLst>
                                    </p:anim>
                                    <p:anim calcmode="lin" valueType="num">
                                      <p:cBhvr>
                                        <p:cTn id="466" dur="200" decel="100000"/>
                                        <p:tgtEl>
                                          <p:spTgt spid="162"/>
                                        </p:tgtEl>
                                        <p:attrNameLst>
                                          <p:attrName>ppt_x</p:attrName>
                                        </p:attrNameLst>
                                      </p:cBhvr>
                                      <p:tavLst>
                                        <p:tav tm="0">
                                          <p:val>
                                            <p:strVal val="ppt_x"/>
                                          </p:val>
                                        </p:tav>
                                        <p:tav tm="100000">
                                          <p:val>
                                            <p:strVal val="ppt_x-0.05"/>
                                          </p:val>
                                        </p:tav>
                                      </p:tavLst>
                                    </p:anim>
                                    <p:anim calcmode="lin" valueType="num">
                                      <p:cBhvr>
                                        <p:cTn id="467" dur="200" decel="100000"/>
                                        <p:tgtEl>
                                          <p:spTgt spid="162"/>
                                        </p:tgtEl>
                                        <p:attrNameLst>
                                          <p:attrName>ppt_y</p:attrName>
                                        </p:attrNameLst>
                                      </p:cBhvr>
                                      <p:tavLst>
                                        <p:tav tm="0">
                                          <p:val>
                                            <p:strVal val="ppt_y"/>
                                          </p:val>
                                        </p:tav>
                                        <p:tav tm="100000">
                                          <p:val>
                                            <p:strVal val="ppt_y+0.1"/>
                                          </p:val>
                                        </p:tav>
                                      </p:tavLst>
                                    </p:anim>
                                    <p:anim calcmode="lin" valueType="num">
                                      <p:cBhvr>
                                        <p:cTn id="468" dur="800" accel="100000">
                                          <p:stCondLst>
                                            <p:cond delay="200"/>
                                          </p:stCondLst>
                                        </p:cTn>
                                        <p:tgtEl>
                                          <p:spTgt spid="162"/>
                                        </p:tgtEl>
                                        <p:attrNameLst>
                                          <p:attrName>ppt_x</p:attrName>
                                        </p:attrNameLst>
                                      </p:cBhvr>
                                      <p:tavLst>
                                        <p:tav tm="0">
                                          <p:val>
                                            <p:strVal val="ppt_x"/>
                                          </p:val>
                                        </p:tav>
                                        <p:tav tm="100000">
                                          <p:val>
                                            <p:strVal val="ppt_x+0.4+0.05"/>
                                          </p:val>
                                        </p:tav>
                                      </p:tavLst>
                                    </p:anim>
                                    <p:anim calcmode="lin" valueType="num">
                                      <p:cBhvr>
                                        <p:cTn id="469" dur="800" accel="100000">
                                          <p:stCondLst>
                                            <p:cond delay="200"/>
                                          </p:stCondLst>
                                        </p:cTn>
                                        <p:tgtEl>
                                          <p:spTgt spid="162"/>
                                        </p:tgtEl>
                                        <p:attrNameLst>
                                          <p:attrName>ppt_y</p:attrName>
                                        </p:attrNameLst>
                                      </p:cBhvr>
                                      <p:tavLst>
                                        <p:tav tm="0">
                                          <p:val>
                                            <p:strVal val="ppt_y"/>
                                          </p:val>
                                        </p:tav>
                                        <p:tav tm="100000">
                                          <p:val>
                                            <p:strVal val="ppt_y-0.4-0.1"/>
                                          </p:val>
                                        </p:tav>
                                      </p:tavLst>
                                    </p:anim>
                                    <p:set>
                                      <p:cBhvr>
                                        <p:cTn id="470" dur="1" fill="hold">
                                          <p:stCondLst>
                                            <p:cond delay="999"/>
                                          </p:stCondLst>
                                        </p:cTn>
                                        <p:tgtEl>
                                          <p:spTgt spid="162"/>
                                        </p:tgtEl>
                                        <p:attrNameLst>
                                          <p:attrName>style.visibility</p:attrName>
                                        </p:attrNameLst>
                                      </p:cBhvr>
                                      <p:to>
                                        <p:strVal val="hidden"/>
                                      </p:to>
                                    </p:set>
                                  </p:childTnLst>
                                </p:cTn>
                              </p:par>
                              <p:par>
                                <p:cTn id="471" presetID="30" presetClass="exit" presetSubtype="0" fill="hold" grpId="1" nodeType="withEffect">
                                  <p:stCondLst>
                                    <p:cond delay="0"/>
                                  </p:stCondLst>
                                  <p:childTnLst>
                                    <p:animEffect transition="out" filter="fade">
                                      <p:cBhvr>
                                        <p:cTn id="472" dur="800" accel="100000">
                                          <p:stCondLst>
                                            <p:cond delay="200"/>
                                          </p:stCondLst>
                                        </p:cTn>
                                        <p:tgtEl>
                                          <p:spTgt spid="176"/>
                                        </p:tgtEl>
                                      </p:cBhvr>
                                    </p:animEffect>
                                    <p:anim calcmode="lin" valueType="num">
                                      <p:cBhvr>
                                        <p:cTn id="473" dur="800" accel="100000">
                                          <p:stCondLst>
                                            <p:cond delay="200"/>
                                          </p:stCondLst>
                                        </p:cTn>
                                        <p:tgtEl>
                                          <p:spTgt spid="176"/>
                                        </p:tgtEl>
                                        <p:attrNameLst>
                                          <p:attrName>style.rotation</p:attrName>
                                        </p:attrNameLst>
                                      </p:cBhvr>
                                      <p:tavLst>
                                        <p:tav tm="0">
                                          <p:val>
                                            <p:fltVal val="0"/>
                                          </p:val>
                                        </p:tav>
                                        <p:tav tm="100000">
                                          <p:val>
                                            <p:fltVal val="-90"/>
                                          </p:val>
                                        </p:tav>
                                      </p:tavLst>
                                    </p:anim>
                                    <p:anim calcmode="lin" valueType="num">
                                      <p:cBhvr>
                                        <p:cTn id="474" dur="200" decel="100000"/>
                                        <p:tgtEl>
                                          <p:spTgt spid="176"/>
                                        </p:tgtEl>
                                        <p:attrNameLst>
                                          <p:attrName>ppt_x</p:attrName>
                                        </p:attrNameLst>
                                      </p:cBhvr>
                                      <p:tavLst>
                                        <p:tav tm="0">
                                          <p:val>
                                            <p:strVal val="ppt_x"/>
                                          </p:val>
                                        </p:tav>
                                        <p:tav tm="100000">
                                          <p:val>
                                            <p:strVal val="ppt_x-0.05"/>
                                          </p:val>
                                        </p:tav>
                                      </p:tavLst>
                                    </p:anim>
                                    <p:anim calcmode="lin" valueType="num">
                                      <p:cBhvr>
                                        <p:cTn id="475" dur="200" decel="100000"/>
                                        <p:tgtEl>
                                          <p:spTgt spid="176"/>
                                        </p:tgtEl>
                                        <p:attrNameLst>
                                          <p:attrName>ppt_y</p:attrName>
                                        </p:attrNameLst>
                                      </p:cBhvr>
                                      <p:tavLst>
                                        <p:tav tm="0">
                                          <p:val>
                                            <p:strVal val="ppt_y"/>
                                          </p:val>
                                        </p:tav>
                                        <p:tav tm="100000">
                                          <p:val>
                                            <p:strVal val="ppt_y+0.1"/>
                                          </p:val>
                                        </p:tav>
                                      </p:tavLst>
                                    </p:anim>
                                    <p:anim calcmode="lin" valueType="num">
                                      <p:cBhvr>
                                        <p:cTn id="476" dur="800" accel="100000">
                                          <p:stCondLst>
                                            <p:cond delay="200"/>
                                          </p:stCondLst>
                                        </p:cTn>
                                        <p:tgtEl>
                                          <p:spTgt spid="176"/>
                                        </p:tgtEl>
                                        <p:attrNameLst>
                                          <p:attrName>ppt_x</p:attrName>
                                        </p:attrNameLst>
                                      </p:cBhvr>
                                      <p:tavLst>
                                        <p:tav tm="0">
                                          <p:val>
                                            <p:strVal val="ppt_x"/>
                                          </p:val>
                                        </p:tav>
                                        <p:tav tm="100000">
                                          <p:val>
                                            <p:strVal val="ppt_x+0.4+0.05"/>
                                          </p:val>
                                        </p:tav>
                                      </p:tavLst>
                                    </p:anim>
                                    <p:anim calcmode="lin" valueType="num">
                                      <p:cBhvr>
                                        <p:cTn id="477" dur="800" accel="100000">
                                          <p:stCondLst>
                                            <p:cond delay="200"/>
                                          </p:stCondLst>
                                        </p:cTn>
                                        <p:tgtEl>
                                          <p:spTgt spid="176"/>
                                        </p:tgtEl>
                                        <p:attrNameLst>
                                          <p:attrName>ppt_y</p:attrName>
                                        </p:attrNameLst>
                                      </p:cBhvr>
                                      <p:tavLst>
                                        <p:tav tm="0">
                                          <p:val>
                                            <p:strVal val="ppt_y"/>
                                          </p:val>
                                        </p:tav>
                                        <p:tav tm="100000">
                                          <p:val>
                                            <p:strVal val="ppt_y-0.4-0.1"/>
                                          </p:val>
                                        </p:tav>
                                      </p:tavLst>
                                    </p:anim>
                                    <p:set>
                                      <p:cBhvr>
                                        <p:cTn id="478" dur="1" fill="hold">
                                          <p:stCondLst>
                                            <p:cond delay="999"/>
                                          </p:stCondLst>
                                        </p:cTn>
                                        <p:tgtEl>
                                          <p:spTgt spid="176"/>
                                        </p:tgtEl>
                                        <p:attrNameLst>
                                          <p:attrName>style.visibility</p:attrName>
                                        </p:attrNameLst>
                                      </p:cBhvr>
                                      <p:to>
                                        <p:strVal val="hidden"/>
                                      </p:to>
                                    </p:set>
                                  </p:childTnLst>
                                </p:cTn>
                              </p:par>
                              <p:par>
                                <p:cTn id="479" presetID="35" presetClass="exit" presetSubtype="0" fill="hold" grpId="1" nodeType="withEffect">
                                  <p:stCondLst>
                                    <p:cond delay="0"/>
                                  </p:stCondLst>
                                  <p:childTnLst>
                                    <p:animEffect transition="out" filter="fade">
                                      <p:cBhvr>
                                        <p:cTn id="480" dur="2000"/>
                                        <p:tgtEl>
                                          <p:spTgt spid="163"/>
                                        </p:tgtEl>
                                      </p:cBhvr>
                                    </p:animEffect>
                                    <p:anim calcmode="lin" valueType="num">
                                      <p:cBhvr>
                                        <p:cTn id="481" dur="2000"/>
                                        <p:tgtEl>
                                          <p:spTgt spid="163"/>
                                        </p:tgtEl>
                                        <p:attrNameLst>
                                          <p:attrName>style.rotation</p:attrName>
                                        </p:attrNameLst>
                                      </p:cBhvr>
                                      <p:tavLst>
                                        <p:tav tm="0">
                                          <p:val>
                                            <p:fltVal val="0"/>
                                          </p:val>
                                        </p:tav>
                                        <p:tav tm="100000">
                                          <p:val>
                                            <p:fltVal val="720"/>
                                          </p:val>
                                        </p:tav>
                                      </p:tavLst>
                                    </p:anim>
                                    <p:anim calcmode="lin" valueType="num">
                                      <p:cBhvr>
                                        <p:cTn id="482" dur="2000"/>
                                        <p:tgtEl>
                                          <p:spTgt spid="163"/>
                                        </p:tgtEl>
                                        <p:attrNameLst>
                                          <p:attrName>ppt_h</p:attrName>
                                        </p:attrNameLst>
                                      </p:cBhvr>
                                      <p:tavLst>
                                        <p:tav tm="0">
                                          <p:val>
                                            <p:strVal val="ppt_h"/>
                                          </p:val>
                                        </p:tav>
                                        <p:tav tm="100000">
                                          <p:val>
                                            <p:fltVal val="0"/>
                                          </p:val>
                                        </p:tav>
                                      </p:tavLst>
                                    </p:anim>
                                    <p:anim calcmode="lin" valueType="num">
                                      <p:cBhvr>
                                        <p:cTn id="483" dur="2000"/>
                                        <p:tgtEl>
                                          <p:spTgt spid="163"/>
                                        </p:tgtEl>
                                        <p:attrNameLst>
                                          <p:attrName>ppt_w</p:attrName>
                                        </p:attrNameLst>
                                      </p:cBhvr>
                                      <p:tavLst>
                                        <p:tav tm="0">
                                          <p:val>
                                            <p:strVal val="ppt_w"/>
                                          </p:val>
                                        </p:tav>
                                        <p:tav tm="100000">
                                          <p:val>
                                            <p:fltVal val="0"/>
                                          </p:val>
                                        </p:tav>
                                      </p:tavLst>
                                    </p:anim>
                                    <p:set>
                                      <p:cBhvr>
                                        <p:cTn id="484" dur="1" fill="hold">
                                          <p:stCondLst>
                                            <p:cond delay="1999"/>
                                          </p:stCondLst>
                                        </p:cTn>
                                        <p:tgtEl>
                                          <p:spTgt spid="163"/>
                                        </p:tgtEl>
                                        <p:attrNameLst>
                                          <p:attrName>style.visibility</p:attrName>
                                        </p:attrNameLst>
                                      </p:cBhvr>
                                      <p:to>
                                        <p:strVal val="hidden"/>
                                      </p:to>
                                    </p:set>
                                  </p:childTnLst>
                                </p:cTn>
                              </p:par>
                              <p:par>
                                <p:cTn id="485" presetID="35" presetClass="exit" presetSubtype="0" fill="hold" grpId="1" nodeType="withEffect">
                                  <p:stCondLst>
                                    <p:cond delay="0"/>
                                  </p:stCondLst>
                                  <p:childTnLst>
                                    <p:animEffect transition="out" filter="fade">
                                      <p:cBhvr>
                                        <p:cTn id="486" dur="2000"/>
                                        <p:tgtEl>
                                          <p:spTgt spid="181"/>
                                        </p:tgtEl>
                                      </p:cBhvr>
                                    </p:animEffect>
                                    <p:anim calcmode="lin" valueType="num">
                                      <p:cBhvr>
                                        <p:cTn id="487" dur="2000"/>
                                        <p:tgtEl>
                                          <p:spTgt spid="181"/>
                                        </p:tgtEl>
                                        <p:attrNameLst>
                                          <p:attrName>style.rotation</p:attrName>
                                        </p:attrNameLst>
                                      </p:cBhvr>
                                      <p:tavLst>
                                        <p:tav tm="0">
                                          <p:val>
                                            <p:fltVal val="0"/>
                                          </p:val>
                                        </p:tav>
                                        <p:tav tm="100000">
                                          <p:val>
                                            <p:fltVal val="720"/>
                                          </p:val>
                                        </p:tav>
                                      </p:tavLst>
                                    </p:anim>
                                    <p:anim calcmode="lin" valueType="num">
                                      <p:cBhvr>
                                        <p:cTn id="488" dur="2000"/>
                                        <p:tgtEl>
                                          <p:spTgt spid="181"/>
                                        </p:tgtEl>
                                        <p:attrNameLst>
                                          <p:attrName>ppt_h</p:attrName>
                                        </p:attrNameLst>
                                      </p:cBhvr>
                                      <p:tavLst>
                                        <p:tav tm="0">
                                          <p:val>
                                            <p:strVal val="ppt_h"/>
                                          </p:val>
                                        </p:tav>
                                        <p:tav tm="100000">
                                          <p:val>
                                            <p:fltVal val="0"/>
                                          </p:val>
                                        </p:tav>
                                      </p:tavLst>
                                    </p:anim>
                                    <p:anim calcmode="lin" valueType="num">
                                      <p:cBhvr>
                                        <p:cTn id="489" dur="2000"/>
                                        <p:tgtEl>
                                          <p:spTgt spid="181"/>
                                        </p:tgtEl>
                                        <p:attrNameLst>
                                          <p:attrName>ppt_w</p:attrName>
                                        </p:attrNameLst>
                                      </p:cBhvr>
                                      <p:tavLst>
                                        <p:tav tm="0">
                                          <p:val>
                                            <p:strVal val="ppt_w"/>
                                          </p:val>
                                        </p:tav>
                                        <p:tav tm="100000">
                                          <p:val>
                                            <p:fltVal val="0"/>
                                          </p:val>
                                        </p:tav>
                                      </p:tavLst>
                                    </p:anim>
                                    <p:set>
                                      <p:cBhvr>
                                        <p:cTn id="490" dur="1" fill="hold">
                                          <p:stCondLst>
                                            <p:cond delay="1999"/>
                                          </p:stCondLst>
                                        </p:cTn>
                                        <p:tgtEl>
                                          <p:spTgt spid="181"/>
                                        </p:tgtEl>
                                        <p:attrNameLst>
                                          <p:attrName>style.visibility</p:attrName>
                                        </p:attrNameLst>
                                      </p:cBhvr>
                                      <p:to>
                                        <p:strVal val="hidden"/>
                                      </p:to>
                                    </p:set>
                                  </p:childTnLst>
                                </p:cTn>
                              </p:par>
                              <p:par>
                                <p:cTn id="491" presetID="15" presetClass="exit" presetSubtype="0" fill="hold" grpId="1" nodeType="withEffect">
                                  <p:stCondLst>
                                    <p:cond delay="0"/>
                                  </p:stCondLst>
                                  <p:childTnLst>
                                    <p:anim calcmode="lin" valueType="num">
                                      <p:cBhvr>
                                        <p:cTn id="492" dur="1000"/>
                                        <p:tgtEl>
                                          <p:spTgt spid="165"/>
                                        </p:tgtEl>
                                        <p:attrNameLst>
                                          <p:attrName>ppt_w</p:attrName>
                                        </p:attrNameLst>
                                      </p:cBhvr>
                                      <p:tavLst>
                                        <p:tav tm="0">
                                          <p:val>
                                            <p:strVal val="ppt_w"/>
                                          </p:val>
                                        </p:tav>
                                        <p:tav tm="100000">
                                          <p:val>
                                            <p:fltVal val="0"/>
                                          </p:val>
                                        </p:tav>
                                      </p:tavLst>
                                    </p:anim>
                                    <p:anim calcmode="lin" valueType="num">
                                      <p:cBhvr>
                                        <p:cTn id="493" dur="1000"/>
                                        <p:tgtEl>
                                          <p:spTgt spid="165"/>
                                        </p:tgtEl>
                                        <p:attrNameLst>
                                          <p:attrName>ppt_h</p:attrName>
                                        </p:attrNameLst>
                                      </p:cBhvr>
                                      <p:tavLst>
                                        <p:tav tm="0">
                                          <p:val>
                                            <p:strVal val="ppt_h"/>
                                          </p:val>
                                        </p:tav>
                                        <p:tav tm="100000">
                                          <p:val>
                                            <p:fltVal val="0"/>
                                          </p:val>
                                        </p:tav>
                                      </p:tavLst>
                                    </p:anim>
                                    <p:anim calcmode="lin" valueType="num">
                                      <p:cBhvr>
                                        <p:cTn id="494" dur="1000"/>
                                        <p:tgtEl>
                                          <p:spTgt spid="16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95" dur="1000"/>
                                        <p:tgtEl>
                                          <p:spTgt spid="16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96" dur="1" fill="hold">
                                          <p:stCondLst>
                                            <p:cond delay="999"/>
                                          </p:stCondLst>
                                        </p:cTn>
                                        <p:tgtEl>
                                          <p:spTgt spid="165"/>
                                        </p:tgtEl>
                                        <p:attrNameLst>
                                          <p:attrName>style.visibility</p:attrName>
                                        </p:attrNameLst>
                                      </p:cBhvr>
                                      <p:to>
                                        <p:strVal val="hidden"/>
                                      </p:to>
                                    </p:set>
                                  </p:childTnLst>
                                </p:cTn>
                              </p:par>
                              <p:par>
                                <p:cTn id="497" presetID="37" presetClass="exit" presetSubtype="0" fill="hold" grpId="1" nodeType="withEffect">
                                  <p:stCondLst>
                                    <p:cond delay="0"/>
                                  </p:stCondLst>
                                  <p:childTnLst>
                                    <p:animEffect transition="out" filter="fade">
                                      <p:cBhvr>
                                        <p:cTn id="498" dur="1000"/>
                                        <p:tgtEl>
                                          <p:spTgt spid="167"/>
                                        </p:tgtEl>
                                      </p:cBhvr>
                                    </p:animEffect>
                                    <p:anim calcmode="lin" valueType="num">
                                      <p:cBhvr>
                                        <p:cTn id="499" dur="1000"/>
                                        <p:tgtEl>
                                          <p:spTgt spid="167"/>
                                        </p:tgtEl>
                                        <p:attrNameLst>
                                          <p:attrName>ppt_x</p:attrName>
                                        </p:attrNameLst>
                                      </p:cBhvr>
                                      <p:tavLst>
                                        <p:tav tm="0">
                                          <p:val>
                                            <p:strVal val="ppt_x"/>
                                          </p:val>
                                        </p:tav>
                                        <p:tav tm="100000">
                                          <p:val>
                                            <p:strVal val="ppt_x"/>
                                          </p:val>
                                        </p:tav>
                                      </p:tavLst>
                                    </p:anim>
                                    <p:anim calcmode="lin" valueType="num">
                                      <p:cBhvr>
                                        <p:cTn id="500" dur="100" decel="100000"/>
                                        <p:tgtEl>
                                          <p:spTgt spid="167"/>
                                        </p:tgtEl>
                                        <p:attrNameLst>
                                          <p:attrName>ppt_y</p:attrName>
                                        </p:attrNameLst>
                                      </p:cBhvr>
                                      <p:tavLst>
                                        <p:tav tm="0">
                                          <p:val>
                                            <p:strVal val="ppt_y"/>
                                          </p:val>
                                        </p:tav>
                                        <p:tav tm="100000">
                                          <p:val>
                                            <p:strVal val="ppt_y-.03"/>
                                          </p:val>
                                        </p:tav>
                                      </p:tavLst>
                                    </p:anim>
                                    <p:anim calcmode="lin" valueType="num">
                                      <p:cBhvr>
                                        <p:cTn id="501" dur="900" accel="100000">
                                          <p:stCondLst>
                                            <p:cond delay="100"/>
                                          </p:stCondLst>
                                        </p:cTn>
                                        <p:tgtEl>
                                          <p:spTgt spid="167"/>
                                        </p:tgtEl>
                                        <p:attrNameLst>
                                          <p:attrName>ppt_y</p:attrName>
                                        </p:attrNameLst>
                                      </p:cBhvr>
                                      <p:tavLst>
                                        <p:tav tm="0">
                                          <p:val>
                                            <p:strVal val="ppt_y"/>
                                          </p:val>
                                        </p:tav>
                                        <p:tav tm="100000">
                                          <p:val>
                                            <p:strVal val="ppt_y+1"/>
                                          </p:val>
                                        </p:tav>
                                      </p:tavLst>
                                    </p:anim>
                                    <p:set>
                                      <p:cBhvr>
                                        <p:cTn id="502" dur="1" fill="hold">
                                          <p:stCondLst>
                                            <p:cond delay="999"/>
                                          </p:stCondLst>
                                        </p:cTn>
                                        <p:tgtEl>
                                          <p:spTgt spid="167"/>
                                        </p:tgtEl>
                                        <p:attrNameLst>
                                          <p:attrName>style.visibility</p:attrName>
                                        </p:attrNameLst>
                                      </p:cBhvr>
                                      <p:to>
                                        <p:strVal val="hidden"/>
                                      </p:to>
                                    </p:set>
                                  </p:childTnLst>
                                </p:cTn>
                              </p:par>
                              <p:par>
                                <p:cTn id="503" presetID="15" presetClass="exit" presetSubtype="0" fill="hold" grpId="1" nodeType="withEffect">
                                  <p:stCondLst>
                                    <p:cond delay="0"/>
                                  </p:stCondLst>
                                  <p:childTnLst>
                                    <p:anim calcmode="lin" valueType="num">
                                      <p:cBhvr>
                                        <p:cTn id="504" dur="1000"/>
                                        <p:tgtEl>
                                          <p:spTgt spid="182"/>
                                        </p:tgtEl>
                                        <p:attrNameLst>
                                          <p:attrName>ppt_w</p:attrName>
                                        </p:attrNameLst>
                                      </p:cBhvr>
                                      <p:tavLst>
                                        <p:tav tm="0">
                                          <p:val>
                                            <p:strVal val="ppt_w"/>
                                          </p:val>
                                        </p:tav>
                                        <p:tav tm="100000">
                                          <p:val>
                                            <p:fltVal val="0"/>
                                          </p:val>
                                        </p:tav>
                                      </p:tavLst>
                                    </p:anim>
                                    <p:anim calcmode="lin" valueType="num">
                                      <p:cBhvr>
                                        <p:cTn id="505" dur="1000"/>
                                        <p:tgtEl>
                                          <p:spTgt spid="182"/>
                                        </p:tgtEl>
                                        <p:attrNameLst>
                                          <p:attrName>ppt_h</p:attrName>
                                        </p:attrNameLst>
                                      </p:cBhvr>
                                      <p:tavLst>
                                        <p:tav tm="0">
                                          <p:val>
                                            <p:strVal val="ppt_h"/>
                                          </p:val>
                                        </p:tav>
                                        <p:tav tm="100000">
                                          <p:val>
                                            <p:fltVal val="0"/>
                                          </p:val>
                                        </p:tav>
                                      </p:tavLst>
                                    </p:anim>
                                    <p:anim calcmode="lin" valueType="num">
                                      <p:cBhvr>
                                        <p:cTn id="506" dur="1000"/>
                                        <p:tgtEl>
                                          <p:spTgt spid="18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07" dur="1000"/>
                                        <p:tgtEl>
                                          <p:spTgt spid="18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08" dur="1" fill="hold">
                                          <p:stCondLst>
                                            <p:cond delay="999"/>
                                          </p:stCondLst>
                                        </p:cTn>
                                        <p:tgtEl>
                                          <p:spTgt spid="182"/>
                                        </p:tgtEl>
                                        <p:attrNameLst>
                                          <p:attrName>style.visibility</p:attrName>
                                        </p:attrNameLst>
                                      </p:cBhvr>
                                      <p:to>
                                        <p:strVal val="hidden"/>
                                      </p:to>
                                    </p:set>
                                  </p:childTnLst>
                                </p:cTn>
                              </p:par>
                            </p:childTnLst>
                          </p:cTn>
                        </p:par>
                      </p:childTnLst>
                    </p:cTn>
                  </p:par>
                  <p:par>
                    <p:cTn id="509" fill="hold">
                      <p:stCondLst>
                        <p:cond delay="indefinite"/>
                      </p:stCondLst>
                      <p:childTnLst>
                        <p:par>
                          <p:cTn id="510" fill="hold">
                            <p:stCondLst>
                              <p:cond delay="0"/>
                            </p:stCondLst>
                            <p:childTnLst>
                              <p:par>
                                <p:cTn id="511" presetID="31" presetClass="entr" presetSubtype="0" fill="hold" grpId="0" nodeType="clickEffect">
                                  <p:stCondLst>
                                    <p:cond delay="0"/>
                                  </p:stCondLst>
                                  <p:childTnLst>
                                    <p:set>
                                      <p:cBhvr>
                                        <p:cTn id="512" dur="1" fill="hold">
                                          <p:stCondLst>
                                            <p:cond delay="0"/>
                                          </p:stCondLst>
                                        </p:cTn>
                                        <p:tgtEl>
                                          <p:spTgt spid="205"/>
                                        </p:tgtEl>
                                        <p:attrNameLst>
                                          <p:attrName>style.visibility</p:attrName>
                                        </p:attrNameLst>
                                      </p:cBhvr>
                                      <p:to>
                                        <p:strVal val="visible"/>
                                      </p:to>
                                    </p:set>
                                    <p:anim calcmode="lin" valueType="num">
                                      <p:cBhvr>
                                        <p:cTn id="513" dur="1000" fill="hold"/>
                                        <p:tgtEl>
                                          <p:spTgt spid="205"/>
                                        </p:tgtEl>
                                        <p:attrNameLst>
                                          <p:attrName>ppt_w</p:attrName>
                                        </p:attrNameLst>
                                      </p:cBhvr>
                                      <p:tavLst>
                                        <p:tav tm="0">
                                          <p:val>
                                            <p:fltVal val="0"/>
                                          </p:val>
                                        </p:tav>
                                        <p:tav tm="100000">
                                          <p:val>
                                            <p:strVal val="#ppt_w"/>
                                          </p:val>
                                        </p:tav>
                                      </p:tavLst>
                                    </p:anim>
                                    <p:anim calcmode="lin" valueType="num">
                                      <p:cBhvr>
                                        <p:cTn id="514" dur="1000" fill="hold"/>
                                        <p:tgtEl>
                                          <p:spTgt spid="205"/>
                                        </p:tgtEl>
                                        <p:attrNameLst>
                                          <p:attrName>ppt_h</p:attrName>
                                        </p:attrNameLst>
                                      </p:cBhvr>
                                      <p:tavLst>
                                        <p:tav tm="0">
                                          <p:val>
                                            <p:fltVal val="0"/>
                                          </p:val>
                                        </p:tav>
                                        <p:tav tm="100000">
                                          <p:val>
                                            <p:strVal val="#ppt_h"/>
                                          </p:val>
                                        </p:tav>
                                      </p:tavLst>
                                    </p:anim>
                                    <p:anim calcmode="lin" valueType="num">
                                      <p:cBhvr>
                                        <p:cTn id="515" dur="1000" fill="hold"/>
                                        <p:tgtEl>
                                          <p:spTgt spid="205"/>
                                        </p:tgtEl>
                                        <p:attrNameLst>
                                          <p:attrName>style.rotation</p:attrName>
                                        </p:attrNameLst>
                                      </p:cBhvr>
                                      <p:tavLst>
                                        <p:tav tm="0">
                                          <p:val>
                                            <p:fltVal val="90"/>
                                          </p:val>
                                        </p:tav>
                                        <p:tav tm="100000">
                                          <p:val>
                                            <p:fltVal val="0"/>
                                          </p:val>
                                        </p:tav>
                                      </p:tavLst>
                                    </p:anim>
                                    <p:animEffect transition="in" filter="fade">
                                      <p:cBhvr>
                                        <p:cTn id="516" dur="1000"/>
                                        <p:tgtEl>
                                          <p:spTgt spid="205"/>
                                        </p:tgtEl>
                                      </p:cBhvr>
                                    </p:animEffect>
                                  </p:childTnLst>
                                </p:cTn>
                              </p:par>
                              <p:par>
                                <p:cTn id="517" presetID="31" presetClass="entr" presetSubtype="0" fill="hold" grpId="0" nodeType="withEffect">
                                  <p:stCondLst>
                                    <p:cond delay="0"/>
                                  </p:stCondLst>
                                  <p:childTnLst>
                                    <p:set>
                                      <p:cBhvr>
                                        <p:cTn id="518" dur="1" fill="hold">
                                          <p:stCondLst>
                                            <p:cond delay="0"/>
                                          </p:stCondLst>
                                        </p:cTn>
                                        <p:tgtEl>
                                          <p:spTgt spid="213"/>
                                        </p:tgtEl>
                                        <p:attrNameLst>
                                          <p:attrName>style.visibility</p:attrName>
                                        </p:attrNameLst>
                                      </p:cBhvr>
                                      <p:to>
                                        <p:strVal val="visible"/>
                                      </p:to>
                                    </p:set>
                                    <p:anim calcmode="lin" valueType="num">
                                      <p:cBhvr>
                                        <p:cTn id="519" dur="1000" fill="hold"/>
                                        <p:tgtEl>
                                          <p:spTgt spid="213"/>
                                        </p:tgtEl>
                                        <p:attrNameLst>
                                          <p:attrName>ppt_w</p:attrName>
                                        </p:attrNameLst>
                                      </p:cBhvr>
                                      <p:tavLst>
                                        <p:tav tm="0">
                                          <p:val>
                                            <p:fltVal val="0"/>
                                          </p:val>
                                        </p:tav>
                                        <p:tav tm="100000">
                                          <p:val>
                                            <p:strVal val="#ppt_w"/>
                                          </p:val>
                                        </p:tav>
                                      </p:tavLst>
                                    </p:anim>
                                    <p:anim calcmode="lin" valueType="num">
                                      <p:cBhvr>
                                        <p:cTn id="520" dur="1000" fill="hold"/>
                                        <p:tgtEl>
                                          <p:spTgt spid="213"/>
                                        </p:tgtEl>
                                        <p:attrNameLst>
                                          <p:attrName>ppt_h</p:attrName>
                                        </p:attrNameLst>
                                      </p:cBhvr>
                                      <p:tavLst>
                                        <p:tav tm="0">
                                          <p:val>
                                            <p:fltVal val="0"/>
                                          </p:val>
                                        </p:tav>
                                        <p:tav tm="100000">
                                          <p:val>
                                            <p:strVal val="#ppt_h"/>
                                          </p:val>
                                        </p:tav>
                                      </p:tavLst>
                                    </p:anim>
                                    <p:anim calcmode="lin" valueType="num">
                                      <p:cBhvr>
                                        <p:cTn id="521" dur="1000" fill="hold"/>
                                        <p:tgtEl>
                                          <p:spTgt spid="213"/>
                                        </p:tgtEl>
                                        <p:attrNameLst>
                                          <p:attrName>style.rotation</p:attrName>
                                        </p:attrNameLst>
                                      </p:cBhvr>
                                      <p:tavLst>
                                        <p:tav tm="0">
                                          <p:val>
                                            <p:fltVal val="90"/>
                                          </p:val>
                                        </p:tav>
                                        <p:tav tm="100000">
                                          <p:val>
                                            <p:fltVal val="0"/>
                                          </p:val>
                                        </p:tav>
                                      </p:tavLst>
                                    </p:anim>
                                    <p:animEffect transition="in" filter="fade">
                                      <p:cBhvr>
                                        <p:cTn id="522" dur="1000"/>
                                        <p:tgtEl>
                                          <p:spTgt spid="213"/>
                                        </p:tgtEl>
                                      </p:cBhvr>
                                    </p:animEffect>
                                  </p:childTnLst>
                                </p:cTn>
                              </p:par>
                            </p:childTnLst>
                          </p:cTn>
                        </p:par>
                        <p:par>
                          <p:cTn id="523" fill="hold">
                            <p:stCondLst>
                              <p:cond delay="1000"/>
                            </p:stCondLst>
                            <p:childTnLst>
                              <p:par>
                                <p:cTn id="524" presetID="2" presetClass="entr" presetSubtype="4" fill="hold" grpId="0" nodeType="afterEffect">
                                  <p:stCondLst>
                                    <p:cond delay="0"/>
                                  </p:stCondLst>
                                  <p:childTnLst>
                                    <p:set>
                                      <p:cBhvr>
                                        <p:cTn id="525" dur="1" fill="hold">
                                          <p:stCondLst>
                                            <p:cond delay="0"/>
                                          </p:stCondLst>
                                        </p:cTn>
                                        <p:tgtEl>
                                          <p:spTgt spid="197"/>
                                        </p:tgtEl>
                                        <p:attrNameLst>
                                          <p:attrName>style.visibility</p:attrName>
                                        </p:attrNameLst>
                                      </p:cBhvr>
                                      <p:to>
                                        <p:strVal val="visible"/>
                                      </p:to>
                                    </p:set>
                                    <p:anim calcmode="lin" valueType="num">
                                      <p:cBhvr additive="base">
                                        <p:cTn id="526" dur="500" fill="hold"/>
                                        <p:tgtEl>
                                          <p:spTgt spid="197"/>
                                        </p:tgtEl>
                                        <p:attrNameLst>
                                          <p:attrName>ppt_x</p:attrName>
                                        </p:attrNameLst>
                                      </p:cBhvr>
                                      <p:tavLst>
                                        <p:tav tm="0">
                                          <p:val>
                                            <p:strVal val="#ppt_x"/>
                                          </p:val>
                                        </p:tav>
                                        <p:tav tm="100000">
                                          <p:val>
                                            <p:strVal val="#ppt_x"/>
                                          </p:val>
                                        </p:tav>
                                      </p:tavLst>
                                    </p:anim>
                                    <p:anim calcmode="lin" valueType="num">
                                      <p:cBhvr additive="base">
                                        <p:cTn id="527" dur="500" fill="hold"/>
                                        <p:tgtEl>
                                          <p:spTgt spid="197"/>
                                        </p:tgtEl>
                                        <p:attrNameLst>
                                          <p:attrName>ppt_y</p:attrName>
                                        </p:attrNameLst>
                                      </p:cBhvr>
                                      <p:tavLst>
                                        <p:tav tm="0">
                                          <p:val>
                                            <p:strVal val="1+#ppt_h/2"/>
                                          </p:val>
                                        </p:tav>
                                        <p:tav tm="100000">
                                          <p:val>
                                            <p:strVal val="#ppt_y"/>
                                          </p:val>
                                        </p:tav>
                                      </p:tavLst>
                                    </p:anim>
                                  </p:childTnLst>
                                </p:cTn>
                              </p:par>
                              <p:par>
                                <p:cTn id="528" presetID="2" presetClass="entr" presetSubtype="4" fill="hold" nodeType="withEffect">
                                  <p:stCondLst>
                                    <p:cond delay="0"/>
                                  </p:stCondLst>
                                  <p:childTnLst>
                                    <p:set>
                                      <p:cBhvr>
                                        <p:cTn id="529" dur="1" fill="hold">
                                          <p:stCondLst>
                                            <p:cond delay="0"/>
                                          </p:stCondLst>
                                        </p:cTn>
                                        <p:tgtEl>
                                          <p:spTgt spid="198"/>
                                        </p:tgtEl>
                                        <p:attrNameLst>
                                          <p:attrName>style.visibility</p:attrName>
                                        </p:attrNameLst>
                                      </p:cBhvr>
                                      <p:to>
                                        <p:strVal val="visible"/>
                                      </p:to>
                                    </p:set>
                                    <p:anim calcmode="lin" valueType="num">
                                      <p:cBhvr additive="base">
                                        <p:cTn id="530" dur="500" fill="hold"/>
                                        <p:tgtEl>
                                          <p:spTgt spid="198"/>
                                        </p:tgtEl>
                                        <p:attrNameLst>
                                          <p:attrName>ppt_x</p:attrName>
                                        </p:attrNameLst>
                                      </p:cBhvr>
                                      <p:tavLst>
                                        <p:tav tm="0">
                                          <p:val>
                                            <p:strVal val="#ppt_x"/>
                                          </p:val>
                                        </p:tav>
                                        <p:tav tm="100000">
                                          <p:val>
                                            <p:strVal val="#ppt_x"/>
                                          </p:val>
                                        </p:tav>
                                      </p:tavLst>
                                    </p:anim>
                                    <p:anim calcmode="lin" valueType="num">
                                      <p:cBhvr additive="base">
                                        <p:cTn id="531" dur="500" fill="hold"/>
                                        <p:tgtEl>
                                          <p:spTgt spid="198"/>
                                        </p:tgtEl>
                                        <p:attrNameLst>
                                          <p:attrName>ppt_y</p:attrName>
                                        </p:attrNameLst>
                                      </p:cBhvr>
                                      <p:tavLst>
                                        <p:tav tm="0">
                                          <p:val>
                                            <p:strVal val="1+#ppt_h/2"/>
                                          </p:val>
                                        </p:tav>
                                        <p:tav tm="100000">
                                          <p:val>
                                            <p:strVal val="#ppt_y"/>
                                          </p:val>
                                        </p:tav>
                                      </p:tavLst>
                                    </p:anim>
                                  </p:childTnLst>
                                </p:cTn>
                              </p:par>
                            </p:childTnLst>
                          </p:cTn>
                        </p:par>
                        <p:par>
                          <p:cTn id="532" fill="hold">
                            <p:stCondLst>
                              <p:cond delay="1500"/>
                            </p:stCondLst>
                            <p:childTnLst>
                              <p:par>
                                <p:cTn id="533" presetID="2" presetClass="entr" presetSubtype="4" fill="hold" grpId="0" nodeType="afterEffect">
                                  <p:stCondLst>
                                    <p:cond delay="0"/>
                                  </p:stCondLst>
                                  <p:childTnLst>
                                    <p:set>
                                      <p:cBhvr>
                                        <p:cTn id="534" dur="1" fill="hold">
                                          <p:stCondLst>
                                            <p:cond delay="0"/>
                                          </p:stCondLst>
                                        </p:cTn>
                                        <p:tgtEl>
                                          <p:spTgt spid="199"/>
                                        </p:tgtEl>
                                        <p:attrNameLst>
                                          <p:attrName>style.visibility</p:attrName>
                                        </p:attrNameLst>
                                      </p:cBhvr>
                                      <p:to>
                                        <p:strVal val="visible"/>
                                      </p:to>
                                    </p:set>
                                    <p:anim calcmode="lin" valueType="num">
                                      <p:cBhvr additive="base">
                                        <p:cTn id="535" dur="500" fill="hold"/>
                                        <p:tgtEl>
                                          <p:spTgt spid="199"/>
                                        </p:tgtEl>
                                        <p:attrNameLst>
                                          <p:attrName>ppt_x</p:attrName>
                                        </p:attrNameLst>
                                      </p:cBhvr>
                                      <p:tavLst>
                                        <p:tav tm="0">
                                          <p:val>
                                            <p:strVal val="#ppt_x"/>
                                          </p:val>
                                        </p:tav>
                                        <p:tav tm="100000">
                                          <p:val>
                                            <p:strVal val="#ppt_x"/>
                                          </p:val>
                                        </p:tav>
                                      </p:tavLst>
                                    </p:anim>
                                    <p:anim calcmode="lin" valueType="num">
                                      <p:cBhvr additive="base">
                                        <p:cTn id="536" dur="500" fill="hold"/>
                                        <p:tgtEl>
                                          <p:spTgt spid="199"/>
                                        </p:tgtEl>
                                        <p:attrNameLst>
                                          <p:attrName>ppt_y</p:attrName>
                                        </p:attrNameLst>
                                      </p:cBhvr>
                                      <p:tavLst>
                                        <p:tav tm="0">
                                          <p:val>
                                            <p:strVal val="1+#ppt_h/2"/>
                                          </p:val>
                                        </p:tav>
                                        <p:tav tm="100000">
                                          <p:val>
                                            <p:strVal val="#ppt_y"/>
                                          </p:val>
                                        </p:tav>
                                      </p:tavLst>
                                    </p:anim>
                                  </p:childTnLst>
                                </p:cTn>
                              </p:par>
                              <p:par>
                                <p:cTn id="537" presetID="2" presetClass="entr" presetSubtype="4" fill="hold" nodeType="withEffect">
                                  <p:stCondLst>
                                    <p:cond delay="0"/>
                                  </p:stCondLst>
                                  <p:childTnLst>
                                    <p:set>
                                      <p:cBhvr>
                                        <p:cTn id="538" dur="1" fill="hold">
                                          <p:stCondLst>
                                            <p:cond delay="0"/>
                                          </p:stCondLst>
                                        </p:cTn>
                                        <p:tgtEl>
                                          <p:spTgt spid="200"/>
                                        </p:tgtEl>
                                        <p:attrNameLst>
                                          <p:attrName>style.visibility</p:attrName>
                                        </p:attrNameLst>
                                      </p:cBhvr>
                                      <p:to>
                                        <p:strVal val="visible"/>
                                      </p:to>
                                    </p:set>
                                    <p:anim calcmode="lin" valueType="num">
                                      <p:cBhvr additive="base">
                                        <p:cTn id="539" dur="500" fill="hold"/>
                                        <p:tgtEl>
                                          <p:spTgt spid="200"/>
                                        </p:tgtEl>
                                        <p:attrNameLst>
                                          <p:attrName>ppt_x</p:attrName>
                                        </p:attrNameLst>
                                      </p:cBhvr>
                                      <p:tavLst>
                                        <p:tav tm="0">
                                          <p:val>
                                            <p:strVal val="#ppt_x"/>
                                          </p:val>
                                        </p:tav>
                                        <p:tav tm="100000">
                                          <p:val>
                                            <p:strVal val="#ppt_x"/>
                                          </p:val>
                                        </p:tav>
                                      </p:tavLst>
                                    </p:anim>
                                    <p:anim calcmode="lin" valueType="num">
                                      <p:cBhvr additive="base">
                                        <p:cTn id="540" dur="500" fill="hold"/>
                                        <p:tgtEl>
                                          <p:spTgt spid="200"/>
                                        </p:tgtEl>
                                        <p:attrNameLst>
                                          <p:attrName>ppt_y</p:attrName>
                                        </p:attrNameLst>
                                      </p:cBhvr>
                                      <p:tavLst>
                                        <p:tav tm="0">
                                          <p:val>
                                            <p:strVal val="1+#ppt_h/2"/>
                                          </p:val>
                                        </p:tav>
                                        <p:tav tm="100000">
                                          <p:val>
                                            <p:strVal val="#ppt_y"/>
                                          </p:val>
                                        </p:tav>
                                      </p:tavLst>
                                    </p:anim>
                                  </p:childTnLst>
                                </p:cTn>
                              </p:par>
                            </p:childTnLst>
                          </p:cTn>
                        </p:par>
                      </p:childTnLst>
                    </p:cTn>
                  </p:par>
                  <p:par>
                    <p:cTn id="541" fill="hold">
                      <p:stCondLst>
                        <p:cond delay="indefinite"/>
                      </p:stCondLst>
                      <p:childTnLst>
                        <p:par>
                          <p:cTn id="542" fill="hold">
                            <p:stCondLst>
                              <p:cond delay="0"/>
                            </p:stCondLst>
                            <p:childTnLst>
                              <p:par>
                                <p:cTn id="543" presetID="26" presetClass="entr" presetSubtype="0" fill="hold" grpId="0" nodeType="clickEffect">
                                  <p:stCondLst>
                                    <p:cond delay="0"/>
                                  </p:stCondLst>
                                  <p:childTnLst>
                                    <p:set>
                                      <p:cBhvr>
                                        <p:cTn id="544" dur="1" fill="hold">
                                          <p:stCondLst>
                                            <p:cond delay="0"/>
                                          </p:stCondLst>
                                        </p:cTn>
                                        <p:tgtEl>
                                          <p:spTgt spid="195"/>
                                        </p:tgtEl>
                                        <p:attrNameLst>
                                          <p:attrName>style.visibility</p:attrName>
                                        </p:attrNameLst>
                                      </p:cBhvr>
                                      <p:to>
                                        <p:strVal val="visible"/>
                                      </p:to>
                                    </p:set>
                                    <p:animEffect transition="in" filter="wipe(down)">
                                      <p:cBhvr>
                                        <p:cTn id="545" dur="580">
                                          <p:stCondLst>
                                            <p:cond delay="0"/>
                                          </p:stCondLst>
                                        </p:cTn>
                                        <p:tgtEl>
                                          <p:spTgt spid="195"/>
                                        </p:tgtEl>
                                      </p:cBhvr>
                                    </p:animEffect>
                                    <p:anim calcmode="lin" valueType="num">
                                      <p:cBhvr>
                                        <p:cTn id="546" dur="1822" tmFilter="0,0; 0.14,0.36; 0.43,0.73; 0.71,0.91; 1.0,1.0">
                                          <p:stCondLst>
                                            <p:cond delay="0"/>
                                          </p:stCondLst>
                                        </p:cTn>
                                        <p:tgtEl>
                                          <p:spTgt spid="195"/>
                                        </p:tgtEl>
                                        <p:attrNameLst>
                                          <p:attrName>ppt_x</p:attrName>
                                        </p:attrNameLst>
                                      </p:cBhvr>
                                      <p:tavLst>
                                        <p:tav tm="0">
                                          <p:val>
                                            <p:strVal val="#ppt_x-0.25"/>
                                          </p:val>
                                        </p:tav>
                                        <p:tav tm="100000">
                                          <p:val>
                                            <p:strVal val="#ppt_x"/>
                                          </p:val>
                                        </p:tav>
                                      </p:tavLst>
                                    </p:anim>
                                    <p:anim calcmode="lin" valueType="num">
                                      <p:cBhvr>
                                        <p:cTn id="547" dur="664" tmFilter="0.0,0.0; 0.25,0.07; 0.50,0.2; 0.75,0.467; 1.0,1.0">
                                          <p:stCondLst>
                                            <p:cond delay="0"/>
                                          </p:stCondLst>
                                        </p:cTn>
                                        <p:tgtEl>
                                          <p:spTgt spid="195"/>
                                        </p:tgtEl>
                                        <p:attrNameLst>
                                          <p:attrName>ppt_y</p:attrName>
                                        </p:attrNameLst>
                                      </p:cBhvr>
                                      <p:tavLst>
                                        <p:tav tm="0" fmla="#ppt_y-sin(pi*$)/3">
                                          <p:val>
                                            <p:fltVal val="0.5"/>
                                          </p:val>
                                        </p:tav>
                                        <p:tav tm="100000">
                                          <p:val>
                                            <p:fltVal val="1"/>
                                          </p:val>
                                        </p:tav>
                                      </p:tavLst>
                                    </p:anim>
                                    <p:anim calcmode="lin" valueType="num">
                                      <p:cBhvr>
                                        <p:cTn id="548" dur="664" tmFilter="0, 0; 0.125,0.2665; 0.25,0.4; 0.375,0.465; 0.5,0.5;  0.625,0.535; 0.75,0.6; 0.875,0.7335; 1,1">
                                          <p:stCondLst>
                                            <p:cond delay="664"/>
                                          </p:stCondLst>
                                        </p:cTn>
                                        <p:tgtEl>
                                          <p:spTgt spid="195"/>
                                        </p:tgtEl>
                                        <p:attrNameLst>
                                          <p:attrName>ppt_y</p:attrName>
                                        </p:attrNameLst>
                                      </p:cBhvr>
                                      <p:tavLst>
                                        <p:tav tm="0" fmla="#ppt_y-sin(pi*$)/9">
                                          <p:val>
                                            <p:fltVal val="0"/>
                                          </p:val>
                                        </p:tav>
                                        <p:tav tm="100000">
                                          <p:val>
                                            <p:fltVal val="1"/>
                                          </p:val>
                                        </p:tav>
                                      </p:tavLst>
                                    </p:anim>
                                    <p:anim calcmode="lin" valueType="num">
                                      <p:cBhvr>
                                        <p:cTn id="549" dur="332" tmFilter="0, 0; 0.125,0.2665; 0.25,0.4; 0.375,0.465; 0.5,0.5;  0.625,0.535; 0.75,0.6; 0.875,0.7335; 1,1">
                                          <p:stCondLst>
                                            <p:cond delay="1324"/>
                                          </p:stCondLst>
                                        </p:cTn>
                                        <p:tgtEl>
                                          <p:spTgt spid="195"/>
                                        </p:tgtEl>
                                        <p:attrNameLst>
                                          <p:attrName>ppt_y</p:attrName>
                                        </p:attrNameLst>
                                      </p:cBhvr>
                                      <p:tavLst>
                                        <p:tav tm="0" fmla="#ppt_y-sin(pi*$)/27">
                                          <p:val>
                                            <p:fltVal val="0"/>
                                          </p:val>
                                        </p:tav>
                                        <p:tav tm="100000">
                                          <p:val>
                                            <p:fltVal val="1"/>
                                          </p:val>
                                        </p:tav>
                                      </p:tavLst>
                                    </p:anim>
                                    <p:anim calcmode="lin" valueType="num">
                                      <p:cBhvr>
                                        <p:cTn id="550" dur="164" tmFilter="0, 0; 0.125,0.2665; 0.25,0.4; 0.375,0.465; 0.5,0.5;  0.625,0.535; 0.75,0.6; 0.875,0.7335; 1,1">
                                          <p:stCondLst>
                                            <p:cond delay="1656"/>
                                          </p:stCondLst>
                                        </p:cTn>
                                        <p:tgtEl>
                                          <p:spTgt spid="195"/>
                                        </p:tgtEl>
                                        <p:attrNameLst>
                                          <p:attrName>ppt_y</p:attrName>
                                        </p:attrNameLst>
                                      </p:cBhvr>
                                      <p:tavLst>
                                        <p:tav tm="0" fmla="#ppt_y-sin(pi*$)/81">
                                          <p:val>
                                            <p:fltVal val="0"/>
                                          </p:val>
                                        </p:tav>
                                        <p:tav tm="100000">
                                          <p:val>
                                            <p:fltVal val="1"/>
                                          </p:val>
                                        </p:tav>
                                      </p:tavLst>
                                    </p:anim>
                                    <p:animScale>
                                      <p:cBhvr>
                                        <p:cTn id="551" dur="26">
                                          <p:stCondLst>
                                            <p:cond delay="650"/>
                                          </p:stCondLst>
                                        </p:cTn>
                                        <p:tgtEl>
                                          <p:spTgt spid="195"/>
                                        </p:tgtEl>
                                      </p:cBhvr>
                                      <p:to x="100000" y="60000"/>
                                    </p:animScale>
                                    <p:animScale>
                                      <p:cBhvr>
                                        <p:cTn id="552" dur="166" decel="50000">
                                          <p:stCondLst>
                                            <p:cond delay="676"/>
                                          </p:stCondLst>
                                        </p:cTn>
                                        <p:tgtEl>
                                          <p:spTgt spid="195"/>
                                        </p:tgtEl>
                                      </p:cBhvr>
                                      <p:to x="100000" y="100000"/>
                                    </p:animScale>
                                    <p:animScale>
                                      <p:cBhvr>
                                        <p:cTn id="553" dur="26">
                                          <p:stCondLst>
                                            <p:cond delay="1312"/>
                                          </p:stCondLst>
                                        </p:cTn>
                                        <p:tgtEl>
                                          <p:spTgt spid="195"/>
                                        </p:tgtEl>
                                      </p:cBhvr>
                                      <p:to x="100000" y="80000"/>
                                    </p:animScale>
                                    <p:animScale>
                                      <p:cBhvr>
                                        <p:cTn id="554" dur="166" decel="50000">
                                          <p:stCondLst>
                                            <p:cond delay="1338"/>
                                          </p:stCondLst>
                                        </p:cTn>
                                        <p:tgtEl>
                                          <p:spTgt spid="195"/>
                                        </p:tgtEl>
                                      </p:cBhvr>
                                      <p:to x="100000" y="100000"/>
                                    </p:animScale>
                                    <p:animScale>
                                      <p:cBhvr>
                                        <p:cTn id="555" dur="26">
                                          <p:stCondLst>
                                            <p:cond delay="1642"/>
                                          </p:stCondLst>
                                        </p:cTn>
                                        <p:tgtEl>
                                          <p:spTgt spid="195"/>
                                        </p:tgtEl>
                                      </p:cBhvr>
                                      <p:to x="100000" y="90000"/>
                                    </p:animScale>
                                    <p:animScale>
                                      <p:cBhvr>
                                        <p:cTn id="556" dur="166" decel="50000">
                                          <p:stCondLst>
                                            <p:cond delay="1668"/>
                                          </p:stCondLst>
                                        </p:cTn>
                                        <p:tgtEl>
                                          <p:spTgt spid="195"/>
                                        </p:tgtEl>
                                      </p:cBhvr>
                                      <p:to x="100000" y="100000"/>
                                    </p:animScale>
                                    <p:animScale>
                                      <p:cBhvr>
                                        <p:cTn id="557" dur="26">
                                          <p:stCondLst>
                                            <p:cond delay="1808"/>
                                          </p:stCondLst>
                                        </p:cTn>
                                        <p:tgtEl>
                                          <p:spTgt spid="195"/>
                                        </p:tgtEl>
                                      </p:cBhvr>
                                      <p:to x="100000" y="95000"/>
                                    </p:animScale>
                                    <p:animScale>
                                      <p:cBhvr>
                                        <p:cTn id="558" dur="166" decel="50000">
                                          <p:stCondLst>
                                            <p:cond delay="1834"/>
                                          </p:stCondLst>
                                        </p:cTn>
                                        <p:tgtEl>
                                          <p:spTgt spid="195"/>
                                        </p:tgtEl>
                                      </p:cBhvr>
                                      <p:to x="100000" y="100000"/>
                                    </p:animScale>
                                  </p:childTnLst>
                                </p:cTn>
                              </p:par>
                              <p:par>
                                <p:cTn id="559" presetID="26" presetClass="entr" presetSubtype="0" fill="hold" grpId="0" nodeType="withEffect">
                                  <p:stCondLst>
                                    <p:cond delay="0"/>
                                  </p:stCondLst>
                                  <p:childTnLst>
                                    <p:set>
                                      <p:cBhvr>
                                        <p:cTn id="560" dur="1" fill="hold">
                                          <p:stCondLst>
                                            <p:cond delay="0"/>
                                          </p:stCondLst>
                                        </p:cTn>
                                        <p:tgtEl>
                                          <p:spTgt spid="196"/>
                                        </p:tgtEl>
                                        <p:attrNameLst>
                                          <p:attrName>style.visibility</p:attrName>
                                        </p:attrNameLst>
                                      </p:cBhvr>
                                      <p:to>
                                        <p:strVal val="visible"/>
                                      </p:to>
                                    </p:set>
                                    <p:animEffect transition="in" filter="wipe(down)">
                                      <p:cBhvr>
                                        <p:cTn id="561" dur="580">
                                          <p:stCondLst>
                                            <p:cond delay="0"/>
                                          </p:stCondLst>
                                        </p:cTn>
                                        <p:tgtEl>
                                          <p:spTgt spid="196"/>
                                        </p:tgtEl>
                                      </p:cBhvr>
                                    </p:animEffect>
                                    <p:anim calcmode="lin" valueType="num">
                                      <p:cBhvr>
                                        <p:cTn id="562" dur="1822" tmFilter="0,0; 0.14,0.36; 0.43,0.73; 0.71,0.91; 1.0,1.0">
                                          <p:stCondLst>
                                            <p:cond delay="0"/>
                                          </p:stCondLst>
                                        </p:cTn>
                                        <p:tgtEl>
                                          <p:spTgt spid="196"/>
                                        </p:tgtEl>
                                        <p:attrNameLst>
                                          <p:attrName>ppt_x</p:attrName>
                                        </p:attrNameLst>
                                      </p:cBhvr>
                                      <p:tavLst>
                                        <p:tav tm="0">
                                          <p:val>
                                            <p:strVal val="#ppt_x-0.25"/>
                                          </p:val>
                                        </p:tav>
                                        <p:tav tm="100000">
                                          <p:val>
                                            <p:strVal val="#ppt_x"/>
                                          </p:val>
                                        </p:tav>
                                      </p:tavLst>
                                    </p:anim>
                                    <p:anim calcmode="lin" valueType="num">
                                      <p:cBhvr>
                                        <p:cTn id="563" dur="664" tmFilter="0.0,0.0; 0.25,0.07; 0.50,0.2; 0.75,0.467; 1.0,1.0">
                                          <p:stCondLst>
                                            <p:cond delay="0"/>
                                          </p:stCondLst>
                                        </p:cTn>
                                        <p:tgtEl>
                                          <p:spTgt spid="196"/>
                                        </p:tgtEl>
                                        <p:attrNameLst>
                                          <p:attrName>ppt_y</p:attrName>
                                        </p:attrNameLst>
                                      </p:cBhvr>
                                      <p:tavLst>
                                        <p:tav tm="0" fmla="#ppt_y-sin(pi*$)/3">
                                          <p:val>
                                            <p:fltVal val="0.5"/>
                                          </p:val>
                                        </p:tav>
                                        <p:tav tm="100000">
                                          <p:val>
                                            <p:fltVal val="1"/>
                                          </p:val>
                                        </p:tav>
                                      </p:tavLst>
                                    </p:anim>
                                    <p:anim calcmode="lin" valueType="num">
                                      <p:cBhvr>
                                        <p:cTn id="564" dur="664" tmFilter="0, 0; 0.125,0.2665; 0.25,0.4; 0.375,0.465; 0.5,0.5;  0.625,0.535; 0.75,0.6; 0.875,0.7335; 1,1">
                                          <p:stCondLst>
                                            <p:cond delay="664"/>
                                          </p:stCondLst>
                                        </p:cTn>
                                        <p:tgtEl>
                                          <p:spTgt spid="196"/>
                                        </p:tgtEl>
                                        <p:attrNameLst>
                                          <p:attrName>ppt_y</p:attrName>
                                        </p:attrNameLst>
                                      </p:cBhvr>
                                      <p:tavLst>
                                        <p:tav tm="0" fmla="#ppt_y-sin(pi*$)/9">
                                          <p:val>
                                            <p:fltVal val="0"/>
                                          </p:val>
                                        </p:tav>
                                        <p:tav tm="100000">
                                          <p:val>
                                            <p:fltVal val="1"/>
                                          </p:val>
                                        </p:tav>
                                      </p:tavLst>
                                    </p:anim>
                                    <p:anim calcmode="lin" valueType="num">
                                      <p:cBhvr>
                                        <p:cTn id="565" dur="332" tmFilter="0, 0; 0.125,0.2665; 0.25,0.4; 0.375,0.465; 0.5,0.5;  0.625,0.535; 0.75,0.6; 0.875,0.7335; 1,1">
                                          <p:stCondLst>
                                            <p:cond delay="1324"/>
                                          </p:stCondLst>
                                        </p:cTn>
                                        <p:tgtEl>
                                          <p:spTgt spid="196"/>
                                        </p:tgtEl>
                                        <p:attrNameLst>
                                          <p:attrName>ppt_y</p:attrName>
                                        </p:attrNameLst>
                                      </p:cBhvr>
                                      <p:tavLst>
                                        <p:tav tm="0" fmla="#ppt_y-sin(pi*$)/27">
                                          <p:val>
                                            <p:fltVal val="0"/>
                                          </p:val>
                                        </p:tav>
                                        <p:tav tm="100000">
                                          <p:val>
                                            <p:fltVal val="1"/>
                                          </p:val>
                                        </p:tav>
                                      </p:tavLst>
                                    </p:anim>
                                    <p:anim calcmode="lin" valueType="num">
                                      <p:cBhvr>
                                        <p:cTn id="566" dur="164" tmFilter="0, 0; 0.125,0.2665; 0.25,0.4; 0.375,0.465; 0.5,0.5;  0.625,0.535; 0.75,0.6; 0.875,0.7335; 1,1">
                                          <p:stCondLst>
                                            <p:cond delay="1656"/>
                                          </p:stCondLst>
                                        </p:cTn>
                                        <p:tgtEl>
                                          <p:spTgt spid="196"/>
                                        </p:tgtEl>
                                        <p:attrNameLst>
                                          <p:attrName>ppt_y</p:attrName>
                                        </p:attrNameLst>
                                      </p:cBhvr>
                                      <p:tavLst>
                                        <p:tav tm="0" fmla="#ppt_y-sin(pi*$)/81">
                                          <p:val>
                                            <p:fltVal val="0"/>
                                          </p:val>
                                        </p:tav>
                                        <p:tav tm="100000">
                                          <p:val>
                                            <p:fltVal val="1"/>
                                          </p:val>
                                        </p:tav>
                                      </p:tavLst>
                                    </p:anim>
                                    <p:animScale>
                                      <p:cBhvr>
                                        <p:cTn id="567" dur="26">
                                          <p:stCondLst>
                                            <p:cond delay="650"/>
                                          </p:stCondLst>
                                        </p:cTn>
                                        <p:tgtEl>
                                          <p:spTgt spid="196"/>
                                        </p:tgtEl>
                                      </p:cBhvr>
                                      <p:to x="100000" y="60000"/>
                                    </p:animScale>
                                    <p:animScale>
                                      <p:cBhvr>
                                        <p:cTn id="568" dur="166" decel="50000">
                                          <p:stCondLst>
                                            <p:cond delay="676"/>
                                          </p:stCondLst>
                                        </p:cTn>
                                        <p:tgtEl>
                                          <p:spTgt spid="196"/>
                                        </p:tgtEl>
                                      </p:cBhvr>
                                      <p:to x="100000" y="100000"/>
                                    </p:animScale>
                                    <p:animScale>
                                      <p:cBhvr>
                                        <p:cTn id="569" dur="26">
                                          <p:stCondLst>
                                            <p:cond delay="1312"/>
                                          </p:stCondLst>
                                        </p:cTn>
                                        <p:tgtEl>
                                          <p:spTgt spid="196"/>
                                        </p:tgtEl>
                                      </p:cBhvr>
                                      <p:to x="100000" y="80000"/>
                                    </p:animScale>
                                    <p:animScale>
                                      <p:cBhvr>
                                        <p:cTn id="570" dur="166" decel="50000">
                                          <p:stCondLst>
                                            <p:cond delay="1338"/>
                                          </p:stCondLst>
                                        </p:cTn>
                                        <p:tgtEl>
                                          <p:spTgt spid="196"/>
                                        </p:tgtEl>
                                      </p:cBhvr>
                                      <p:to x="100000" y="100000"/>
                                    </p:animScale>
                                    <p:animScale>
                                      <p:cBhvr>
                                        <p:cTn id="571" dur="26">
                                          <p:stCondLst>
                                            <p:cond delay="1642"/>
                                          </p:stCondLst>
                                        </p:cTn>
                                        <p:tgtEl>
                                          <p:spTgt spid="196"/>
                                        </p:tgtEl>
                                      </p:cBhvr>
                                      <p:to x="100000" y="90000"/>
                                    </p:animScale>
                                    <p:animScale>
                                      <p:cBhvr>
                                        <p:cTn id="572" dur="166" decel="50000">
                                          <p:stCondLst>
                                            <p:cond delay="1668"/>
                                          </p:stCondLst>
                                        </p:cTn>
                                        <p:tgtEl>
                                          <p:spTgt spid="196"/>
                                        </p:tgtEl>
                                      </p:cBhvr>
                                      <p:to x="100000" y="100000"/>
                                    </p:animScale>
                                    <p:animScale>
                                      <p:cBhvr>
                                        <p:cTn id="573" dur="26">
                                          <p:stCondLst>
                                            <p:cond delay="1808"/>
                                          </p:stCondLst>
                                        </p:cTn>
                                        <p:tgtEl>
                                          <p:spTgt spid="196"/>
                                        </p:tgtEl>
                                      </p:cBhvr>
                                      <p:to x="100000" y="95000"/>
                                    </p:animScale>
                                    <p:animScale>
                                      <p:cBhvr>
                                        <p:cTn id="574" dur="166" decel="50000">
                                          <p:stCondLst>
                                            <p:cond delay="1834"/>
                                          </p:stCondLst>
                                        </p:cTn>
                                        <p:tgtEl>
                                          <p:spTgt spid="196"/>
                                        </p:tgtEl>
                                      </p:cBhvr>
                                      <p:to x="100000" y="100000"/>
                                    </p:animScale>
                                  </p:childTnLst>
                                </p:cTn>
                              </p:par>
                            </p:childTnLst>
                          </p:cTn>
                        </p:par>
                        <p:par>
                          <p:cTn id="575" fill="hold">
                            <p:stCondLst>
                              <p:cond delay="2000"/>
                            </p:stCondLst>
                            <p:childTnLst>
                              <p:par>
                                <p:cTn id="576" presetID="26" presetClass="entr" presetSubtype="0" fill="hold" grpId="0" nodeType="afterEffect">
                                  <p:stCondLst>
                                    <p:cond delay="0"/>
                                  </p:stCondLst>
                                  <p:childTnLst>
                                    <p:set>
                                      <p:cBhvr>
                                        <p:cTn id="577" dur="1" fill="hold">
                                          <p:stCondLst>
                                            <p:cond delay="0"/>
                                          </p:stCondLst>
                                        </p:cTn>
                                        <p:tgtEl>
                                          <p:spTgt spid="188"/>
                                        </p:tgtEl>
                                        <p:attrNameLst>
                                          <p:attrName>style.visibility</p:attrName>
                                        </p:attrNameLst>
                                      </p:cBhvr>
                                      <p:to>
                                        <p:strVal val="visible"/>
                                      </p:to>
                                    </p:set>
                                    <p:animEffect transition="in" filter="wipe(down)">
                                      <p:cBhvr>
                                        <p:cTn id="578" dur="580">
                                          <p:stCondLst>
                                            <p:cond delay="0"/>
                                          </p:stCondLst>
                                        </p:cTn>
                                        <p:tgtEl>
                                          <p:spTgt spid="188"/>
                                        </p:tgtEl>
                                      </p:cBhvr>
                                    </p:animEffect>
                                    <p:anim calcmode="lin" valueType="num">
                                      <p:cBhvr>
                                        <p:cTn id="579" dur="1822" tmFilter="0,0; 0.14,0.36; 0.43,0.73; 0.71,0.91; 1.0,1.0">
                                          <p:stCondLst>
                                            <p:cond delay="0"/>
                                          </p:stCondLst>
                                        </p:cTn>
                                        <p:tgtEl>
                                          <p:spTgt spid="188"/>
                                        </p:tgtEl>
                                        <p:attrNameLst>
                                          <p:attrName>ppt_x</p:attrName>
                                        </p:attrNameLst>
                                      </p:cBhvr>
                                      <p:tavLst>
                                        <p:tav tm="0">
                                          <p:val>
                                            <p:strVal val="#ppt_x-0.25"/>
                                          </p:val>
                                        </p:tav>
                                        <p:tav tm="100000">
                                          <p:val>
                                            <p:strVal val="#ppt_x"/>
                                          </p:val>
                                        </p:tav>
                                      </p:tavLst>
                                    </p:anim>
                                    <p:anim calcmode="lin" valueType="num">
                                      <p:cBhvr>
                                        <p:cTn id="580" dur="664" tmFilter="0.0,0.0; 0.25,0.07; 0.50,0.2; 0.75,0.467; 1.0,1.0">
                                          <p:stCondLst>
                                            <p:cond delay="0"/>
                                          </p:stCondLst>
                                        </p:cTn>
                                        <p:tgtEl>
                                          <p:spTgt spid="188"/>
                                        </p:tgtEl>
                                        <p:attrNameLst>
                                          <p:attrName>ppt_y</p:attrName>
                                        </p:attrNameLst>
                                      </p:cBhvr>
                                      <p:tavLst>
                                        <p:tav tm="0" fmla="#ppt_y-sin(pi*$)/3">
                                          <p:val>
                                            <p:fltVal val="0.5"/>
                                          </p:val>
                                        </p:tav>
                                        <p:tav tm="100000">
                                          <p:val>
                                            <p:fltVal val="1"/>
                                          </p:val>
                                        </p:tav>
                                      </p:tavLst>
                                    </p:anim>
                                    <p:anim calcmode="lin" valueType="num">
                                      <p:cBhvr>
                                        <p:cTn id="581" dur="664" tmFilter="0, 0; 0.125,0.2665; 0.25,0.4; 0.375,0.465; 0.5,0.5;  0.625,0.535; 0.75,0.6; 0.875,0.7335; 1,1">
                                          <p:stCondLst>
                                            <p:cond delay="664"/>
                                          </p:stCondLst>
                                        </p:cTn>
                                        <p:tgtEl>
                                          <p:spTgt spid="188"/>
                                        </p:tgtEl>
                                        <p:attrNameLst>
                                          <p:attrName>ppt_y</p:attrName>
                                        </p:attrNameLst>
                                      </p:cBhvr>
                                      <p:tavLst>
                                        <p:tav tm="0" fmla="#ppt_y-sin(pi*$)/9">
                                          <p:val>
                                            <p:fltVal val="0"/>
                                          </p:val>
                                        </p:tav>
                                        <p:tav tm="100000">
                                          <p:val>
                                            <p:fltVal val="1"/>
                                          </p:val>
                                        </p:tav>
                                      </p:tavLst>
                                    </p:anim>
                                    <p:anim calcmode="lin" valueType="num">
                                      <p:cBhvr>
                                        <p:cTn id="582" dur="332" tmFilter="0, 0; 0.125,0.2665; 0.25,0.4; 0.375,0.465; 0.5,0.5;  0.625,0.535; 0.75,0.6; 0.875,0.7335; 1,1">
                                          <p:stCondLst>
                                            <p:cond delay="1324"/>
                                          </p:stCondLst>
                                        </p:cTn>
                                        <p:tgtEl>
                                          <p:spTgt spid="188"/>
                                        </p:tgtEl>
                                        <p:attrNameLst>
                                          <p:attrName>ppt_y</p:attrName>
                                        </p:attrNameLst>
                                      </p:cBhvr>
                                      <p:tavLst>
                                        <p:tav tm="0" fmla="#ppt_y-sin(pi*$)/27">
                                          <p:val>
                                            <p:fltVal val="0"/>
                                          </p:val>
                                        </p:tav>
                                        <p:tav tm="100000">
                                          <p:val>
                                            <p:fltVal val="1"/>
                                          </p:val>
                                        </p:tav>
                                      </p:tavLst>
                                    </p:anim>
                                    <p:anim calcmode="lin" valueType="num">
                                      <p:cBhvr>
                                        <p:cTn id="583" dur="164" tmFilter="0, 0; 0.125,0.2665; 0.25,0.4; 0.375,0.465; 0.5,0.5;  0.625,0.535; 0.75,0.6; 0.875,0.7335; 1,1">
                                          <p:stCondLst>
                                            <p:cond delay="1656"/>
                                          </p:stCondLst>
                                        </p:cTn>
                                        <p:tgtEl>
                                          <p:spTgt spid="188"/>
                                        </p:tgtEl>
                                        <p:attrNameLst>
                                          <p:attrName>ppt_y</p:attrName>
                                        </p:attrNameLst>
                                      </p:cBhvr>
                                      <p:tavLst>
                                        <p:tav tm="0" fmla="#ppt_y-sin(pi*$)/81">
                                          <p:val>
                                            <p:fltVal val="0"/>
                                          </p:val>
                                        </p:tav>
                                        <p:tav tm="100000">
                                          <p:val>
                                            <p:fltVal val="1"/>
                                          </p:val>
                                        </p:tav>
                                      </p:tavLst>
                                    </p:anim>
                                    <p:animScale>
                                      <p:cBhvr>
                                        <p:cTn id="584" dur="26">
                                          <p:stCondLst>
                                            <p:cond delay="650"/>
                                          </p:stCondLst>
                                        </p:cTn>
                                        <p:tgtEl>
                                          <p:spTgt spid="188"/>
                                        </p:tgtEl>
                                      </p:cBhvr>
                                      <p:to x="100000" y="60000"/>
                                    </p:animScale>
                                    <p:animScale>
                                      <p:cBhvr>
                                        <p:cTn id="585" dur="166" decel="50000">
                                          <p:stCondLst>
                                            <p:cond delay="676"/>
                                          </p:stCondLst>
                                        </p:cTn>
                                        <p:tgtEl>
                                          <p:spTgt spid="188"/>
                                        </p:tgtEl>
                                      </p:cBhvr>
                                      <p:to x="100000" y="100000"/>
                                    </p:animScale>
                                    <p:animScale>
                                      <p:cBhvr>
                                        <p:cTn id="586" dur="26">
                                          <p:stCondLst>
                                            <p:cond delay="1312"/>
                                          </p:stCondLst>
                                        </p:cTn>
                                        <p:tgtEl>
                                          <p:spTgt spid="188"/>
                                        </p:tgtEl>
                                      </p:cBhvr>
                                      <p:to x="100000" y="80000"/>
                                    </p:animScale>
                                    <p:animScale>
                                      <p:cBhvr>
                                        <p:cTn id="587" dur="166" decel="50000">
                                          <p:stCondLst>
                                            <p:cond delay="1338"/>
                                          </p:stCondLst>
                                        </p:cTn>
                                        <p:tgtEl>
                                          <p:spTgt spid="188"/>
                                        </p:tgtEl>
                                      </p:cBhvr>
                                      <p:to x="100000" y="100000"/>
                                    </p:animScale>
                                    <p:animScale>
                                      <p:cBhvr>
                                        <p:cTn id="588" dur="26">
                                          <p:stCondLst>
                                            <p:cond delay="1642"/>
                                          </p:stCondLst>
                                        </p:cTn>
                                        <p:tgtEl>
                                          <p:spTgt spid="188"/>
                                        </p:tgtEl>
                                      </p:cBhvr>
                                      <p:to x="100000" y="90000"/>
                                    </p:animScale>
                                    <p:animScale>
                                      <p:cBhvr>
                                        <p:cTn id="589" dur="166" decel="50000">
                                          <p:stCondLst>
                                            <p:cond delay="1668"/>
                                          </p:stCondLst>
                                        </p:cTn>
                                        <p:tgtEl>
                                          <p:spTgt spid="188"/>
                                        </p:tgtEl>
                                      </p:cBhvr>
                                      <p:to x="100000" y="100000"/>
                                    </p:animScale>
                                    <p:animScale>
                                      <p:cBhvr>
                                        <p:cTn id="590" dur="26">
                                          <p:stCondLst>
                                            <p:cond delay="1808"/>
                                          </p:stCondLst>
                                        </p:cTn>
                                        <p:tgtEl>
                                          <p:spTgt spid="188"/>
                                        </p:tgtEl>
                                      </p:cBhvr>
                                      <p:to x="100000" y="95000"/>
                                    </p:animScale>
                                    <p:animScale>
                                      <p:cBhvr>
                                        <p:cTn id="591" dur="166" decel="50000">
                                          <p:stCondLst>
                                            <p:cond delay="1834"/>
                                          </p:stCondLst>
                                        </p:cTn>
                                        <p:tgtEl>
                                          <p:spTgt spid="188"/>
                                        </p:tgtEl>
                                      </p:cBhvr>
                                      <p:to x="100000" y="100000"/>
                                    </p:animScale>
                                  </p:childTnLst>
                                </p:cTn>
                              </p:par>
                              <p:par>
                                <p:cTn id="592" presetID="26" presetClass="entr" presetSubtype="0" fill="hold" grpId="0" nodeType="withEffect">
                                  <p:stCondLst>
                                    <p:cond delay="0"/>
                                  </p:stCondLst>
                                  <p:childTnLst>
                                    <p:set>
                                      <p:cBhvr>
                                        <p:cTn id="593" dur="1" fill="hold">
                                          <p:stCondLst>
                                            <p:cond delay="0"/>
                                          </p:stCondLst>
                                        </p:cTn>
                                        <p:tgtEl>
                                          <p:spTgt spid="157"/>
                                        </p:tgtEl>
                                        <p:attrNameLst>
                                          <p:attrName>style.visibility</p:attrName>
                                        </p:attrNameLst>
                                      </p:cBhvr>
                                      <p:to>
                                        <p:strVal val="visible"/>
                                      </p:to>
                                    </p:set>
                                    <p:animEffect transition="in" filter="wipe(down)">
                                      <p:cBhvr>
                                        <p:cTn id="594" dur="580">
                                          <p:stCondLst>
                                            <p:cond delay="0"/>
                                          </p:stCondLst>
                                        </p:cTn>
                                        <p:tgtEl>
                                          <p:spTgt spid="157"/>
                                        </p:tgtEl>
                                      </p:cBhvr>
                                    </p:animEffect>
                                    <p:anim calcmode="lin" valueType="num">
                                      <p:cBhvr>
                                        <p:cTn id="595" dur="182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596" dur="664"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597" dur="664" tmFilter="0, 0; 0.125,0.2665; 0.25,0.4; 0.375,0.465; 0.5,0.5;  0.625,0.535; 0.75,0.6; 0.875,0.7335; 1,1">
                                          <p:stCondLst>
                                            <p:cond delay="664"/>
                                          </p:stCondLst>
                                        </p:cTn>
                                        <p:tgtEl>
                                          <p:spTgt spid="157"/>
                                        </p:tgtEl>
                                        <p:attrNameLst>
                                          <p:attrName>ppt_y</p:attrName>
                                        </p:attrNameLst>
                                      </p:cBhvr>
                                      <p:tavLst>
                                        <p:tav tm="0" fmla="#ppt_y-sin(pi*$)/9">
                                          <p:val>
                                            <p:fltVal val="0"/>
                                          </p:val>
                                        </p:tav>
                                        <p:tav tm="100000">
                                          <p:val>
                                            <p:fltVal val="1"/>
                                          </p:val>
                                        </p:tav>
                                      </p:tavLst>
                                    </p:anim>
                                    <p:anim calcmode="lin" valueType="num">
                                      <p:cBhvr>
                                        <p:cTn id="598" dur="332" tmFilter="0, 0; 0.125,0.2665; 0.25,0.4; 0.375,0.465; 0.5,0.5;  0.625,0.535; 0.75,0.6; 0.875,0.7335; 1,1">
                                          <p:stCondLst>
                                            <p:cond delay="1324"/>
                                          </p:stCondLst>
                                        </p:cTn>
                                        <p:tgtEl>
                                          <p:spTgt spid="157"/>
                                        </p:tgtEl>
                                        <p:attrNameLst>
                                          <p:attrName>ppt_y</p:attrName>
                                        </p:attrNameLst>
                                      </p:cBhvr>
                                      <p:tavLst>
                                        <p:tav tm="0" fmla="#ppt_y-sin(pi*$)/27">
                                          <p:val>
                                            <p:fltVal val="0"/>
                                          </p:val>
                                        </p:tav>
                                        <p:tav tm="100000">
                                          <p:val>
                                            <p:fltVal val="1"/>
                                          </p:val>
                                        </p:tav>
                                      </p:tavLst>
                                    </p:anim>
                                    <p:anim calcmode="lin" valueType="num">
                                      <p:cBhvr>
                                        <p:cTn id="599" dur="164" tmFilter="0, 0; 0.125,0.2665; 0.25,0.4; 0.375,0.465; 0.5,0.5;  0.625,0.535; 0.75,0.6; 0.875,0.7335; 1,1">
                                          <p:stCondLst>
                                            <p:cond delay="1656"/>
                                          </p:stCondLst>
                                        </p:cTn>
                                        <p:tgtEl>
                                          <p:spTgt spid="157"/>
                                        </p:tgtEl>
                                        <p:attrNameLst>
                                          <p:attrName>ppt_y</p:attrName>
                                        </p:attrNameLst>
                                      </p:cBhvr>
                                      <p:tavLst>
                                        <p:tav tm="0" fmla="#ppt_y-sin(pi*$)/81">
                                          <p:val>
                                            <p:fltVal val="0"/>
                                          </p:val>
                                        </p:tav>
                                        <p:tav tm="100000">
                                          <p:val>
                                            <p:fltVal val="1"/>
                                          </p:val>
                                        </p:tav>
                                      </p:tavLst>
                                    </p:anim>
                                    <p:animScale>
                                      <p:cBhvr>
                                        <p:cTn id="600" dur="26">
                                          <p:stCondLst>
                                            <p:cond delay="650"/>
                                          </p:stCondLst>
                                        </p:cTn>
                                        <p:tgtEl>
                                          <p:spTgt spid="157"/>
                                        </p:tgtEl>
                                      </p:cBhvr>
                                      <p:to x="100000" y="60000"/>
                                    </p:animScale>
                                    <p:animScale>
                                      <p:cBhvr>
                                        <p:cTn id="601" dur="166" decel="50000">
                                          <p:stCondLst>
                                            <p:cond delay="676"/>
                                          </p:stCondLst>
                                        </p:cTn>
                                        <p:tgtEl>
                                          <p:spTgt spid="157"/>
                                        </p:tgtEl>
                                      </p:cBhvr>
                                      <p:to x="100000" y="100000"/>
                                    </p:animScale>
                                    <p:animScale>
                                      <p:cBhvr>
                                        <p:cTn id="602" dur="26">
                                          <p:stCondLst>
                                            <p:cond delay="1312"/>
                                          </p:stCondLst>
                                        </p:cTn>
                                        <p:tgtEl>
                                          <p:spTgt spid="157"/>
                                        </p:tgtEl>
                                      </p:cBhvr>
                                      <p:to x="100000" y="80000"/>
                                    </p:animScale>
                                    <p:animScale>
                                      <p:cBhvr>
                                        <p:cTn id="603" dur="166" decel="50000">
                                          <p:stCondLst>
                                            <p:cond delay="1338"/>
                                          </p:stCondLst>
                                        </p:cTn>
                                        <p:tgtEl>
                                          <p:spTgt spid="157"/>
                                        </p:tgtEl>
                                      </p:cBhvr>
                                      <p:to x="100000" y="100000"/>
                                    </p:animScale>
                                    <p:animScale>
                                      <p:cBhvr>
                                        <p:cTn id="604" dur="26">
                                          <p:stCondLst>
                                            <p:cond delay="1642"/>
                                          </p:stCondLst>
                                        </p:cTn>
                                        <p:tgtEl>
                                          <p:spTgt spid="157"/>
                                        </p:tgtEl>
                                      </p:cBhvr>
                                      <p:to x="100000" y="90000"/>
                                    </p:animScale>
                                    <p:animScale>
                                      <p:cBhvr>
                                        <p:cTn id="605" dur="166" decel="50000">
                                          <p:stCondLst>
                                            <p:cond delay="1668"/>
                                          </p:stCondLst>
                                        </p:cTn>
                                        <p:tgtEl>
                                          <p:spTgt spid="157"/>
                                        </p:tgtEl>
                                      </p:cBhvr>
                                      <p:to x="100000" y="100000"/>
                                    </p:animScale>
                                    <p:animScale>
                                      <p:cBhvr>
                                        <p:cTn id="606" dur="26">
                                          <p:stCondLst>
                                            <p:cond delay="1808"/>
                                          </p:stCondLst>
                                        </p:cTn>
                                        <p:tgtEl>
                                          <p:spTgt spid="157"/>
                                        </p:tgtEl>
                                      </p:cBhvr>
                                      <p:to x="100000" y="95000"/>
                                    </p:animScale>
                                    <p:animScale>
                                      <p:cBhvr>
                                        <p:cTn id="607" dur="166" decel="50000">
                                          <p:stCondLst>
                                            <p:cond delay="1834"/>
                                          </p:stCondLst>
                                        </p:cTn>
                                        <p:tgtEl>
                                          <p:spTgt spid="157"/>
                                        </p:tgtEl>
                                      </p:cBhvr>
                                      <p:to x="100000" y="100000"/>
                                    </p:animScale>
                                  </p:childTnLst>
                                </p:cTn>
                              </p:par>
                            </p:childTnLst>
                          </p:cTn>
                        </p:par>
                        <p:par>
                          <p:cTn id="608" fill="hold">
                            <p:stCondLst>
                              <p:cond delay="4000"/>
                            </p:stCondLst>
                            <p:childTnLst>
                              <p:par>
                                <p:cTn id="609" presetID="26" presetClass="entr" presetSubtype="0" fill="hold" grpId="0" nodeType="afterEffect">
                                  <p:stCondLst>
                                    <p:cond delay="0"/>
                                  </p:stCondLst>
                                  <p:childTnLst>
                                    <p:set>
                                      <p:cBhvr>
                                        <p:cTn id="610" dur="1" fill="hold">
                                          <p:stCondLst>
                                            <p:cond delay="0"/>
                                          </p:stCondLst>
                                        </p:cTn>
                                        <p:tgtEl>
                                          <p:spTgt spid="193"/>
                                        </p:tgtEl>
                                        <p:attrNameLst>
                                          <p:attrName>style.visibility</p:attrName>
                                        </p:attrNameLst>
                                      </p:cBhvr>
                                      <p:to>
                                        <p:strVal val="visible"/>
                                      </p:to>
                                    </p:set>
                                    <p:animEffect transition="in" filter="wipe(down)">
                                      <p:cBhvr>
                                        <p:cTn id="611" dur="580">
                                          <p:stCondLst>
                                            <p:cond delay="0"/>
                                          </p:stCondLst>
                                        </p:cTn>
                                        <p:tgtEl>
                                          <p:spTgt spid="193"/>
                                        </p:tgtEl>
                                      </p:cBhvr>
                                    </p:animEffect>
                                    <p:anim calcmode="lin" valueType="num">
                                      <p:cBhvr>
                                        <p:cTn id="612" dur="1822" tmFilter="0,0; 0.14,0.36; 0.43,0.73; 0.71,0.91; 1.0,1.0">
                                          <p:stCondLst>
                                            <p:cond delay="0"/>
                                          </p:stCondLst>
                                        </p:cTn>
                                        <p:tgtEl>
                                          <p:spTgt spid="193"/>
                                        </p:tgtEl>
                                        <p:attrNameLst>
                                          <p:attrName>ppt_x</p:attrName>
                                        </p:attrNameLst>
                                      </p:cBhvr>
                                      <p:tavLst>
                                        <p:tav tm="0">
                                          <p:val>
                                            <p:strVal val="#ppt_x-0.25"/>
                                          </p:val>
                                        </p:tav>
                                        <p:tav tm="100000">
                                          <p:val>
                                            <p:strVal val="#ppt_x"/>
                                          </p:val>
                                        </p:tav>
                                      </p:tavLst>
                                    </p:anim>
                                    <p:anim calcmode="lin" valueType="num">
                                      <p:cBhvr>
                                        <p:cTn id="613" dur="664" tmFilter="0.0,0.0; 0.25,0.07; 0.50,0.2; 0.75,0.467; 1.0,1.0">
                                          <p:stCondLst>
                                            <p:cond delay="0"/>
                                          </p:stCondLst>
                                        </p:cTn>
                                        <p:tgtEl>
                                          <p:spTgt spid="193"/>
                                        </p:tgtEl>
                                        <p:attrNameLst>
                                          <p:attrName>ppt_y</p:attrName>
                                        </p:attrNameLst>
                                      </p:cBhvr>
                                      <p:tavLst>
                                        <p:tav tm="0" fmla="#ppt_y-sin(pi*$)/3">
                                          <p:val>
                                            <p:fltVal val="0.5"/>
                                          </p:val>
                                        </p:tav>
                                        <p:tav tm="100000">
                                          <p:val>
                                            <p:fltVal val="1"/>
                                          </p:val>
                                        </p:tav>
                                      </p:tavLst>
                                    </p:anim>
                                    <p:anim calcmode="lin" valueType="num">
                                      <p:cBhvr>
                                        <p:cTn id="614" dur="664" tmFilter="0, 0; 0.125,0.2665; 0.25,0.4; 0.375,0.465; 0.5,0.5;  0.625,0.535; 0.75,0.6; 0.875,0.7335; 1,1">
                                          <p:stCondLst>
                                            <p:cond delay="664"/>
                                          </p:stCondLst>
                                        </p:cTn>
                                        <p:tgtEl>
                                          <p:spTgt spid="193"/>
                                        </p:tgtEl>
                                        <p:attrNameLst>
                                          <p:attrName>ppt_y</p:attrName>
                                        </p:attrNameLst>
                                      </p:cBhvr>
                                      <p:tavLst>
                                        <p:tav tm="0" fmla="#ppt_y-sin(pi*$)/9">
                                          <p:val>
                                            <p:fltVal val="0"/>
                                          </p:val>
                                        </p:tav>
                                        <p:tav tm="100000">
                                          <p:val>
                                            <p:fltVal val="1"/>
                                          </p:val>
                                        </p:tav>
                                      </p:tavLst>
                                    </p:anim>
                                    <p:anim calcmode="lin" valueType="num">
                                      <p:cBhvr>
                                        <p:cTn id="615" dur="332" tmFilter="0, 0; 0.125,0.2665; 0.25,0.4; 0.375,0.465; 0.5,0.5;  0.625,0.535; 0.75,0.6; 0.875,0.7335; 1,1">
                                          <p:stCondLst>
                                            <p:cond delay="1324"/>
                                          </p:stCondLst>
                                        </p:cTn>
                                        <p:tgtEl>
                                          <p:spTgt spid="193"/>
                                        </p:tgtEl>
                                        <p:attrNameLst>
                                          <p:attrName>ppt_y</p:attrName>
                                        </p:attrNameLst>
                                      </p:cBhvr>
                                      <p:tavLst>
                                        <p:tav tm="0" fmla="#ppt_y-sin(pi*$)/27">
                                          <p:val>
                                            <p:fltVal val="0"/>
                                          </p:val>
                                        </p:tav>
                                        <p:tav tm="100000">
                                          <p:val>
                                            <p:fltVal val="1"/>
                                          </p:val>
                                        </p:tav>
                                      </p:tavLst>
                                    </p:anim>
                                    <p:anim calcmode="lin" valueType="num">
                                      <p:cBhvr>
                                        <p:cTn id="616" dur="164" tmFilter="0, 0; 0.125,0.2665; 0.25,0.4; 0.375,0.465; 0.5,0.5;  0.625,0.535; 0.75,0.6; 0.875,0.7335; 1,1">
                                          <p:stCondLst>
                                            <p:cond delay="1656"/>
                                          </p:stCondLst>
                                        </p:cTn>
                                        <p:tgtEl>
                                          <p:spTgt spid="193"/>
                                        </p:tgtEl>
                                        <p:attrNameLst>
                                          <p:attrName>ppt_y</p:attrName>
                                        </p:attrNameLst>
                                      </p:cBhvr>
                                      <p:tavLst>
                                        <p:tav tm="0" fmla="#ppt_y-sin(pi*$)/81">
                                          <p:val>
                                            <p:fltVal val="0"/>
                                          </p:val>
                                        </p:tav>
                                        <p:tav tm="100000">
                                          <p:val>
                                            <p:fltVal val="1"/>
                                          </p:val>
                                        </p:tav>
                                      </p:tavLst>
                                    </p:anim>
                                    <p:animScale>
                                      <p:cBhvr>
                                        <p:cTn id="617" dur="26">
                                          <p:stCondLst>
                                            <p:cond delay="650"/>
                                          </p:stCondLst>
                                        </p:cTn>
                                        <p:tgtEl>
                                          <p:spTgt spid="193"/>
                                        </p:tgtEl>
                                      </p:cBhvr>
                                      <p:to x="100000" y="60000"/>
                                    </p:animScale>
                                    <p:animScale>
                                      <p:cBhvr>
                                        <p:cTn id="618" dur="166" decel="50000">
                                          <p:stCondLst>
                                            <p:cond delay="676"/>
                                          </p:stCondLst>
                                        </p:cTn>
                                        <p:tgtEl>
                                          <p:spTgt spid="193"/>
                                        </p:tgtEl>
                                      </p:cBhvr>
                                      <p:to x="100000" y="100000"/>
                                    </p:animScale>
                                    <p:animScale>
                                      <p:cBhvr>
                                        <p:cTn id="619" dur="26">
                                          <p:stCondLst>
                                            <p:cond delay="1312"/>
                                          </p:stCondLst>
                                        </p:cTn>
                                        <p:tgtEl>
                                          <p:spTgt spid="193"/>
                                        </p:tgtEl>
                                      </p:cBhvr>
                                      <p:to x="100000" y="80000"/>
                                    </p:animScale>
                                    <p:animScale>
                                      <p:cBhvr>
                                        <p:cTn id="620" dur="166" decel="50000">
                                          <p:stCondLst>
                                            <p:cond delay="1338"/>
                                          </p:stCondLst>
                                        </p:cTn>
                                        <p:tgtEl>
                                          <p:spTgt spid="193"/>
                                        </p:tgtEl>
                                      </p:cBhvr>
                                      <p:to x="100000" y="100000"/>
                                    </p:animScale>
                                    <p:animScale>
                                      <p:cBhvr>
                                        <p:cTn id="621" dur="26">
                                          <p:stCondLst>
                                            <p:cond delay="1642"/>
                                          </p:stCondLst>
                                        </p:cTn>
                                        <p:tgtEl>
                                          <p:spTgt spid="193"/>
                                        </p:tgtEl>
                                      </p:cBhvr>
                                      <p:to x="100000" y="90000"/>
                                    </p:animScale>
                                    <p:animScale>
                                      <p:cBhvr>
                                        <p:cTn id="622" dur="166" decel="50000">
                                          <p:stCondLst>
                                            <p:cond delay="1668"/>
                                          </p:stCondLst>
                                        </p:cTn>
                                        <p:tgtEl>
                                          <p:spTgt spid="193"/>
                                        </p:tgtEl>
                                      </p:cBhvr>
                                      <p:to x="100000" y="100000"/>
                                    </p:animScale>
                                    <p:animScale>
                                      <p:cBhvr>
                                        <p:cTn id="623" dur="26">
                                          <p:stCondLst>
                                            <p:cond delay="1808"/>
                                          </p:stCondLst>
                                        </p:cTn>
                                        <p:tgtEl>
                                          <p:spTgt spid="193"/>
                                        </p:tgtEl>
                                      </p:cBhvr>
                                      <p:to x="100000" y="95000"/>
                                    </p:animScale>
                                    <p:animScale>
                                      <p:cBhvr>
                                        <p:cTn id="624" dur="166" decel="50000">
                                          <p:stCondLst>
                                            <p:cond delay="1834"/>
                                          </p:stCondLst>
                                        </p:cTn>
                                        <p:tgtEl>
                                          <p:spTgt spid="193"/>
                                        </p:tgtEl>
                                      </p:cBhvr>
                                      <p:to x="100000" y="100000"/>
                                    </p:animScale>
                                  </p:childTnLst>
                                </p:cTn>
                              </p:par>
                              <p:par>
                                <p:cTn id="625" presetID="26" presetClass="entr" presetSubtype="0" fill="hold" grpId="0" nodeType="withEffect">
                                  <p:stCondLst>
                                    <p:cond delay="0"/>
                                  </p:stCondLst>
                                  <p:childTnLst>
                                    <p:set>
                                      <p:cBhvr>
                                        <p:cTn id="626" dur="1" fill="hold">
                                          <p:stCondLst>
                                            <p:cond delay="0"/>
                                          </p:stCondLst>
                                        </p:cTn>
                                        <p:tgtEl>
                                          <p:spTgt spid="184"/>
                                        </p:tgtEl>
                                        <p:attrNameLst>
                                          <p:attrName>style.visibility</p:attrName>
                                        </p:attrNameLst>
                                      </p:cBhvr>
                                      <p:to>
                                        <p:strVal val="visible"/>
                                      </p:to>
                                    </p:set>
                                    <p:animEffect transition="in" filter="wipe(down)">
                                      <p:cBhvr>
                                        <p:cTn id="627" dur="580">
                                          <p:stCondLst>
                                            <p:cond delay="0"/>
                                          </p:stCondLst>
                                        </p:cTn>
                                        <p:tgtEl>
                                          <p:spTgt spid="184"/>
                                        </p:tgtEl>
                                      </p:cBhvr>
                                    </p:animEffect>
                                    <p:anim calcmode="lin" valueType="num">
                                      <p:cBhvr>
                                        <p:cTn id="628" dur="1822" tmFilter="0,0; 0.14,0.36; 0.43,0.73; 0.71,0.91; 1.0,1.0">
                                          <p:stCondLst>
                                            <p:cond delay="0"/>
                                          </p:stCondLst>
                                        </p:cTn>
                                        <p:tgtEl>
                                          <p:spTgt spid="184"/>
                                        </p:tgtEl>
                                        <p:attrNameLst>
                                          <p:attrName>ppt_x</p:attrName>
                                        </p:attrNameLst>
                                      </p:cBhvr>
                                      <p:tavLst>
                                        <p:tav tm="0">
                                          <p:val>
                                            <p:strVal val="#ppt_x-0.25"/>
                                          </p:val>
                                        </p:tav>
                                        <p:tav tm="100000">
                                          <p:val>
                                            <p:strVal val="#ppt_x"/>
                                          </p:val>
                                        </p:tav>
                                      </p:tavLst>
                                    </p:anim>
                                    <p:anim calcmode="lin" valueType="num">
                                      <p:cBhvr>
                                        <p:cTn id="629" dur="664" tmFilter="0.0,0.0; 0.25,0.07; 0.50,0.2; 0.75,0.467; 1.0,1.0">
                                          <p:stCondLst>
                                            <p:cond delay="0"/>
                                          </p:stCondLst>
                                        </p:cTn>
                                        <p:tgtEl>
                                          <p:spTgt spid="184"/>
                                        </p:tgtEl>
                                        <p:attrNameLst>
                                          <p:attrName>ppt_y</p:attrName>
                                        </p:attrNameLst>
                                      </p:cBhvr>
                                      <p:tavLst>
                                        <p:tav tm="0" fmla="#ppt_y-sin(pi*$)/3">
                                          <p:val>
                                            <p:fltVal val="0.5"/>
                                          </p:val>
                                        </p:tav>
                                        <p:tav tm="100000">
                                          <p:val>
                                            <p:fltVal val="1"/>
                                          </p:val>
                                        </p:tav>
                                      </p:tavLst>
                                    </p:anim>
                                    <p:anim calcmode="lin" valueType="num">
                                      <p:cBhvr>
                                        <p:cTn id="630" dur="664" tmFilter="0, 0; 0.125,0.2665; 0.25,0.4; 0.375,0.465; 0.5,0.5;  0.625,0.535; 0.75,0.6; 0.875,0.7335; 1,1">
                                          <p:stCondLst>
                                            <p:cond delay="664"/>
                                          </p:stCondLst>
                                        </p:cTn>
                                        <p:tgtEl>
                                          <p:spTgt spid="184"/>
                                        </p:tgtEl>
                                        <p:attrNameLst>
                                          <p:attrName>ppt_y</p:attrName>
                                        </p:attrNameLst>
                                      </p:cBhvr>
                                      <p:tavLst>
                                        <p:tav tm="0" fmla="#ppt_y-sin(pi*$)/9">
                                          <p:val>
                                            <p:fltVal val="0"/>
                                          </p:val>
                                        </p:tav>
                                        <p:tav tm="100000">
                                          <p:val>
                                            <p:fltVal val="1"/>
                                          </p:val>
                                        </p:tav>
                                      </p:tavLst>
                                    </p:anim>
                                    <p:anim calcmode="lin" valueType="num">
                                      <p:cBhvr>
                                        <p:cTn id="631" dur="332" tmFilter="0, 0; 0.125,0.2665; 0.25,0.4; 0.375,0.465; 0.5,0.5;  0.625,0.535; 0.75,0.6; 0.875,0.7335; 1,1">
                                          <p:stCondLst>
                                            <p:cond delay="1324"/>
                                          </p:stCondLst>
                                        </p:cTn>
                                        <p:tgtEl>
                                          <p:spTgt spid="184"/>
                                        </p:tgtEl>
                                        <p:attrNameLst>
                                          <p:attrName>ppt_y</p:attrName>
                                        </p:attrNameLst>
                                      </p:cBhvr>
                                      <p:tavLst>
                                        <p:tav tm="0" fmla="#ppt_y-sin(pi*$)/27">
                                          <p:val>
                                            <p:fltVal val="0"/>
                                          </p:val>
                                        </p:tav>
                                        <p:tav tm="100000">
                                          <p:val>
                                            <p:fltVal val="1"/>
                                          </p:val>
                                        </p:tav>
                                      </p:tavLst>
                                    </p:anim>
                                    <p:anim calcmode="lin" valueType="num">
                                      <p:cBhvr>
                                        <p:cTn id="632" dur="164" tmFilter="0, 0; 0.125,0.2665; 0.25,0.4; 0.375,0.465; 0.5,0.5;  0.625,0.535; 0.75,0.6; 0.875,0.7335; 1,1">
                                          <p:stCondLst>
                                            <p:cond delay="1656"/>
                                          </p:stCondLst>
                                        </p:cTn>
                                        <p:tgtEl>
                                          <p:spTgt spid="184"/>
                                        </p:tgtEl>
                                        <p:attrNameLst>
                                          <p:attrName>ppt_y</p:attrName>
                                        </p:attrNameLst>
                                      </p:cBhvr>
                                      <p:tavLst>
                                        <p:tav tm="0" fmla="#ppt_y-sin(pi*$)/81">
                                          <p:val>
                                            <p:fltVal val="0"/>
                                          </p:val>
                                        </p:tav>
                                        <p:tav tm="100000">
                                          <p:val>
                                            <p:fltVal val="1"/>
                                          </p:val>
                                        </p:tav>
                                      </p:tavLst>
                                    </p:anim>
                                    <p:animScale>
                                      <p:cBhvr>
                                        <p:cTn id="633" dur="26">
                                          <p:stCondLst>
                                            <p:cond delay="650"/>
                                          </p:stCondLst>
                                        </p:cTn>
                                        <p:tgtEl>
                                          <p:spTgt spid="184"/>
                                        </p:tgtEl>
                                      </p:cBhvr>
                                      <p:to x="100000" y="60000"/>
                                    </p:animScale>
                                    <p:animScale>
                                      <p:cBhvr>
                                        <p:cTn id="634" dur="166" decel="50000">
                                          <p:stCondLst>
                                            <p:cond delay="676"/>
                                          </p:stCondLst>
                                        </p:cTn>
                                        <p:tgtEl>
                                          <p:spTgt spid="184"/>
                                        </p:tgtEl>
                                      </p:cBhvr>
                                      <p:to x="100000" y="100000"/>
                                    </p:animScale>
                                    <p:animScale>
                                      <p:cBhvr>
                                        <p:cTn id="635" dur="26">
                                          <p:stCondLst>
                                            <p:cond delay="1312"/>
                                          </p:stCondLst>
                                        </p:cTn>
                                        <p:tgtEl>
                                          <p:spTgt spid="184"/>
                                        </p:tgtEl>
                                      </p:cBhvr>
                                      <p:to x="100000" y="80000"/>
                                    </p:animScale>
                                    <p:animScale>
                                      <p:cBhvr>
                                        <p:cTn id="636" dur="166" decel="50000">
                                          <p:stCondLst>
                                            <p:cond delay="1338"/>
                                          </p:stCondLst>
                                        </p:cTn>
                                        <p:tgtEl>
                                          <p:spTgt spid="184"/>
                                        </p:tgtEl>
                                      </p:cBhvr>
                                      <p:to x="100000" y="100000"/>
                                    </p:animScale>
                                    <p:animScale>
                                      <p:cBhvr>
                                        <p:cTn id="637" dur="26">
                                          <p:stCondLst>
                                            <p:cond delay="1642"/>
                                          </p:stCondLst>
                                        </p:cTn>
                                        <p:tgtEl>
                                          <p:spTgt spid="184"/>
                                        </p:tgtEl>
                                      </p:cBhvr>
                                      <p:to x="100000" y="90000"/>
                                    </p:animScale>
                                    <p:animScale>
                                      <p:cBhvr>
                                        <p:cTn id="638" dur="166" decel="50000">
                                          <p:stCondLst>
                                            <p:cond delay="1668"/>
                                          </p:stCondLst>
                                        </p:cTn>
                                        <p:tgtEl>
                                          <p:spTgt spid="184"/>
                                        </p:tgtEl>
                                      </p:cBhvr>
                                      <p:to x="100000" y="100000"/>
                                    </p:animScale>
                                    <p:animScale>
                                      <p:cBhvr>
                                        <p:cTn id="639" dur="26">
                                          <p:stCondLst>
                                            <p:cond delay="1808"/>
                                          </p:stCondLst>
                                        </p:cTn>
                                        <p:tgtEl>
                                          <p:spTgt spid="184"/>
                                        </p:tgtEl>
                                      </p:cBhvr>
                                      <p:to x="100000" y="95000"/>
                                    </p:animScale>
                                    <p:animScale>
                                      <p:cBhvr>
                                        <p:cTn id="640" dur="166" decel="50000">
                                          <p:stCondLst>
                                            <p:cond delay="1834"/>
                                          </p:stCondLst>
                                        </p:cTn>
                                        <p:tgtEl>
                                          <p:spTgt spid="184"/>
                                        </p:tgtEl>
                                      </p:cBhvr>
                                      <p:to x="100000" y="100000"/>
                                    </p:animScale>
                                  </p:childTnLst>
                                </p:cTn>
                              </p:par>
                            </p:childTnLst>
                          </p:cTn>
                        </p:par>
                        <p:par>
                          <p:cTn id="641" fill="hold">
                            <p:stCondLst>
                              <p:cond delay="6000"/>
                            </p:stCondLst>
                            <p:childTnLst>
                              <p:par>
                                <p:cTn id="642" presetID="26" presetClass="entr" presetSubtype="0" fill="hold" grpId="0" nodeType="afterEffect">
                                  <p:stCondLst>
                                    <p:cond delay="0"/>
                                  </p:stCondLst>
                                  <p:childTnLst>
                                    <p:set>
                                      <p:cBhvr>
                                        <p:cTn id="643" dur="1" fill="hold">
                                          <p:stCondLst>
                                            <p:cond delay="0"/>
                                          </p:stCondLst>
                                        </p:cTn>
                                        <p:tgtEl>
                                          <p:spTgt spid="192"/>
                                        </p:tgtEl>
                                        <p:attrNameLst>
                                          <p:attrName>style.visibility</p:attrName>
                                        </p:attrNameLst>
                                      </p:cBhvr>
                                      <p:to>
                                        <p:strVal val="visible"/>
                                      </p:to>
                                    </p:set>
                                    <p:animEffect transition="in" filter="wipe(down)">
                                      <p:cBhvr>
                                        <p:cTn id="644" dur="580">
                                          <p:stCondLst>
                                            <p:cond delay="0"/>
                                          </p:stCondLst>
                                        </p:cTn>
                                        <p:tgtEl>
                                          <p:spTgt spid="192"/>
                                        </p:tgtEl>
                                      </p:cBhvr>
                                    </p:animEffect>
                                    <p:anim calcmode="lin" valueType="num">
                                      <p:cBhvr>
                                        <p:cTn id="645" dur="1822" tmFilter="0,0; 0.14,0.36; 0.43,0.73; 0.71,0.91; 1.0,1.0">
                                          <p:stCondLst>
                                            <p:cond delay="0"/>
                                          </p:stCondLst>
                                        </p:cTn>
                                        <p:tgtEl>
                                          <p:spTgt spid="192"/>
                                        </p:tgtEl>
                                        <p:attrNameLst>
                                          <p:attrName>ppt_x</p:attrName>
                                        </p:attrNameLst>
                                      </p:cBhvr>
                                      <p:tavLst>
                                        <p:tav tm="0">
                                          <p:val>
                                            <p:strVal val="#ppt_x-0.25"/>
                                          </p:val>
                                        </p:tav>
                                        <p:tav tm="100000">
                                          <p:val>
                                            <p:strVal val="#ppt_x"/>
                                          </p:val>
                                        </p:tav>
                                      </p:tavLst>
                                    </p:anim>
                                    <p:anim calcmode="lin" valueType="num">
                                      <p:cBhvr>
                                        <p:cTn id="646" dur="664" tmFilter="0.0,0.0; 0.25,0.07; 0.50,0.2; 0.75,0.467; 1.0,1.0">
                                          <p:stCondLst>
                                            <p:cond delay="0"/>
                                          </p:stCondLst>
                                        </p:cTn>
                                        <p:tgtEl>
                                          <p:spTgt spid="192"/>
                                        </p:tgtEl>
                                        <p:attrNameLst>
                                          <p:attrName>ppt_y</p:attrName>
                                        </p:attrNameLst>
                                      </p:cBhvr>
                                      <p:tavLst>
                                        <p:tav tm="0" fmla="#ppt_y-sin(pi*$)/3">
                                          <p:val>
                                            <p:fltVal val="0.5"/>
                                          </p:val>
                                        </p:tav>
                                        <p:tav tm="100000">
                                          <p:val>
                                            <p:fltVal val="1"/>
                                          </p:val>
                                        </p:tav>
                                      </p:tavLst>
                                    </p:anim>
                                    <p:anim calcmode="lin" valueType="num">
                                      <p:cBhvr>
                                        <p:cTn id="647" dur="664" tmFilter="0, 0; 0.125,0.2665; 0.25,0.4; 0.375,0.465; 0.5,0.5;  0.625,0.535; 0.75,0.6; 0.875,0.7335; 1,1">
                                          <p:stCondLst>
                                            <p:cond delay="664"/>
                                          </p:stCondLst>
                                        </p:cTn>
                                        <p:tgtEl>
                                          <p:spTgt spid="192"/>
                                        </p:tgtEl>
                                        <p:attrNameLst>
                                          <p:attrName>ppt_y</p:attrName>
                                        </p:attrNameLst>
                                      </p:cBhvr>
                                      <p:tavLst>
                                        <p:tav tm="0" fmla="#ppt_y-sin(pi*$)/9">
                                          <p:val>
                                            <p:fltVal val="0"/>
                                          </p:val>
                                        </p:tav>
                                        <p:tav tm="100000">
                                          <p:val>
                                            <p:fltVal val="1"/>
                                          </p:val>
                                        </p:tav>
                                      </p:tavLst>
                                    </p:anim>
                                    <p:anim calcmode="lin" valueType="num">
                                      <p:cBhvr>
                                        <p:cTn id="648" dur="332" tmFilter="0, 0; 0.125,0.2665; 0.25,0.4; 0.375,0.465; 0.5,0.5;  0.625,0.535; 0.75,0.6; 0.875,0.7335; 1,1">
                                          <p:stCondLst>
                                            <p:cond delay="1324"/>
                                          </p:stCondLst>
                                        </p:cTn>
                                        <p:tgtEl>
                                          <p:spTgt spid="192"/>
                                        </p:tgtEl>
                                        <p:attrNameLst>
                                          <p:attrName>ppt_y</p:attrName>
                                        </p:attrNameLst>
                                      </p:cBhvr>
                                      <p:tavLst>
                                        <p:tav tm="0" fmla="#ppt_y-sin(pi*$)/27">
                                          <p:val>
                                            <p:fltVal val="0"/>
                                          </p:val>
                                        </p:tav>
                                        <p:tav tm="100000">
                                          <p:val>
                                            <p:fltVal val="1"/>
                                          </p:val>
                                        </p:tav>
                                      </p:tavLst>
                                    </p:anim>
                                    <p:anim calcmode="lin" valueType="num">
                                      <p:cBhvr>
                                        <p:cTn id="649" dur="164" tmFilter="0, 0; 0.125,0.2665; 0.25,0.4; 0.375,0.465; 0.5,0.5;  0.625,0.535; 0.75,0.6; 0.875,0.7335; 1,1">
                                          <p:stCondLst>
                                            <p:cond delay="1656"/>
                                          </p:stCondLst>
                                        </p:cTn>
                                        <p:tgtEl>
                                          <p:spTgt spid="192"/>
                                        </p:tgtEl>
                                        <p:attrNameLst>
                                          <p:attrName>ppt_y</p:attrName>
                                        </p:attrNameLst>
                                      </p:cBhvr>
                                      <p:tavLst>
                                        <p:tav tm="0" fmla="#ppt_y-sin(pi*$)/81">
                                          <p:val>
                                            <p:fltVal val="0"/>
                                          </p:val>
                                        </p:tav>
                                        <p:tav tm="100000">
                                          <p:val>
                                            <p:fltVal val="1"/>
                                          </p:val>
                                        </p:tav>
                                      </p:tavLst>
                                    </p:anim>
                                    <p:animScale>
                                      <p:cBhvr>
                                        <p:cTn id="650" dur="26">
                                          <p:stCondLst>
                                            <p:cond delay="650"/>
                                          </p:stCondLst>
                                        </p:cTn>
                                        <p:tgtEl>
                                          <p:spTgt spid="192"/>
                                        </p:tgtEl>
                                      </p:cBhvr>
                                      <p:to x="100000" y="60000"/>
                                    </p:animScale>
                                    <p:animScale>
                                      <p:cBhvr>
                                        <p:cTn id="651" dur="166" decel="50000">
                                          <p:stCondLst>
                                            <p:cond delay="676"/>
                                          </p:stCondLst>
                                        </p:cTn>
                                        <p:tgtEl>
                                          <p:spTgt spid="192"/>
                                        </p:tgtEl>
                                      </p:cBhvr>
                                      <p:to x="100000" y="100000"/>
                                    </p:animScale>
                                    <p:animScale>
                                      <p:cBhvr>
                                        <p:cTn id="652" dur="26">
                                          <p:stCondLst>
                                            <p:cond delay="1312"/>
                                          </p:stCondLst>
                                        </p:cTn>
                                        <p:tgtEl>
                                          <p:spTgt spid="192"/>
                                        </p:tgtEl>
                                      </p:cBhvr>
                                      <p:to x="100000" y="80000"/>
                                    </p:animScale>
                                    <p:animScale>
                                      <p:cBhvr>
                                        <p:cTn id="653" dur="166" decel="50000">
                                          <p:stCondLst>
                                            <p:cond delay="1338"/>
                                          </p:stCondLst>
                                        </p:cTn>
                                        <p:tgtEl>
                                          <p:spTgt spid="192"/>
                                        </p:tgtEl>
                                      </p:cBhvr>
                                      <p:to x="100000" y="100000"/>
                                    </p:animScale>
                                    <p:animScale>
                                      <p:cBhvr>
                                        <p:cTn id="654" dur="26">
                                          <p:stCondLst>
                                            <p:cond delay="1642"/>
                                          </p:stCondLst>
                                        </p:cTn>
                                        <p:tgtEl>
                                          <p:spTgt spid="192"/>
                                        </p:tgtEl>
                                      </p:cBhvr>
                                      <p:to x="100000" y="90000"/>
                                    </p:animScale>
                                    <p:animScale>
                                      <p:cBhvr>
                                        <p:cTn id="655" dur="166" decel="50000">
                                          <p:stCondLst>
                                            <p:cond delay="1668"/>
                                          </p:stCondLst>
                                        </p:cTn>
                                        <p:tgtEl>
                                          <p:spTgt spid="192"/>
                                        </p:tgtEl>
                                      </p:cBhvr>
                                      <p:to x="100000" y="100000"/>
                                    </p:animScale>
                                    <p:animScale>
                                      <p:cBhvr>
                                        <p:cTn id="656" dur="26">
                                          <p:stCondLst>
                                            <p:cond delay="1808"/>
                                          </p:stCondLst>
                                        </p:cTn>
                                        <p:tgtEl>
                                          <p:spTgt spid="192"/>
                                        </p:tgtEl>
                                      </p:cBhvr>
                                      <p:to x="100000" y="95000"/>
                                    </p:animScale>
                                    <p:animScale>
                                      <p:cBhvr>
                                        <p:cTn id="657" dur="166" decel="50000">
                                          <p:stCondLst>
                                            <p:cond delay="1834"/>
                                          </p:stCondLst>
                                        </p:cTn>
                                        <p:tgtEl>
                                          <p:spTgt spid="192"/>
                                        </p:tgtEl>
                                      </p:cBhvr>
                                      <p:to x="100000" y="100000"/>
                                    </p:animScale>
                                  </p:childTnLst>
                                </p:cTn>
                              </p:par>
                              <p:par>
                                <p:cTn id="658" presetID="26" presetClass="entr" presetSubtype="0" fill="hold" grpId="0" nodeType="withEffect">
                                  <p:stCondLst>
                                    <p:cond delay="0"/>
                                  </p:stCondLst>
                                  <p:childTnLst>
                                    <p:set>
                                      <p:cBhvr>
                                        <p:cTn id="659" dur="1" fill="hold">
                                          <p:stCondLst>
                                            <p:cond delay="0"/>
                                          </p:stCondLst>
                                        </p:cTn>
                                        <p:tgtEl>
                                          <p:spTgt spid="187"/>
                                        </p:tgtEl>
                                        <p:attrNameLst>
                                          <p:attrName>style.visibility</p:attrName>
                                        </p:attrNameLst>
                                      </p:cBhvr>
                                      <p:to>
                                        <p:strVal val="visible"/>
                                      </p:to>
                                    </p:set>
                                    <p:animEffect transition="in" filter="wipe(down)">
                                      <p:cBhvr>
                                        <p:cTn id="660" dur="580">
                                          <p:stCondLst>
                                            <p:cond delay="0"/>
                                          </p:stCondLst>
                                        </p:cTn>
                                        <p:tgtEl>
                                          <p:spTgt spid="187"/>
                                        </p:tgtEl>
                                      </p:cBhvr>
                                    </p:animEffect>
                                    <p:anim calcmode="lin" valueType="num">
                                      <p:cBhvr>
                                        <p:cTn id="661" dur="1822" tmFilter="0,0; 0.14,0.36; 0.43,0.73; 0.71,0.91; 1.0,1.0">
                                          <p:stCondLst>
                                            <p:cond delay="0"/>
                                          </p:stCondLst>
                                        </p:cTn>
                                        <p:tgtEl>
                                          <p:spTgt spid="187"/>
                                        </p:tgtEl>
                                        <p:attrNameLst>
                                          <p:attrName>ppt_x</p:attrName>
                                        </p:attrNameLst>
                                      </p:cBhvr>
                                      <p:tavLst>
                                        <p:tav tm="0">
                                          <p:val>
                                            <p:strVal val="#ppt_x-0.25"/>
                                          </p:val>
                                        </p:tav>
                                        <p:tav tm="100000">
                                          <p:val>
                                            <p:strVal val="#ppt_x"/>
                                          </p:val>
                                        </p:tav>
                                      </p:tavLst>
                                    </p:anim>
                                    <p:anim calcmode="lin" valueType="num">
                                      <p:cBhvr>
                                        <p:cTn id="662" dur="664" tmFilter="0.0,0.0; 0.25,0.07; 0.50,0.2; 0.75,0.467; 1.0,1.0">
                                          <p:stCondLst>
                                            <p:cond delay="0"/>
                                          </p:stCondLst>
                                        </p:cTn>
                                        <p:tgtEl>
                                          <p:spTgt spid="187"/>
                                        </p:tgtEl>
                                        <p:attrNameLst>
                                          <p:attrName>ppt_y</p:attrName>
                                        </p:attrNameLst>
                                      </p:cBhvr>
                                      <p:tavLst>
                                        <p:tav tm="0" fmla="#ppt_y-sin(pi*$)/3">
                                          <p:val>
                                            <p:fltVal val="0.5"/>
                                          </p:val>
                                        </p:tav>
                                        <p:tav tm="100000">
                                          <p:val>
                                            <p:fltVal val="1"/>
                                          </p:val>
                                        </p:tav>
                                      </p:tavLst>
                                    </p:anim>
                                    <p:anim calcmode="lin" valueType="num">
                                      <p:cBhvr>
                                        <p:cTn id="663" dur="664" tmFilter="0, 0; 0.125,0.2665; 0.25,0.4; 0.375,0.465; 0.5,0.5;  0.625,0.535; 0.75,0.6; 0.875,0.7335; 1,1">
                                          <p:stCondLst>
                                            <p:cond delay="664"/>
                                          </p:stCondLst>
                                        </p:cTn>
                                        <p:tgtEl>
                                          <p:spTgt spid="187"/>
                                        </p:tgtEl>
                                        <p:attrNameLst>
                                          <p:attrName>ppt_y</p:attrName>
                                        </p:attrNameLst>
                                      </p:cBhvr>
                                      <p:tavLst>
                                        <p:tav tm="0" fmla="#ppt_y-sin(pi*$)/9">
                                          <p:val>
                                            <p:fltVal val="0"/>
                                          </p:val>
                                        </p:tav>
                                        <p:tav tm="100000">
                                          <p:val>
                                            <p:fltVal val="1"/>
                                          </p:val>
                                        </p:tav>
                                      </p:tavLst>
                                    </p:anim>
                                    <p:anim calcmode="lin" valueType="num">
                                      <p:cBhvr>
                                        <p:cTn id="664" dur="332" tmFilter="0, 0; 0.125,0.2665; 0.25,0.4; 0.375,0.465; 0.5,0.5;  0.625,0.535; 0.75,0.6; 0.875,0.7335; 1,1">
                                          <p:stCondLst>
                                            <p:cond delay="1324"/>
                                          </p:stCondLst>
                                        </p:cTn>
                                        <p:tgtEl>
                                          <p:spTgt spid="187"/>
                                        </p:tgtEl>
                                        <p:attrNameLst>
                                          <p:attrName>ppt_y</p:attrName>
                                        </p:attrNameLst>
                                      </p:cBhvr>
                                      <p:tavLst>
                                        <p:tav tm="0" fmla="#ppt_y-sin(pi*$)/27">
                                          <p:val>
                                            <p:fltVal val="0"/>
                                          </p:val>
                                        </p:tav>
                                        <p:tav tm="100000">
                                          <p:val>
                                            <p:fltVal val="1"/>
                                          </p:val>
                                        </p:tav>
                                      </p:tavLst>
                                    </p:anim>
                                    <p:anim calcmode="lin" valueType="num">
                                      <p:cBhvr>
                                        <p:cTn id="665" dur="164" tmFilter="0, 0; 0.125,0.2665; 0.25,0.4; 0.375,0.465; 0.5,0.5;  0.625,0.535; 0.75,0.6; 0.875,0.7335; 1,1">
                                          <p:stCondLst>
                                            <p:cond delay="1656"/>
                                          </p:stCondLst>
                                        </p:cTn>
                                        <p:tgtEl>
                                          <p:spTgt spid="187"/>
                                        </p:tgtEl>
                                        <p:attrNameLst>
                                          <p:attrName>ppt_y</p:attrName>
                                        </p:attrNameLst>
                                      </p:cBhvr>
                                      <p:tavLst>
                                        <p:tav tm="0" fmla="#ppt_y-sin(pi*$)/81">
                                          <p:val>
                                            <p:fltVal val="0"/>
                                          </p:val>
                                        </p:tav>
                                        <p:tav tm="100000">
                                          <p:val>
                                            <p:fltVal val="1"/>
                                          </p:val>
                                        </p:tav>
                                      </p:tavLst>
                                    </p:anim>
                                    <p:animScale>
                                      <p:cBhvr>
                                        <p:cTn id="666" dur="26">
                                          <p:stCondLst>
                                            <p:cond delay="650"/>
                                          </p:stCondLst>
                                        </p:cTn>
                                        <p:tgtEl>
                                          <p:spTgt spid="187"/>
                                        </p:tgtEl>
                                      </p:cBhvr>
                                      <p:to x="100000" y="60000"/>
                                    </p:animScale>
                                    <p:animScale>
                                      <p:cBhvr>
                                        <p:cTn id="667" dur="166" decel="50000">
                                          <p:stCondLst>
                                            <p:cond delay="676"/>
                                          </p:stCondLst>
                                        </p:cTn>
                                        <p:tgtEl>
                                          <p:spTgt spid="187"/>
                                        </p:tgtEl>
                                      </p:cBhvr>
                                      <p:to x="100000" y="100000"/>
                                    </p:animScale>
                                    <p:animScale>
                                      <p:cBhvr>
                                        <p:cTn id="668" dur="26">
                                          <p:stCondLst>
                                            <p:cond delay="1312"/>
                                          </p:stCondLst>
                                        </p:cTn>
                                        <p:tgtEl>
                                          <p:spTgt spid="187"/>
                                        </p:tgtEl>
                                      </p:cBhvr>
                                      <p:to x="100000" y="80000"/>
                                    </p:animScale>
                                    <p:animScale>
                                      <p:cBhvr>
                                        <p:cTn id="669" dur="166" decel="50000">
                                          <p:stCondLst>
                                            <p:cond delay="1338"/>
                                          </p:stCondLst>
                                        </p:cTn>
                                        <p:tgtEl>
                                          <p:spTgt spid="187"/>
                                        </p:tgtEl>
                                      </p:cBhvr>
                                      <p:to x="100000" y="100000"/>
                                    </p:animScale>
                                    <p:animScale>
                                      <p:cBhvr>
                                        <p:cTn id="670" dur="26">
                                          <p:stCondLst>
                                            <p:cond delay="1642"/>
                                          </p:stCondLst>
                                        </p:cTn>
                                        <p:tgtEl>
                                          <p:spTgt spid="187"/>
                                        </p:tgtEl>
                                      </p:cBhvr>
                                      <p:to x="100000" y="90000"/>
                                    </p:animScale>
                                    <p:animScale>
                                      <p:cBhvr>
                                        <p:cTn id="671" dur="166" decel="50000">
                                          <p:stCondLst>
                                            <p:cond delay="1668"/>
                                          </p:stCondLst>
                                        </p:cTn>
                                        <p:tgtEl>
                                          <p:spTgt spid="187"/>
                                        </p:tgtEl>
                                      </p:cBhvr>
                                      <p:to x="100000" y="100000"/>
                                    </p:animScale>
                                    <p:animScale>
                                      <p:cBhvr>
                                        <p:cTn id="672" dur="26">
                                          <p:stCondLst>
                                            <p:cond delay="1808"/>
                                          </p:stCondLst>
                                        </p:cTn>
                                        <p:tgtEl>
                                          <p:spTgt spid="187"/>
                                        </p:tgtEl>
                                      </p:cBhvr>
                                      <p:to x="100000" y="95000"/>
                                    </p:animScale>
                                    <p:animScale>
                                      <p:cBhvr>
                                        <p:cTn id="673" dur="166" decel="50000">
                                          <p:stCondLst>
                                            <p:cond delay="1834"/>
                                          </p:stCondLst>
                                        </p:cTn>
                                        <p:tgtEl>
                                          <p:spTgt spid="187"/>
                                        </p:tgtEl>
                                      </p:cBhvr>
                                      <p:to x="100000" y="100000"/>
                                    </p:animScale>
                                  </p:childTnLst>
                                </p:cTn>
                              </p:par>
                            </p:childTnLst>
                          </p:cTn>
                        </p:par>
                        <p:par>
                          <p:cTn id="674" fill="hold">
                            <p:stCondLst>
                              <p:cond delay="8000"/>
                            </p:stCondLst>
                            <p:childTnLst>
                              <p:par>
                                <p:cTn id="675" presetID="26" presetClass="entr" presetSubtype="0" fill="hold" grpId="0" nodeType="afterEffect">
                                  <p:stCondLst>
                                    <p:cond delay="0"/>
                                  </p:stCondLst>
                                  <p:childTnLst>
                                    <p:set>
                                      <p:cBhvr>
                                        <p:cTn id="676" dur="1" fill="hold">
                                          <p:stCondLst>
                                            <p:cond delay="0"/>
                                          </p:stCondLst>
                                        </p:cTn>
                                        <p:tgtEl>
                                          <p:spTgt spid="194"/>
                                        </p:tgtEl>
                                        <p:attrNameLst>
                                          <p:attrName>style.visibility</p:attrName>
                                        </p:attrNameLst>
                                      </p:cBhvr>
                                      <p:to>
                                        <p:strVal val="visible"/>
                                      </p:to>
                                    </p:set>
                                    <p:animEffect transition="in" filter="wipe(down)">
                                      <p:cBhvr>
                                        <p:cTn id="677" dur="580">
                                          <p:stCondLst>
                                            <p:cond delay="0"/>
                                          </p:stCondLst>
                                        </p:cTn>
                                        <p:tgtEl>
                                          <p:spTgt spid="194"/>
                                        </p:tgtEl>
                                      </p:cBhvr>
                                    </p:animEffect>
                                    <p:anim calcmode="lin" valueType="num">
                                      <p:cBhvr>
                                        <p:cTn id="678" dur="1822" tmFilter="0,0; 0.14,0.36; 0.43,0.73; 0.71,0.91; 1.0,1.0">
                                          <p:stCondLst>
                                            <p:cond delay="0"/>
                                          </p:stCondLst>
                                        </p:cTn>
                                        <p:tgtEl>
                                          <p:spTgt spid="194"/>
                                        </p:tgtEl>
                                        <p:attrNameLst>
                                          <p:attrName>ppt_x</p:attrName>
                                        </p:attrNameLst>
                                      </p:cBhvr>
                                      <p:tavLst>
                                        <p:tav tm="0">
                                          <p:val>
                                            <p:strVal val="#ppt_x-0.25"/>
                                          </p:val>
                                        </p:tav>
                                        <p:tav tm="100000">
                                          <p:val>
                                            <p:strVal val="#ppt_x"/>
                                          </p:val>
                                        </p:tav>
                                      </p:tavLst>
                                    </p:anim>
                                    <p:anim calcmode="lin" valueType="num">
                                      <p:cBhvr>
                                        <p:cTn id="679" dur="664" tmFilter="0.0,0.0; 0.25,0.07; 0.50,0.2; 0.75,0.467; 1.0,1.0">
                                          <p:stCondLst>
                                            <p:cond delay="0"/>
                                          </p:stCondLst>
                                        </p:cTn>
                                        <p:tgtEl>
                                          <p:spTgt spid="194"/>
                                        </p:tgtEl>
                                        <p:attrNameLst>
                                          <p:attrName>ppt_y</p:attrName>
                                        </p:attrNameLst>
                                      </p:cBhvr>
                                      <p:tavLst>
                                        <p:tav tm="0" fmla="#ppt_y-sin(pi*$)/3">
                                          <p:val>
                                            <p:fltVal val="0.5"/>
                                          </p:val>
                                        </p:tav>
                                        <p:tav tm="100000">
                                          <p:val>
                                            <p:fltVal val="1"/>
                                          </p:val>
                                        </p:tav>
                                      </p:tavLst>
                                    </p:anim>
                                    <p:anim calcmode="lin" valueType="num">
                                      <p:cBhvr>
                                        <p:cTn id="680" dur="664" tmFilter="0, 0; 0.125,0.2665; 0.25,0.4; 0.375,0.465; 0.5,0.5;  0.625,0.535; 0.75,0.6; 0.875,0.7335; 1,1">
                                          <p:stCondLst>
                                            <p:cond delay="664"/>
                                          </p:stCondLst>
                                        </p:cTn>
                                        <p:tgtEl>
                                          <p:spTgt spid="194"/>
                                        </p:tgtEl>
                                        <p:attrNameLst>
                                          <p:attrName>ppt_y</p:attrName>
                                        </p:attrNameLst>
                                      </p:cBhvr>
                                      <p:tavLst>
                                        <p:tav tm="0" fmla="#ppt_y-sin(pi*$)/9">
                                          <p:val>
                                            <p:fltVal val="0"/>
                                          </p:val>
                                        </p:tav>
                                        <p:tav tm="100000">
                                          <p:val>
                                            <p:fltVal val="1"/>
                                          </p:val>
                                        </p:tav>
                                      </p:tavLst>
                                    </p:anim>
                                    <p:anim calcmode="lin" valueType="num">
                                      <p:cBhvr>
                                        <p:cTn id="681" dur="332" tmFilter="0, 0; 0.125,0.2665; 0.25,0.4; 0.375,0.465; 0.5,0.5;  0.625,0.535; 0.75,0.6; 0.875,0.7335; 1,1">
                                          <p:stCondLst>
                                            <p:cond delay="1324"/>
                                          </p:stCondLst>
                                        </p:cTn>
                                        <p:tgtEl>
                                          <p:spTgt spid="194"/>
                                        </p:tgtEl>
                                        <p:attrNameLst>
                                          <p:attrName>ppt_y</p:attrName>
                                        </p:attrNameLst>
                                      </p:cBhvr>
                                      <p:tavLst>
                                        <p:tav tm="0" fmla="#ppt_y-sin(pi*$)/27">
                                          <p:val>
                                            <p:fltVal val="0"/>
                                          </p:val>
                                        </p:tav>
                                        <p:tav tm="100000">
                                          <p:val>
                                            <p:fltVal val="1"/>
                                          </p:val>
                                        </p:tav>
                                      </p:tavLst>
                                    </p:anim>
                                    <p:anim calcmode="lin" valueType="num">
                                      <p:cBhvr>
                                        <p:cTn id="682" dur="164" tmFilter="0, 0; 0.125,0.2665; 0.25,0.4; 0.375,0.465; 0.5,0.5;  0.625,0.535; 0.75,0.6; 0.875,0.7335; 1,1">
                                          <p:stCondLst>
                                            <p:cond delay="1656"/>
                                          </p:stCondLst>
                                        </p:cTn>
                                        <p:tgtEl>
                                          <p:spTgt spid="194"/>
                                        </p:tgtEl>
                                        <p:attrNameLst>
                                          <p:attrName>ppt_y</p:attrName>
                                        </p:attrNameLst>
                                      </p:cBhvr>
                                      <p:tavLst>
                                        <p:tav tm="0" fmla="#ppt_y-sin(pi*$)/81">
                                          <p:val>
                                            <p:fltVal val="0"/>
                                          </p:val>
                                        </p:tav>
                                        <p:tav tm="100000">
                                          <p:val>
                                            <p:fltVal val="1"/>
                                          </p:val>
                                        </p:tav>
                                      </p:tavLst>
                                    </p:anim>
                                    <p:animScale>
                                      <p:cBhvr>
                                        <p:cTn id="683" dur="26">
                                          <p:stCondLst>
                                            <p:cond delay="650"/>
                                          </p:stCondLst>
                                        </p:cTn>
                                        <p:tgtEl>
                                          <p:spTgt spid="194"/>
                                        </p:tgtEl>
                                      </p:cBhvr>
                                      <p:to x="100000" y="60000"/>
                                    </p:animScale>
                                    <p:animScale>
                                      <p:cBhvr>
                                        <p:cTn id="684" dur="166" decel="50000">
                                          <p:stCondLst>
                                            <p:cond delay="676"/>
                                          </p:stCondLst>
                                        </p:cTn>
                                        <p:tgtEl>
                                          <p:spTgt spid="194"/>
                                        </p:tgtEl>
                                      </p:cBhvr>
                                      <p:to x="100000" y="100000"/>
                                    </p:animScale>
                                    <p:animScale>
                                      <p:cBhvr>
                                        <p:cTn id="685" dur="26">
                                          <p:stCondLst>
                                            <p:cond delay="1312"/>
                                          </p:stCondLst>
                                        </p:cTn>
                                        <p:tgtEl>
                                          <p:spTgt spid="194"/>
                                        </p:tgtEl>
                                      </p:cBhvr>
                                      <p:to x="100000" y="80000"/>
                                    </p:animScale>
                                    <p:animScale>
                                      <p:cBhvr>
                                        <p:cTn id="686" dur="166" decel="50000">
                                          <p:stCondLst>
                                            <p:cond delay="1338"/>
                                          </p:stCondLst>
                                        </p:cTn>
                                        <p:tgtEl>
                                          <p:spTgt spid="194"/>
                                        </p:tgtEl>
                                      </p:cBhvr>
                                      <p:to x="100000" y="100000"/>
                                    </p:animScale>
                                    <p:animScale>
                                      <p:cBhvr>
                                        <p:cTn id="687" dur="26">
                                          <p:stCondLst>
                                            <p:cond delay="1642"/>
                                          </p:stCondLst>
                                        </p:cTn>
                                        <p:tgtEl>
                                          <p:spTgt spid="194"/>
                                        </p:tgtEl>
                                      </p:cBhvr>
                                      <p:to x="100000" y="90000"/>
                                    </p:animScale>
                                    <p:animScale>
                                      <p:cBhvr>
                                        <p:cTn id="688" dur="166" decel="50000">
                                          <p:stCondLst>
                                            <p:cond delay="1668"/>
                                          </p:stCondLst>
                                        </p:cTn>
                                        <p:tgtEl>
                                          <p:spTgt spid="194"/>
                                        </p:tgtEl>
                                      </p:cBhvr>
                                      <p:to x="100000" y="100000"/>
                                    </p:animScale>
                                    <p:animScale>
                                      <p:cBhvr>
                                        <p:cTn id="689" dur="26">
                                          <p:stCondLst>
                                            <p:cond delay="1808"/>
                                          </p:stCondLst>
                                        </p:cTn>
                                        <p:tgtEl>
                                          <p:spTgt spid="194"/>
                                        </p:tgtEl>
                                      </p:cBhvr>
                                      <p:to x="100000" y="95000"/>
                                    </p:animScale>
                                    <p:animScale>
                                      <p:cBhvr>
                                        <p:cTn id="690" dur="166" decel="50000">
                                          <p:stCondLst>
                                            <p:cond delay="1834"/>
                                          </p:stCondLst>
                                        </p:cTn>
                                        <p:tgtEl>
                                          <p:spTgt spid="194"/>
                                        </p:tgtEl>
                                      </p:cBhvr>
                                      <p:to x="100000" y="100000"/>
                                    </p:animScale>
                                  </p:childTnLst>
                                </p:cTn>
                              </p:par>
                              <p:par>
                                <p:cTn id="691" presetID="26" presetClass="entr" presetSubtype="0" fill="hold" grpId="0" nodeType="withEffect">
                                  <p:stCondLst>
                                    <p:cond delay="0"/>
                                  </p:stCondLst>
                                  <p:childTnLst>
                                    <p:set>
                                      <p:cBhvr>
                                        <p:cTn id="692" dur="1" fill="hold">
                                          <p:stCondLst>
                                            <p:cond delay="0"/>
                                          </p:stCondLst>
                                        </p:cTn>
                                        <p:tgtEl>
                                          <p:spTgt spid="183"/>
                                        </p:tgtEl>
                                        <p:attrNameLst>
                                          <p:attrName>style.visibility</p:attrName>
                                        </p:attrNameLst>
                                      </p:cBhvr>
                                      <p:to>
                                        <p:strVal val="visible"/>
                                      </p:to>
                                    </p:set>
                                    <p:animEffect transition="in" filter="wipe(down)">
                                      <p:cBhvr>
                                        <p:cTn id="693" dur="580">
                                          <p:stCondLst>
                                            <p:cond delay="0"/>
                                          </p:stCondLst>
                                        </p:cTn>
                                        <p:tgtEl>
                                          <p:spTgt spid="183"/>
                                        </p:tgtEl>
                                      </p:cBhvr>
                                    </p:animEffect>
                                    <p:anim calcmode="lin" valueType="num">
                                      <p:cBhvr>
                                        <p:cTn id="694" dur="1822" tmFilter="0,0; 0.14,0.36; 0.43,0.73; 0.71,0.91; 1.0,1.0">
                                          <p:stCondLst>
                                            <p:cond delay="0"/>
                                          </p:stCondLst>
                                        </p:cTn>
                                        <p:tgtEl>
                                          <p:spTgt spid="183"/>
                                        </p:tgtEl>
                                        <p:attrNameLst>
                                          <p:attrName>ppt_x</p:attrName>
                                        </p:attrNameLst>
                                      </p:cBhvr>
                                      <p:tavLst>
                                        <p:tav tm="0">
                                          <p:val>
                                            <p:strVal val="#ppt_x-0.25"/>
                                          </p:val>
                                        </p:tav>
                                        <p:tav tm="100000">
                                          <p:val>
                                            <p:strVal val="#ppt_x"/>
                                          </p:val>
                                        </p:tav>
                                      </p:tavLst>
                                    </p:anim>
                                    <p:anim calcmode="lin" valueType="num">
                                      <p:cBhvr>
                                        <p:cTn id="695" dur="664" tmFilter="0.0,0.0; 0.25,0.07; 0.50,0.2; 0.75,0.467; 1.0,1.0">
                                          <p:stCondLst>
                                            <p:cond delay="0"/>
                                          </p:stCondLst>
                                        </p:cTn>
                                        <p:tgtEl>
                                          <p:spTgt spid="183"/>
                                        </p:tgtEl>
                                        <p:attrNameLst>
                                          <p:attrName>ppt_y</p:attrName>
                                        </p:attrNameLst>
                                      </p:cBhvr>
                                      <p:tavLst>
                                        <p:tav tm="0" fmla="#ppt_y-sin(pi*$)/3">
                                          <p:val>
                                            <p:fltVal val="0.5"/>
                                          </p:val>
                                        </p:tav>
                                        <p:tav tm="100000">
                                          <p:val>
                                            <p:fltVal val="1"/>
                                          </p:val>
                                        </p:tav>
                                      </p:tavLst>
                                    </p:anim>
                                    <p:anim calcmode="lin" valueType="num">
                                      <p:cBhvr>
                                        <p:cTn id="696" dur="664" tmFilter="0, 0; 0.125,0.2665; 0.25,0.4; 0.375,0.465; 0.5,0.5;  0.625,0.535; 0.75,0.6; 0.875,0.7335; 1,1">
                                          <p:stCondLst>
                                            <p:cond delay="664"/>
                                          </p:stCondLst>
                                        </p:cTn>
                                        <p:tgtEl>
                                          <p:spTgt spid="183"/>
                                        </p:tgtEl>
                                        <p:attrNameLst>
                                          <p:attrName>ppt_y</p:attrName>
                                        </p:attrNameLst>
                                      </p:cBhvr>
                                      <p:tavLst>
                                        <p:tav tm="0" fmla="#ppt_y-sin(pi*$)/9">
                                          <p:val>
                                            <p:fltVal val="0"/>
                                          </p:val>
                                        </p:tav>
                                        <p:tav tm="100000">
                                          <p:val>
                                            <p:fltVal val="1"/>
                                          </p:val>
                                        </p:tav>
                                      </p:tavLst>
                                    </p:anim>
                                    <p:anim calcmode="lin" valueType="num">
                                      <p:cBhvr>
                                        <p:cTn id="697" dur="332" tmFilter="0, 0; 0.125,0.2665; 0.25,0.4; 0.375,0.465; 0.5,0.5;  0.625,0.535; 0.75,0.6; 0.875,0.7335; 1,1">
                                          <p:stCondLst>
                                            <p:cond delay="1324"/>
                                          </p:stCondLst>
                                        </p:cTn>
                                        <p:tgtEl>
                                          <p:spTgt spid="183"/>
                                        </p:tgtEl>
                                        <p:attrNameLst>
                                          <p:attrName>ppt_y</p:attrName>
                                        </p:attrNameLst>
                                      </p:cBhvr>
                                      <p:tavLst>
                                        <p:tav tm="0" fmla="#ppt_y-sin(pi*$)/27">
                                          <p:val>
                                            <p:fltVal val="0"/>
                                          </p:val>
                                        </p:tav>
                                        <p:tav tm="100000">
                                          <p:val>
                                            <p:fltVal val="1"/>
                                          </p:val>
                                        </p:tav>
                                      </p:tavLst>
                                    </p:anim>
                                    <p:anim calcmode="lin" valueType="num">
                                      <p:cBhvr>
                                        <p:cTn id="698" dur="164" tmFilter="0, 0; 0.125,0.2665; 0.25,0.4; 0.375,0.465; 0.5,0.5;  0.625,0.535; 0.75,0.6; 0.875,0.7335; 1,1">
                                          <p:stCondLst>
                                            <p:cond delay="1656"/>
                                          </p:stCondLst>
                                        </p:cTn>
                                        <p:tgtEl>
                                          <p:spTgt spid="183"/>
                                        </p:tgtEl>
                                        <p:attrNameLst>
                                          <p:attrName>ppt_y</p:attrName>
                                        </p:attrNameLst>
                                      </p:cBhvr>
                                      <p:tavLst>
                                        <p:tav tm="0" fmla="#ppt_y-sin(pi*$)/81">
                                          <p:val>
                                            <p:fltVal val="0"/>
                                          </p:val>
                                        </p:tav>
                                        <p:tav tm="100000">
                                          <p:val>
                                            <p:fltVal val="1"/>
                                          </p:val>
                                        </p:tav>
                                      </p:tavLst>
                                    </p:anim>
                                    <p:animScale>
                                      <p:cBhvr>
                                        <p:cTn id="699" dur="26">
                                          <p:stCondLst>
                                            <p:cond delay="650"/>
                                          </p:stCondLst>
                                        </p:cTn>
                                        <p:tgtEl>
                                          <p:spTgt spid="183"/>
                                        </p:tgtEl>
                                      </p:cBhvr>
                                      <p:to x="100000" y="60000"/>
                                    </p:animScale>
                                    <p:animScale>
                                      <p:cBhvr>
                                        <p:cTn id="700" dur="166" decel="50000">
                                          <p:stCondLst>
                                            <p:cond delay="676"/>
                                          </p:stCondLst>
                                        </p:cTn>
                                        <p:tgtEl>
                                          <p:spTgt spid="183"/>
                                        </p:tgtEl>
                                      </p:cBhvr>
                                      <p:to x="100000" y="100000"/>
                                    </p:animScale>
                                    <p:animScale>
                                      <p:cBhvr>
                                        <p:cTn id="701" dur="26">
                                          <p:stCondLst>
                                            <p:cond delay="1312"/>
                                          </p:stCondLst>
                                        </p:cTn>
                                        <p:tgtEl>
                                          <p:spTgt spid="183"/>
                                        </p:tgtEl>
                                      </p:cBhvr>
                                      <p:to x="100000" y="80000"/>
                                    </p:animScale>
                                    <p:animScale>
                                      <p:cBhvr>
                                        <p:cTn id="702" dur="166" decel="50000">
                                          <p:stCondLst>
                                            <p:cond delay="1338"/>
                                          </p:stCondLst>
                                        </p:cTn>
                                        <p:tgtEl>
                                          <p:spTgt spid="183"/>
                                        </p:tgtEl>
                                      </p:cBhvr>
                                      <p:to x="100000" y="100000"/>
                                    </p:animScale>
                                    <p:animScale>
                                      <p:cBhvr>
                                        <p:cTn id="703" dur="26">
                                          <p:stCondLst>
                                            <p:cond delay="1642"/>
                                          </p:stCondLst>
                                        </p:cTn>
                                        <p:tgtEl>
                                          <p:spTgt spid="183"/>
                                        </p:tgtEl>
                                      </p:cBhvr>
                                      <p:to x="100000" y="90000"/>
                                    </p:animScale>
                                    <p:animScale>
                                      <p:cBhvr>
                                        <p:cTn id="704" dur="166" decel="50000">
                                          <p:stCondLst>
                                            <p:cond delay="1668"/>
                                          </p:stCondLst>
                                        </p:cTn>
                                        <p:tgtEl>
                                          <p:spTgt spid="183"/>
                                        </p:tgtEl>
                                      </p:cBhvr>
                                      <p:to x="100000" y="100000"/>
                                    </p:animScale>
                                    <p:animScale>
                                      <p:cBhvr>
                                        <p:cTn id="705" dur="26">
                                          <p:stCondLst>
                                            <p:cond delay="1808"/>
                                          </p:stCondLst>
                                        </p:cTn>
                                        <p:tgtEl>
                                          <p:spTgt spid="183"/>
                                        </p:tgtEl>
                                      </p:cBhvr>
                                      <p:to x="100000" y="95000"/>
                                    </p:animScale>
                                    <p:animScale>
                                      <p:cBhvr>
                                        <p:cTn id="706" dur="166" decel="50000">
                                          <p:stCondLst>
                                            <p:cond delay="1834"/>
                                          </p:stCondLst>
                                        </p:cTn>
                                        <p:tgtEl>
                                          <p:spTgt spid="183"/>
                                        </p:tgtEl>
                                      </p:cBhvr>
                                      <p:to x="100000" y="100000"/>
                                    </p:animScale>
                                  </p:childTnLst>
                                </p:cTn>
                              </p:par>
                            </p:childTnLst>
                          </p:cTn>
                        </p:par>
                        <p:par>
                          <p:cTn id="707" fill="hold">
                            <p:stCondLst>
                              <p:cond delay="10000"/>
                            </p:stCondLst>
                            <p:childTnLst>
                              <p:par>
                                <p:cTn id="708" presetID="26" presetClass="entr" presetSubtype="0" fill="hold" grpId="0" nodeType="afterEffect">
                                  <p:stCondLst>
                                    <p:cond delay="0"/>
                                  </p:stCondLst>
                                  <p:childTnLst>
                                    <p:set>
                                      <p:cBhvr>
                                        <p:cTn id="709" dur="1" fill="hold">
                                          <p:stCondLst>
                                            <p:cond delay="0"/>
                                          </p:stCondLst>
                                        </p:cTn>
                                        <p:tgtEl>
                                          <p:spTgt spid="191"/>
                                        </p:tgtEl>
                                        <p:attrNameLst>
                                          <p:attrName>style.visibility</p:attrName>
                                        </p:attrNameLst>
                                      </p:cBhvr>
                                      <p:to>
                                        <p:strVal val="visible"/>
                                      </p:to>
                                    </p:set>
                                    <p:animEffect transition="in" filter="wipe(down)">
                                      <p:cBhvr>
                                        <p:cTn id="710" dur="580">
                                          <p:stCondLst>
                                            <p:cond delay="0"/>
                                          </p:stCondLst>
                                        </p:cTn>
                                        <p:tgtEl>
                                          <p:spTgt spid="191"/>
                                        </p:tgtEl>
                                      </p:cBhvr>
                                    </p:animEffect>
                                    <p:anim calcmode="lin" valueType="num">
                                      <p:cBhvr>
                                        <p:cTn id="711" dur="1822" tmFilter="0,0; 0.14,0.36; 0.43,0.73; 0.71,0.91; 1.0,1.0">
                                          <p:stCondLst>
                                            <p:cond delay="0"/>
                                          </p:stCondLst>
                                        </p:cTn>
                                        <p:tgtEl>
                                          <p:spTgt spid="191"/>
                                        </p:tgtEl>
                                        <p:attrNameLst>
                                          <p:attrName>ppt_x</p:attrName>
                                        </p:attrNameLst>
                                      </p:cBhvr>
                                      <p:tavLst>
                                        <p:tav tm="0">
                                          <p:val>
                                            <p:strVal val="#ppt_x-0.25"/>
                                          </p:val>
                                        </p:tav>
                                        <p:tav tm="100000">
                                          <p:val>
                                            <p:strVal val="#ppt_x"/>
                                          </p:val>
                                        </p:tav>
                                      </p:tavLst>
                                    </p:anim>
                                    <p:anim calcmode="lin" valueType="num">
                                      <p:cBhvr>
                                        <p:cTn id="712" dur="664" tmFilter="0.0,0.0; 0.25,0.07; 0.50,0.2; 0.75,0.467; 1.0,1.0">
                                          <p:stCondLst>
                                            <p:cond delay="0"/>
                                          </p:stCondLst>
                                        </p:cTn>
                                        <p:tgtEl>
                                          <p:spTgt spid="191"/>
                                        </p:tgtEl>
                                        <p:attrNameLst>
                                          <p:attrName>ppt_y</p:attrName>
                                        </p:attrNameLst>
                                      </p:cBhvr>
                                      <p:tavLst>
                                        <p:tav tm="0" fmla="#ppt_y-sin(pi*$)/3">
                                          <p:val>
                                            <p:fltVal val="0.5"/>
                                          </p:val>
                                        </p:tav>
                                        <p:tav tm="100000">
                                          <p:val>
                                            <p:fltVal val="1"/>
                                          </p:val>
                                        </p:tav>
                                      </p:tavLst>
                                    </p:anim>
                                    <p:anim calcmode="lin" valueType="num">
                                      <p:cBhvr>
                                        <p:cTn id="713" dur="664" tmFilter="0, 0; 0.125,0.2665; 0.25,0.4; 0.375,0.465; 0.5,0.5;  0.625,0.535; 0.75,0.6; 0.875,0.7335; 1,1">
                                          <p:stCondLst>
                                            <p:cond delay="664"/>
                                          </p:stCondLst>
                                        </p:cTn>
                                        <p:tgtEl>
                                          <p:spTgt spid="191"/>
                                        </p:tgtEl>
                                        <p:attrNameLst>
                                          <p:attrName>ppt_y</p:attrName>
                                        </p:attrNameLst>
                                      </p:cBhvr>
                                      <p:tavLst>
                                        <p:tav tm="0" fmla="#ppt_y-sin(pi*$)/9">
                                          <p:val>
                                            <p:fltVal val="0"/>
                                          </p:val>
                                        </p:tav>
                                        <p:tav tm="100000">
                                          <p:val>
                                            <p:fltVal val="1"/>
                                          </p:val>
                                        </p:tav>
                                      </p:tavLst>
                                    </p:anim>
                                    <p:anim calcmode="lin" valueType="num">
                                      <p:cBhvr>
                                        <p:cTn id="714" dur="332" tmFilter="0, 0; 0.125,0.2665; 0.25,0.4; 0.375,0.465; 0.5,0.5;  0.625,0.535; 0.75,0.6; 0.875,0.7335; 1,1">
                                          <p:stCondLst>
                                            <p:cond delay="1324"/>
                                          </p:stCondLst>
                                        </p:cTn>
                                        <p:tgtEl>
                                          <p:spTgt spid="191"/>
                                        </p:tgtEl>
                                        <p:attrNameLst>
                                          <p:attrName>ppt_y</p:attrName>
                                        </p:attrNameLst>
                                      </p:cBhvr>
                                      <p:tavLst>
                                        <p:tav tm="0" fmla="#ppt_y-sin(pi*$)/27">
                                          <p:val>
                                            <p:fltVal val="0"/>
                                          </p:val>
                                        </p:tav>
                                        <p:tav tm="100000">
                                          <p:val>
                                            <p:fltVal val="1"/>
                                          </p:val>
                                        </p:tav>
                                      </p:tavLst>
                                    </p:anim>
                                    <p:anim calcmode="lin" valueType="num">
                                      <p:cBhvr>
                                        <p:cTn id="715" dur="164" tmFilter="0, 0; 0.125,0.2665; 0.25,0.4; 0.375,0.465; 0.5,0.5;  0.625,0.535; 0.75,0.6; 0.875,0.7335; 1,1">
                                          <p:stCondLst>
                                            <p:cond delay="1656"/>
                                          </p:stCondLst>
                                        </p:cTn>
                                        <p:tgtEl>
                                          <p:spTgt spid="191"/>
                                        </p:tgtEl>
                                        <p:attrNameLst>
                                          <p:attrName>ppt_y</p:attrName>
                                        </p:attrNameLst>
                                      </p:cBhvr>
                                      <p:tavLst>
                                        <p:tav tm="0" fmla="#ppt_y-sin(pi*$)/81">
                                          <p:val>
                                            <p:fltVal val="0"/>
                                          </p:val>
                                        </p:tav>
                                        <p:tav tm="100000">
                                          <p:val>
                                            <p:fltVal val="1"/>
                                          </p:val>
                                        </p:tav>
                                      </p:tavLst>
                                    </p:anim>
                                    <p:animScale>
                                      <p:cBhvr>
                                        <p:cTn id="716" dur="26">
                                          <p:stCondLst>
                                            <p:cond delay="650"/>
                                          </p:stCondLst>
                                        </p:cTn>
                                        <p:tgtEl>
                                          <p:spTgt spid="191"/>
                                        </p:tgtEl>
                                      </p:cBhvr>
                                      <p:to x="100000" y="60000"/>
                                    </p:animScale>
                                    <p:animScale>
                                      <p:cBhvr>
                                        <p:cTn id="717" dur="166" decel="50000">
                                          <p:stCondLst>
                                            <p:cond delay="676"/>
                                          </p:stCondLst>
                                        </p:cTn>
                                        <p:tgtEl>
                                          <p:spTgt spid="191"/>
                                        </p:tgtEl>
                                      </p:cBhvr>
                                      <p:to x="100000" y="100000"/>
                                    </p:animScale>
                                    <p:animScale>
                                      <p:cBhvr>
                                        <p:cTn id="718" dur="26">
                                          <p:stCondLst>
                                            <p:cond delay="1312"/>
                                          </p:stCondLst>
                                        </p:cTn>
                                        <p:tgtEl>
                                          <p:spTgt spid="191"/>
                                        </p:tgtEl>
                                      </p:cBhvr>
                                      <p:to x="100000" y="80000"/>
                                    </p:animScale>
                                    <p:animScale>
                                      <p:cBhvr>
                                        <p:cTn id="719" dur="166" decel="50000">
                                          <p:stCondLst>
                                            <p:cond delay="1338"/>
                                          </p:stCondLst>
                                        </p:cTn>
                                        <p:tgtEl>
                                          <p:spTgt spid="191"/>
                                        </p:tgtEl>
                                      </p:cBhvr>
                                      <p:to x="100000" y="100000"/>
                                    </p:animScale>
                                    <p:animScale>
                                      <p:cBhvr>
                                        <p:cTn id="720" dur="26">
                                          <p:stCondLst>
                                            <p:cond delay="1642"/>
                                          </p:stCondLst>
                                        </p:cTn>
                                        <p:tgtEl>
                                          <p:spTgt spid="191"/>
                                        </p:tgtEl>
                                      </p:cBhvr>
                                      <p:to x="100000" y="90000"/>
                                    </p:animScale>
                                    <p:animScale>
                                      <p:cBhvr>
                                        <p:cTn id="721" dur="166" decel="50000">
                                          <p:stCondLst>
                                            <p:cond delay="1668"/>
                                          </p:stCondLst>
                                        </p:cTn>
                                        <p:tgtEl>
                                          <p:spTgt spid="191"/>
                                        </p:tgtEl>
                                      </p:cBhvr>
                                      <p:to x="100000" y="100000"/>
                                    </p:animScale>
                                    <p:animScale>
                                      <p:cBhvr>
                                        <p:cTn id="722" dur="26">
                                          <p:stCondLst>
                                            <p:cond delay="1808"/>
                                          </p:stCondLst>
                                        </p:cTn>
                                        <p:tgtEl>
                                          <p:spTgt spid="191"/>
                                        </p:tgtEl>
                                      </p:cBhvr>
                                      <p:to x="100000" y="95000"/>
                                    </p:animScale>
                                    <p:animScale>
                                      <p:cBhvr>
                                        <p:cTn id="723" dur="166" decel="50000">
                                          <p:stCondLst>
                                            <p:cond delay="1834"/>
                                          </p:stCondLst>
                                        </p:cTn>
                                        <p:tgtEl>
                                          <p:spTgt spid="191"/>
                                        </p:tgtEl>
                                      </p:cBhvr>
                                      <p:to x="100000" y="100000"/>
                                    </p:animScale>
                                  </p:childTnLst>
                                </p:cTn>
                              </p:par>
                              <p:par>
                                <p:cTn id="724" presetID="26" presetClass="entr" presetSubtype="0" fill="hold" grpId="0" nodeType="withEffect">
                                  <p:stCondLst>
                                    <p:cond delay="0"/>
                                  </p:stCondLst>
                                  <p:childTnLst>
                                    <p:set>
                                      <p:cBhvr>
                                        <p:cTn id="725" dur="1" fill="hold">
                                          <p:stCondLst>
                                            <p:cond delay="0"/>
                                          </p:stCondLst>
                                        </p:cTn>
                                        <p:tgtEl>
                                          <p:spTgt spid="156"/>
                                        </p:tgtEl>
                                        <p:attrNameLst>
                                          <p:attrName>style.visibility</p:attrName>
                                        </p:attrNameLst>
                                      </p:cBhvr>
                                      <p:to>
                                        <p:strVal val="visible"/>
                                      </p:to>
                                    </p:set>
                                    <p:animEffect transition="in" filter="wipe(down)">
                                      <p:cBhvr>
                                        <p:cTn id="726" dur="580">
                                          <p:stCondLst>
                                            <p:cond delay="0"/>
                                          </p:stCondLst>
                                        </p:cTn>
                                        <p:tgtEl>
                                          <p:spTgt spid="156"/>
                                        </p:tgtEl>
                                      </p:cBhvr>
                                    </p:animEffect>
                                    <p:anim calcmode="lin" valueType="num">
                                      <p:cBhvr>
                                        <p:cTn id="727" dur="182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728" dur="664"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729" dur="664" tmFilter="0, 0; 0.125,0.2665; 0.25,0.4; 0.375,0.465; 0.5,0.5;  0.625,0.535; 0.75,0.6; 0.875,0.7335; 1,1">
                                          <p:stCondLst>
                                            <p:cond delay="664"/>
                                          </p:stCondLst>
                                        </p:cTn>
                                        <p:tgtEl>
                                          <p:spTgt spid="156"/>
                                        </p:tgtEl>
                                        <p:attrNameLst>
                                          <p:attrName>ppt_y</p:attrName>
                                        </p:attrNameLst>
                                      </p:cBhvr>
                                      <p:tavLst>
                                        <p:tav tm="0" fmla="#ppt_y-sin(pi*$)/9">
                                          <p:val>
                                            <p:fltVal val="0"/>
                                          </p:val>
                                        </p:tav>
                                        <p:tav tm="100000">
                                          <p:val>
                                            <p:fltVal val="1"/>
                                          </p:val>
                                        </p:tav>
                                      </p:tavLst>
                                    </p:anim>
                                    <p:anim calcmode="lin" valueType="num">
                                      <p:cBhvr>
                                        <p:cTn id="730" dur="332" tmFilter="0, 0; 0.125,0.2665; 0.25,0.4; 0.375,0.465; 0.5,0.5;  0.625,0.535; 0.75,0.6; 0.875,0.7335; 1,1">
                                          <p:stCondLst>
                                            <p:cond delay="1324"/>
                                          </p:stCondLst>
                                        </p:cTn>
                                        <p:tgtEl>
                                          <p:spTgt spid="156"/>
                                        </p:tgtEl>
                                        <p:attrNameLst>
                                          <p:attrName>ppt_y</p:attrName>
                                        </p:attrNameLst>
                                      </p:cBhvr>
                                      <p:tavLst>
                                        <p:tav tm="0" fmla="#ppt_y-sin(pi*$)/27">
                                          <p:val>
                                            <p:fltVal val="0"/>
                                          </p:val>
                                        </p:tav>
                                        <p:tav tm="100000">
                                          <p:val>
                                            <p:fltVal val="1"/>
                                          </p:val>
                                        </p:tav>
                                      </p:tavLst>
                                    </p:anim>
                                    <p:anim calcmode="lin" valueType="num">
                                      <p:cBhvr>
                                        <p:cTn id="731" dur="164" tmFilter="0, 0; 0.125,0.2665; 0.25,0.4; 0.375,0.465; 0.5,0.5;  0.625,0.535; 0.75,0.6; 0.875,0.7335; 1,1">
                                          <p:stCondLst>
                                            <p:cond delay="1656"/>
                                          </p:stCondLst>
                                        </p:cTn>
                                        <p:tgtEl>
                                          <p:spTgt spid="156"/>
                                        </p:tgtEl>
                                        <p:attrNameLst>
                                          <p:attrName>ppt_y</p:attrName>
                                        </p:attrNameLst>
                                      </p:cBhvr>
                                      <p:tavLst>
                                        <p:tav tm="0" fmla="#ppt_y-sin(pi*$)/81">
                                          <p:val>
                                            <p:fltVal val="0"/>
                                          </p:val>
                                        </p:tav>
                                        <p:tav tm="100000">
                                          <p:val>
                                            <p:fltVal val="1"/>
                                          </p:val>
                                        </p:tav>
                                      </p:tavLst>
                                    </p:anim>
                                    <p:animScale>
                                      <p:cBhvr>
                                        <p:cTn id="732" dur="26">
                                          <p:stCondLst>
                                            <p:cond delay="650"/>
                                          </p:stCondLst>
                                        </p:cTn>
                                        <p:tgtEl>
                                          <p:spTgt spid="156"/>
                                        </p:tgtEl>
                                      </p:cBhvr>
                                      <p:to x="100000" y="60000"/>
                                    </p:animScale>
                                    <p:animScale>
                                      <p:cBhvr>
                                        <p:cTn id="733" dur="166" decel="50000">
                                          <p:stCondLst>
                                            <p:cond delay="676"/>
                                          </p:stCondLst>
                                        </p:cTn>
                                        <p:tgtEl>
                                          <p:spTgt spid="156"/>
                                        </p:tgtEl>
                                      </p:cBhvr>
                                      <p:to x="100000" y="100000"/>
                                    </p:animScale>
                                    <p:animScale>
                                      <p:cBhvr>
                                        <p:cTn id="734" dur="26">
                                          <p:stCondLst>
                                            <p:cond delay="1312"/>
                                          </p:stCondLst>
                                        </p:cTn>
                                        <p:tgtEl>
                                          <p:spTgt spid="156"/>
                                        </p:tgtEl>
                                      </p:cBhvr>
                                      <p:to x="100000" y="80000"/>
                                    </p:animScale>
                                    <p:animScale>
                                      <p:cBhvr>
                                        <p:cTn id="735" dur="166" decel="50000">
                                          <p:stCondLst>
                                            <p:cond delay="1338"/>
                                          </p:stCondLst>
                                        </p:cTn>
                                        <p:tgtEl>
                                          <p:spTgt spid="156"/>
                                        </p:tgtEl>
                                      </p:cBhvr>
                                      <p:to x="100000" y="100000"/>
                                    </p:animScale>
                                    <p:animScale>
                                      <p:cBhvr>
                                        <p:cTn id="736" dur="26">
                                          <p:stCondLst>
                                            <p:cond delay="1642"/>
                                          </p:stCondLst>
                                        </p:cTn>
                                        <p:tgtEl>
                                          <p:spTgt spid="156"/>
                                        </p:tgtEl>
                                      </p:cBhvr>
                                      <p:to x="100000" y="90000"/>
                                    </p:animScale>
                                    <p:animScale>
                                      <p:cBhvr>
                                        <p:cTn id="737" dur="166" decel="50000">
                                          <p:stCondLst>
                                            <p:cond delay="1668"/>
                                          </p:stCondLst>
                                        </p:cTn>
                                        <p:tgtEl>
                                          <p:spTgt spid="156"/>
                                        </p:tgtEl>
                                      </p:cBhvr>
                                      <p:to x="100000" y="100000"/>
                                    </p:animScale>
                                    <p:animScale>
                                      <p:cBhvr>
                                        <p:cTn id="738" dur="26">
                                          <p:stCondLst>
                                            <p:cond delay="1808"/>
                                          </p:stCondLst>
                                        </p:cTn>
                                        <p:tgtEl>
                                          <p:spTgt spid="156"/>
                                        </p:tgtEl>
                                      </p:cBhvr>
                                      <p:to x="100000" y="95000"/>
                                    </p:animScale>
                                    <p:animScale>
                                      <p:cBhvr>
                                        <p:cTn id="739" dur="166" decel="50000">
                                          <p:stCondLst>
                                            <p:cond delay="1834"/>
                                          </p:stCondLst>
                                        </p:cTn>
                                        <p:tgtEl>
                                          <p:spTgt spid="156"/>
                                        </p:tgtEl>
                                      </p:cBhvr>
                                      <p:to x="100000" y="100000"/>
                                    </p:animScale>
                                  </p:childTnLst>
                                </p:cTn>
                              </p:par>
                            </p:childTnLst>
                          </p:cTn>
                        </p:par>
                      </p:childTnLst>
                    </p:cTn>
                  </p:par>
                  <p:par>
                    <p:cTn id="740" fill="hold">
                      <p:stCondLst>
                        <p:cond delay="indefinite"/>
                      </p:stCondLst>
                      <p:childTnLst>
                        <p:par>
                          <p:cTn id="741" fill="hold">
                            <p:stCondLst>
                              <p:cond delay="0"/>
                            </p:stCondLst>
                            <p:childTnLst>
                              <p:par>
                                <p:cTn id="742" presetID="2" presetClass="entr" presetSubtype="4" fill="hold" nodeType="clickEffect">
                                  <p:stCondLst>
                                    <p:cond delay="0"/>
                                  </p:stCondLst>
                                  <p:childTnLst>
                                    <p:set>
                                      <p:cBhvr>
                                        <p:cTn id="743" dur="1" fill="hold">
                                          <p:stCondLst>
                                            <p:cond delay="0"/>
                                          </p:stCondLst>
                                        </p:cTn>
                                        <p:tgtEl>
                                          <p:spTgt spid="141"/>
                                        </p:tgtEl>
                                        <p:attrNameLst>
                                          <p:attrName>style.visibility</p:attrName>
                                        </p:attrNameLst>
                                      </p:cBhvr>
                                      <p:to>
                                        <p:strVal val="visible"/>
                                      </p:to>
                                    </p:set>
                                    <p:anim calcmode="lin" valueType="num">
                                      <p:cBhvr additive="base">
                                        <p:cTn id="744" dur="500" fill="hold"/>
                                        <p:tgtEl>
                                          <p:spTgt spid="141"/>
                                        </p:tgtEl>
                                        <p:attrNameLst>
                                          <p:attrName>ppt_x</p:attrName>
                                        </p:attrNameLst>
                                      </p:cBhvr>
                                      <p:tavLst>
                                        <p:tav tm="0">
                                          <p:val>
                                            <p:strVal val="#ppt_x"/>
                                          </p:val>
                                        </p:tav>
                                        <p:tav tm="100000">
                                          <p:val>
                                            <p:strVal val="#ppt_x"/>
                                          </p:val>
                                        </p:tav>
                                      </p:tavLst>
                                    </p:anim>
                                    <p:anim calcmode="lin" valueType="num">
                                      <p:cBhvr additive="base">
                                        <p:cTn id="745" dur="500" fill="hold"/>
                                        <p:tgtEl>
                                          <p:spTgt spid="141"/>
                                        </p:tgtEl>
                                        <p:attrNameLst>
                                          <p:attrName>ppt_y</p:attrName>
                                        </p:attrNameLst>
                                      </p:cBhvr>
                                      <p:tavLst>
                                        <p:tav tm="0">
                                          <p:val>
                                            <p:strVal val="1+#ppt_h/2"/>
                                          </p:val>
                                        </p:tav>
                                        <p:tav tm="100000">
                                          <p:val>
                                            <p:strVal val="#ppt_y"/>
                                          </p:val>
                                        </p:tav>
                                      </p:tavLst>
                                    </p:anim>
                                  </p:childTnLst>
                                </p:cTn>
                              </p:par>
                              <p:par>
                                <p:cTn id="746" presetID="2" presetClass="entr" presetSubtype="4" fill="hold" grpId="0" nodeType="withEffect">
                                  <p:stCondLst>
                                    <p:cond delay="0"/>
                                  </p:stCondLst>
                                  <p:childTnLst>
                                    <p:set>
                                      <p:cBhvr>
                                        <p:cTn id="747" dur="1" fill="hold">
                                          <p:stCondLst>
                                            <p:cond delay="0"/>
                                          </p:stCondLst>
                                        </p:cTn>
                                        <p:tgtEl>
                                          <p:spTgt spid="145"/>
                                        </p:tgtEl>
                                        <p:attrNameLst>
                                          <p:attrName>style.visibility</p:attrName>
                                        </p:attrNameLst>
                                      </p:cBhvr>
                                      <p:to>
                                        <p:strVal val="visible"/>
                                      </p:to>
                                    </p:set>
                                    <p:anim calcmode="lin" valueType="num">
                                      <p:cBhvr additive="base">
                                        <p:cTn id="748" dur="500" fill="hold"/>
                                        <p:tgtEl>
                                          <p:spTgt spid="145"/>
                                        </p:tgtEl>
                                        <p:attrNameLst>
                                          <p:attrName>ppt_x</p:attrName>
                                        </p:attrNameLst>
                                      </p:cBhvr>
                                      <p:tavLst>
                                        <p:tav tm="0">
                                          <p:val>
                                            <p:strVal val="#ppt_x"/>
                                          </p:val>
                                        </p:tav>
                                        <p:tav tm="100000">
                                          <p:val>
                                            <p:strVal val="#ppt_x"/>
                                          </p:val>
                                        </p:tav>
                                      </p:tavLst>
                                    </p:anim>
                                    <p:anim calcmode="lin" valueType="num">
                                      <p:cBhvr additive="base">
                                        <p:cTn id="749" dur="500" fill="hold"/>
                                        <p:tgtEl>
                                          <p:spTgt spid="145"/>
                                        </p:tgtEl>
                                        <p:attrNameLst>
                                          <p:attrName>ppt_y</p:attrName>
                                        </p:attrNameLst>
                                      </p:cBhvr>
                                      <p:tavLst>
                                        <p:tav tm="0">
                                          <p:val>
                                            <p:strVal val="1+#ppt_h/2"/>
                                          </p:val>
                                        </p:tav>
                                        <p:tav tm="100000">
                                          <p:val>
                                            <p:strVal val="#ppt_y"/>
                                          </p:val>
                                        </p:tav>
                                      </p:tavLst>
                                    </p:anim>
                                  </p:childTnLst>
                                </p:cTn>
                              </p:par>
                              <p:par>
                                <p:cTn id="750" presetID="2" presetClass="entr" presetSubtype="4" fill="hold" grpId="0" nodeType="withEffect">
                                  <p:stCondLst>
                                    <p:cond delay="0"/>
                                  </p:stCondLst>
                                  <p:childTnLst>
                                    <p:set>
                                      <p:cBhvr>
                                        <p:cTn id="751" dur="1" fill="hold">
                                          <p:stCondLst>
                                            <p:cond delay="0"/>
                                          </p:stCondLst>
                                        </p:cTn>
                                        <p:tgtEl>
                                          <p:spTgt spid="142"/>
                                        </p:tgtEl>
                                        <p:attrNameLst>
                                          <p:attrName>style.visibility</p:attrName>
                                        </p:attrNameLst>
                                      </p:cBhvr>
                                      <p:to>
                                        <p:strVal val="visible"/>
                                      </p:to>
                                    </p:set>
                                    <p:anim calcmode="lin" valueType="num">
                                      <p:cBhvr additive="base">
                                        <p:cTn id="752" dur="500" fill="hold"/>
                                        <p:tgtEl>
                                          <p:spTgt spid="142"/>
                                        </p:tgtEl>
                                        <p:attrNameLst>
                                          <p:attrName>ppt_x</p:attrName>
                                        </p:attrNameLst>
                                      </p:cBhvr>
                                      <p:tavLst>
                                        <p:tav tm="0">
                                          <p:val>
                                            <p:strVal val="#ppt_x"/>
                                          </p:val>
                                        </p:tav>
                                        <p:tav tm="100000">
                                          <p:val>
                                            <p:strVal val="#ppt_x"/>
                                          </p:val>
                                        </p:tav>
                                      </p:tavLst>
                                    </p:anim>
                                    <p:anim calcmode="lin" valueType="num">
                                      <p:cBhvr additive="base">
                                        <p:cTn id="753" dur="500" fill="hold"/>
                                        <p:tgtEl>
                                          <p:spTgt spid="142"/>
                                        </p:tgtEl>
                                        <p:attrNameLst>
                                          <p:attrName>ppt_y</p:attrName>
                                        </p:attrNameLst>
                                      </p:cBhvr>
                                      <p:tavLst>
                                        <p:tav tm="0">
                                          <p:val>
                                            <p:strVal val="1+#ppt_h/2"/>
                                          </p:val>
                                        </p:tav>
                                        <p:tav tm="100000">
                                          <p:val>
                                            <p:strVal val="#ppt_y"/>
                                          </p:val>
                                        </p:tav>
                                      </p:tavLst>
                                    </p:anim>
                                  </p:childTnLst>
                                </p:cTn>
                              </p:par>
                              <p:par>
                                <p:cTn id="754" presetID="2" presetClass="entr" presetSubtype="4" fill="hold" grpId="0" nodeType="withEffect">
                                  <p:stCondLst>
                                    <p:cond delay="0"/>
                                  </p:stCondLst>
                                  <p:childTnLst>
                                    <p:set>
                                      <p:cBhvr>
                                        <p:cTn id="755" dur="1" fill="hold">
                                          <p:stCondLst>
                                            <p:cond delay="0"/>
                                          </p:stCondLst>
                                        </p:cTn>
                                        <p:tgtEl>
                                          <p:spTgt spid="143"/>
                                        </p:tgtEl>
                                        <p:attrNameLst>
                                          <p:attrName>style.visibility</p:attrName>
                                        </p:attrNameLst>
                                      </p:cBhvr>
                                      <p:to>
                                        <p:strVal val="visible"/>
                                      </p:to>
                                    </p:set>
                                    <p:anim calcmode="lin" valueType="num">
                                      <p:cBhvr additive="base">
                                        <p:cTn id="756" dur="500" fill="hold"/>
                                        <p:tgtEl>
                                          <p:spTgt spid="143"/>
                                        </p:tgtEl>
                                        <p:attrNameLst>
                                          <p:attrName>ppt_x</p:attrName>
                                        </p:attrNameLst>
                                      </p:cBhvr>
                                      <p:tavLst>
                                        <p:tav tm="0">
                                          <p:val>
                                            <p:strVal val="#ppt_x"/>
                                          </p:val>
                                        </p:tav>
                                        <p:tav tm="100000">
                                          <p:val>
                                            <p:strVal val="#ppt_x"/>
                                          </p:val>
                                        </p:tav>
                                      </p:tavLst>
                                    </p:anim>
                                    <p:anim calcmode="lin" valueType="num">
                                      <p:cBhvr additive="base">
                                        <p:cTn id="757"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par>
                    <p:cTn id="758" fill="hold">
                      <p:stCondLst>
                        <p:cond delay="indefinite"/>
                      </p:stCondLst>
                      <p:childTnLst>
                        <p:par>
                          <p:cTn id="759" fill="hold">
                            <p:stCondLst>
                              <p:cond delay="0"/>
                            </p:stCondLst>
                            <p:childTnLst>
                              <p:par>
                                <p:cTn id="760" presetID="0" presetClass="path" presetSubtype="0" accel="50000" decel="50000" fill="hold" grpId="1" nodeType="clickEffect">
                                  <p:stCondLst>
                                    <p:cond delay="0"/>
                                  </p:stCondLst>
                                  <p:childTnLst>
                                    <p:animMotion origin="layout" path="M 0 0 C 0.07565 0.03588 0.13203 0.06481 0.23034 0.02315 C 0.24948 0.01505 0.22747 -0.0463 0.22604 -0.08102 C 0.19661 -0.03935 0.13008 -0.02083 0.13802 0.04444 C 0.14896 0.13565 0.23151 0.14051 0.26185 0.21644 C 0.27187 0.24144 0.25495 0.28403 0.2401 0.29954 C 0.19791 0.34375 0.14739 0.35625 0.10104 0.38449 C 0.08906 0.34398 0.04153 0.28102 0.0651 0.26273 C 0.18593 0.16921 0.23919 0.26505 0.31953 0.35949 C 0.3539 0.29884 0.42591 0.26366 0.42278 0.17778 C 0.42005 0.10486 0.34596 0.05625 0.30976 0.09074 C 0.27643 0.12245 0.30534 0.22477 0.30325 0.2919 C 0.3039 0.30023 0.30833 0.31019 0.30534 0.3169 C 0.2862 0.36019 0.2319 0.38171 0.2401 0.43472 C 0.24765 0.4831 0.28359 0.36505 0.3108 0.35162 C 0.40807 0.3037 0.60859 0.25324 0.60859 0.25324 C 0.60508 0.23264 0.60338 0.21042 0.59778 0.19144 C 0.59674 0.18796 0.59349 0.19398 0.59232 0.19722 C 0.57851 0.23611 0.56627 0.27708 0.55325 0.3169 C 0.55247 0.32153 0.55195 0.32616 0.55104 0.33056 C 0.50794 0.53588 0.54765 0.47222 0.41406 0.49653 C 0.42708 0.4463 0.42682 0.37523 0.45325 0.34583 C 0.47109 0.32616 0.49583 0.36389 0.51185 0.38843 C 0.52526 0.40856 0.52825 0.44352 0.5358 0.47153 C 0.53763 0.47824 0.53841 0.48588 0.5401 0.49282 C 0.54088 0.4956 0.54245 0.49769 0.54336 0.50046 C 0.54427 0.50301 0.54505 0.50556 0.54557 0.50833 C 0.54974 0.53009 0.55403 0.55185 0.55755 0.57384 C 0.56276 0.60718 0.5651 0.6419 0.57174 0.67431 C 0.58242 0.72731 0.59674 0.76296 0.61836 0.80185 C 0.74062 1.02199 0.65078 0.84861 0.69349 0.93148 C 0.68906 0.95139 0.6888 0.97593 0.68034 0.9912 C 0.67448 1.00208 0.66328 0.99537 0.65534 1.00093 C 0.63919 1.01227 0.62409 1.02755 0.60859 1.04144 C 0.60703 1.04306 0.60534 1.04468 0.60429 1.04722 C 0.59153 1.07824 0.57968 1.11042 0.56732 1.14213 L 0.51836 1.13819 " pathEditMode="relative" ptsTypes="AAAAAAAAAAAAAAAAAAAAAAAAAAAAAAAAAAAAA">
                                      <p:cBhvr>
                                        <p:cTn id="761" dur="2000" fill="hold"/>
                                        <p:tgtEl>
                                          <p:spTgt spid="197"/>
                                        </p:tgtEl>
                                        <p:attrNameLst>
                                          <p:attrName>ppt_x</p:attrName>
                                          <p:attrName>ppt_y</p:attrName>
                                        </p:attrNameLst>
                                      </p:cBhvr>
                                    </p:animMotion>
                                  </p:childTnLst>
                                </p:cTn>
                              </p:par>
                              <p:par>
                                <p:cTn id="762" presetID="0" presetClass="path" presetSubtype="0" accel="50000" decel="50000" fill="hold" nodeType="withEffect">
                                  <p:stCondLst>
                                    <p:cond delay="0"/>
                                  </p:stCondLst>
                                  <p:childTnLst>
                                    <p:animMotion origin="layout" path="M -0.00156 0.01111 C -0.02695 -0.00371 -0.06263 0.00578 -0.07761 -0.03334 C -0.08998 -0.06574 -0.0819 -0.12917 -0.06237 -0.14746 C -0.0336 -0.17454 0.00273 -0.14236 0.03541 -0.13982 C -0.11654 0.03842 0.13815 -0.2625 0.17122 -0.27315 C 0.21185 -0.28611 0.2457 -0.20926 0.2832 -0.17848 C 0.28633 -0.1757 0.28971 -0.17454 0.29297 -0.17246 C 0.28932 -0.17709 0.28646 -0.18473 0.28203 -0.18611 C 0.21276 -0.20625 0.14284 -0.21875 0.07344 -0.23635 C 0.07187 -0.23681 0.07057 -0.23889 0.06901 -0.24028 C 0.06393 -0.26343 0.04049 -0.30255 0.0539 -0.30973 C 0.30872 -0.44491 0.29726 -0.39676 0.50703 -0.26343 C 0.63242 -0.34121 0.78854 -0.41019 0.37552 -0.35625 C 0.31198 -0.34792 0.25169 -0.30324 0.18971 -0.27686 C 0.20807 -0.36783 0.24036 -0.6007 0.36146 -0.36574 C 0.40989 -0.27176 0.3651 -0.10463 0.39297 0.01296 C 0.45052 0.25625 0.42552 0.16157 0.46354 0.30092 C 0.43463 0.33958 0.40625 0.37963 0.37669 0.41689 C 0.37383 0.42037 0.36992 0.41967 0.3668 0.42268 C 0.31263 0.47523 0.25885 0.52963 0.20495 0.5831 C 0.10338 0.88217 0.18021 0.78796 -0.05052 0.78796 " pathEditMode="relative" ptsTypes="AAAAAAAAAAAAAAAAAAAAA">
                                      <p:cBhvr>
                                        <p:cTn id="763" dur="2000" fill="hold"/>
                                        <p:tgtEl>
                                          <p:spTgt spid="198"/>
                                        </p:tgtEl>
                                        <p:attrNameLst>
                                          <p:attrName>ppt_x</p:attrName>
                                          <p:attrName>ppt_y</p:attrName>
                                        </p:attrNameLst>
                                      </p:cBhvr>
                                    </p:animMotion>
                                  </p:childTnLst>
                                </p:cTn>
                              </p:par>
                              <p:par>
                                <p:cTn id="764" presetID="0" presetClass="path" presetSubtype="0" accel="50000" decel="50000" fill="hold" grpId="1" nodeType="withEffect">
                                  <p:stCondLst>
                                    <p:cond delay="0"/>
                                  </p:stCondLst>
                                  <p:childTnLst>
                                    <p:animMotion origin="layout" path="M 0 0 C -0.00977 -0.06666 -0.0112 -0.15532 -0.09141 -0.06967 C -0.11237 -0.04699 -0.10729 0.01297 -0.11524 0.05417 C -0.09492 0.0669 -0.07591 0.09283 -0.05443 0.09283 C -0.04193 0.09283 -0.07917 0.03426 -0.0849 0.05417 C -0.09909 0.10417 -0.08919 0.16621 -0.09141 0.22223 C -0.08333 0.25255 -0.06745 0.27963 -0.06745 0.31297 C -0.06745 0.32778 -0.08464 0.29075 -0.09141 0.29954 C -0.10886 0.32176 -0.11667 0.36135 -0.12943 0.39213 C -0.128 0.39931 -0.12787 0.40788 -0.125 0.41343 C -0.12409 0.41551 -0.12097 0.40533 -0.12175 0.40764 C -0.13021 0.42987 -0.13919 0.45139 -0.14792 0.47338 C -0.1599 0.54352 -0.17409 0.61274 -0.18373 0.68403 C -0.18438 0.6882 -0.17943 0.69144 -0.17722 0.68982 C -0.14857 0.6669 -0.10287 0.66575 -0.09349 0.6125 C -0.0862 0.57107 -0.14206 0.62269 -0.16641 0.62801 C -0.16823 0.70255 -0.17565 0.77755 -0.17175 0.85209 C -0.16862 0.91204 -0.12461 1.03774 -0.16745 0.90811 C -0.16823 0.94352 -0.17695 0.98149 -0.16966 1.01436 C -0.14792 1.11181 -0.13672 1.07338 -0.12396 1.04514 C -0.10573 1.11019 -0.12253 1.06459 -0.03268 1.06274 C -0.03229 1.06274 -0.0319 1.06274 -0.03164 1.06274 " pathEditMode="relative" ptsTypes="AAAAAAAAAAAAAAAAAAAAAA">
                                      <p:cBhvr>
                                        <p:cTn id="765" dur="2000" fill="hold"/>
                                        <p:tgtEl>
                                          <p:spTgt spid="199"/>
                                        </p:tgtEl>
                                        <p:attrNameLst>
                                          <p:attrName>ppt_x</p:attrName>
                                          <p:attrName>ppt_y</p:attrName>
                                        </p:attrNameLst>
                                      </p:cBhvr>
                                    </p:animMotion>
                                  </p:childTnLst>
                                </p:cTn>
                              </p:par>
                              <p:par>
                                <p:cTn id="766" presetID="37" presetClass="exit" presetSubtype="0" fill="hold" nodeType="withEffect">
                                  <p:stCondLst>
                                    <p:cond delay="0"/>
                                  </p:stCondLst>
                                  <p:childTnLst>
                                    <p:animEffect transition="out" filter="fade">
                                      <p:cBhvr>
                                        <p:cTn id="767" dur="1000"/>
                                        <p:tgtEl>
                                          <p:spTgt spid="200"/>
                                        </p:tgtEl>
                                      </p:cBhvr>
                                    </p:animEffect>
                                    <p:anim calcmode="lin" valueType="num">
                                      <p:cBhvr>
                                        <p:cTn id="768" dur="1000"/>
                                        <p:tgtEl>
                                          <p:spTgt spid="200"/>
                                        </p:tgtEl>
                                        <p:attrNameLst>
                                          <p:attrName>ppt_x</p:attrName>
                                        </p:attrNameLst>
                                      </p:cBhvr>
                                      <p:tavLst>
                                        <p:tav tm="0">
                                          <p:val>
                                            <p:strVal val="ppt_x"/>
                                          </p:val>
                                        </p:tav>
                                        <p:tav tm="100000">
                                          <p:val>
                                            <p:strVal val="ppt_x"/>
                                          </p:val>
                                        </p:tav>
                                      </p:tavLst>
                                    </p:anim>
                                    <p:anim calcmode="lin" valueType="num">
                                      <p:cBhvr>
                                        <p:cTn id="769" dur="100" decel="100000"/>
                                        <p:tgtEl>
                                          <p:spTgt spid="200"/>
                                        </p:tgtEl>
                                        <p:attrNameLst>
                                          <p:attrName>ppt_y</p:attrName>
                                        </p:attrNameLst>
                                      </p:cBhvr>
                                      <p:tavLst>
                                        <p:tav tm="0">
                                          <p:val>
                                            <p:strVal val="ppt_y"/>
                                          </p:val>
                                        </p:tav>
                                        <p:tav tm="100000">
                                          <p:val>
                                            <p:strVal val="ppt_y-.03"/>
                                          </p:val>
                                        </p:tav>
                                      </p:tavLst>
                                    </p:anim>
                                    <p:anim calcmode="lin" valueType="num">
                                      <p:cBhvr>
                                        <p:cTn id="770" dur="900" accel="100000">
                                          <p:stCondLst>
                                            <p:cond delay="100"/>
                                          </p:stCondLst>
                                        </p:cTn>
                                        <p:tgtEl>
                                          <p:spTgt spid="200"/>
                                        </p:tgtEl>
                                        <p:attrNameLst>
                                          <p:attrName>ppt_y</p:attrName>
                                        </p:attrNameLst>
                                      </p:cBhvr>
                                      <p:tavLst>
                                        <p:tav tm="0">
                                          <p:val>
                                            <p:strVal val="ppt_y"/>
                                          </p:val>
                                        </p:tav>
                                        <p:tav tm="100000">
                                          <p:val>
                                            <p:strVal val="ppt_y+1"/>
                                          </p:val>
                                        </p:tav>
                                      </p:tavLst>
                                    </p:anim>
                                    <p:set>
                                      <p:cBhvr>
                                        <p:cTn id="771" dur="1" fill="hold">
                                          <p:stCondLst>
                                            <p:cond delay="999"/>
                                          </p:stCondLst>
                                        </p:cTn>
                                        <p:tgtEl>
                                          <p:spTgt spid="200"/>
                                        </p:tgtEl>
                                        <p:attrNameLst>
                                          <p:attrName>style.visibility</p:attrName>
                                        </p:attrNameLst>
                                      </p:cBhvr>
                                      <p:to>
                                        <p:strVal val="hidden"/>
                                      </p:to>
                                    </p:set>
                                  </p:childTnLst>
                                </p:cTn>
                              </p:par>
                            </p:childTnLst>
                          </p:cTn>
                        </p:par>
                      </p:childTnLst>
                    </p:cTn>
                  </p:par>
                  <p:par>
                    <p:cTn id="772" fill="hold">
                      <p:stCondLst>
                        <p:cond delay="indefinite"/>
                      </p:stCondLst>
                      <p:childTnLst>
                        <p:par>
                          <p:cTn id="773" fill="hold">
                            <p:stCondLst>
                              <p:cond delay="0"/>
                            </p:stCondLst>
                            <p:childTnLst>
                              <p:par>
                                <p:cTn id="774" presetID="31" presetClass="entr" presetSubtype="0" fill="hold" grpId="0" nodeType="clickEffect">
                                  <p:stCondLst>
                                    <p:cond delay="0"/>
                                  </p:stCondLst>
                                  <p:childTnLst>
                                    <p:set>
                                      <p:cBhvr>
                                        <p:cTn id="775" dur="1" fill="hold">
                                          <p:stCondLst>
                                            <p:cond delay="0"/>
                                          </p:stCondLst>
                                        </p:cTn>
                                        <p:tgtEl>
                                          <p:spTgt spid="206"/>
                                        </p:tgtEl>
                                        <p:attrNameLst>
                                          <p:attrName>style.visibility</p:attrName>
                                        </p:attrNameLst>
                                      </p:cBhvr>
                                      <p:to>
                                        <p:strVal val="visible"/>
                                      </p:to>
                                    </p:set>
                                    <p:anim calcmode="lin" valueType="num">
                                      <p:cBhvr>
                                        <p:cTn id="776" dur="1000" fill="hold"/>
                                        <p:tgtEl>
                                          <p:spTgt spid="206"/>
                                        </p:tgtEl>
                                        <p:attrNameLst>
                                          <p:attrName>ppt_w</p:attrName>
                                        </p:attrNameLst>
                                      </p:cBhvr>
                                      <p:tavLst>
                                        <p:tav tm="0">
                                          <p:val>
                                            <p:fltVal val="0"/>
                                          </p:val>
                                        </p:tav>
                                        <p:tav tm="100000">
                                          <p:val>
                                            <p:strVal val="#ppt_w"/>
                                          </p:val>
                                        </p:tav>
                                      </p:tavLst>
                                    </p:anim>
                                    <p:anim calcmode="lin" valueType="num">
                                      <p:cBhvr>
                                        <p:cTn id="777" dur="1000" fill="hold"/>
                                        <p:tgtEl>
                                          <p:spTgt spid="206"/>
                                        </p:tgtEl>
                                        <p:attrNameLst>
                                          <p:attrName>ppt_h</p:attrName>
                                        </p:attrNameLst>
                                      </p:cBhvr>
                                      <p:tavLst>
                                        <p:tav tm="0">
                                          <p:val>
                                            <p:fltVal val="0"/>
                                          </p:val>
                                        </p:tav>
                                        <p:tav tm="100000">
                                          <p:val>
                                            <p:strVal val="#ppt_h"/>
                                          </p:val>
                                        </p:tav>
                                      </p:tavLst>
                                    </p:anim>
                                    <p:anim calcmode="lin" valueType="num">
                                      <p:cBhvr>
                                        <p:cTn id="778" dur="1000" fill="hold"/>
                                        <p:tgtEl>
                                          <p:spTgt spid="206"/>
                                        </p:tgtEl>
                                        <p:attrNameLst>
                                          <p:attrName>style.rotation</p:attrName>
                                        </p:attrNameLst>
                                      </p:cBhvr>
                                      <p:tavLst>
                                        <p:tav tm="0">
                                          <p:val>
                                            <p:fltVal val="90"/>
                                          </p:val>
                                        </p:tav>
                                        <p:tav tm="100000">
                                          <p:val>
                                            <p:fltVal val="0"/>
                                          </p:val>
                                        </p:tav>
                                      </p:tavLst>
                                    </p:anim>
                                    <p:animEffect transition="in" filter="fade">
                                      <p:cBhvr>
                                        <p:cTn id="779" dur="1000"/>
                                        <p:tgtEl>
                                          <p:spTgt spid="206"/>
                                        </p:tgtEl>
                                      </p:cBhvr>
                                    </p:animEffect>
                                  </p:childTnLst>
                                </p:cTn>
                              </p:par>
                              <p:par>
                                <p:cTn id="780" presetID="31" presetClass="entr" presetSubtype="0" fill="hold" grpId="0" nodeType="withEffect">
                                  <p:stCondLst>
                                    <p:cond delay="0"/>
                                  </p:stCondLst>
                                  <p:childTnLst>
                                    <p:set>
                                      <p:cBhvr>
                                        <p:cTn id="781" dur="1" fill="hold">
                                          <p:stCondLst>
                                            <p:cond delay="0"/>
                                          </p:stCondLst>
                                        </p:cTn>
                                        <p:tgtEl>
                                          <p:spTgt spid="214"/>
                                        </p:tgtEl>
                                        <p:attrNameLst>
                                          <p:attrName>style.visibility</p:attrName>
                                        </p:attrNameLst>
                                      </p:cBhvr>
                                      <p:to>
                                        <p:strVal val="visible"/>
                                      </p:to>
                                    </p:set>
                                    <p:anim calcmode="lin" valueType="num">
                                      <p:cBhvr>
                                        <p:cTn id="782" dur="1000" fill="hold"/>
                                        <p:tgtEl>
                                          <p:spTgt spid="214"/>
                                        </p:tgtEl>
                                        <p:attrNameLst>
                                          <p:attrName>ppt_w</p:attrName>
                                        </p:attrNameLst>
                                      </p:cBhvr>
                                      <p:tavLst>
                                        <p:tav tm="0">
                                          <p:val>
                                            <p:fltVal val="0"/>
                                          </p:val>
                                        </p:tav>
                                        <p:tav tm="100000">
                                          <p:val>
                                            <p:strVal val="#ppt_w"/>
                                          </p:val>
                                        </p:tav>
                                      </p:tavLst>
                                    </p:anim>
                                    <p:anim calcmode="lin" valueType="num">
                                      <p:cBhvr>
                                        <p:cTn id="783" dur="1000" fill="hold"/>
                                        <p:tgtEl>
                                          <p:spTgt spid="214"/>
                                        </p:tgtEl>
                                        <p:attrNameLst>
                                          <p:attrName>ppt_h</p:attrName>
                                        </p:attrNameLst>
                                      </p:cBhvr>
                                      <p:tavLst>
                                        <p:tav tm="0">
                                          <p:val>
                                            <p:fltVal val="0"/>
                                          </p:val>
                                        </p:tav>
                                        <p:tav tm="100000">
                                          <p:val>
                                            <p:strVal val="#ppt_h"/>
                                          </p:val>
                                        </p:tav>
                                      </p:tavLst>
                                    </p:anim>
                                    <p:anim calcmode="lin" valueType="num">
                                      <p:cBhvr>
                                        <p:cTn id="784" dur="1000" fill="hold"/>
                                        <p:tgtEl>
                                          <p:spTgt spid="214"/>
                                        </p:tgtEl>
                                        <p:attrNameLst>
                                          <p:attrName>style.rotation</p:attrName>
                                        </p:attrNameLst>
                                      </p:cBhvr>
                                      <p:tavLst>
                                        <p:tav tm="0">
                                          <p:val>
                                            <p:fltVal val="90"/>
                                          </p:val>
                                        </p:tav>
                                        <p:tav tm="100000">
                                          <p:val>
                                            <p:fltVal val="0"/>
                                          </p:val>
                                        </p:tav>
                                      </p:tavLst>
                                    </p:anim>
                                    <p:animEffect transition="in" filter="fade">
                                      <p:cBhvr>
                                        <p:cTn id="785" dur="1000"/>
                                        <p:tgtEl>
                                          <p:spTgt spid="214"/>
                                        </p:tgtEl>
                                      </p:cBhvr>
                                    </p:animEffect>
                                  </p:childTnLst>
                                </p:cTn>
                              </p:par>
                            </p:childTnLst>
                          </p:cTn>
                        </p:par>
                        <p:par>
                          <p:cTn id="786" fill="hold">
                            <p:stCondLst>
                              <p:cond delay="1000"/>
                            </p:stCondLst>
                            <p:childTnLst>
                              <p:par>
                                <p:cTn id="787" presetID="26" presetClass="entr" presetSubtype="0" fill="hold" grpId="0" nodeType="afterEffect">
                                  <p:stCondLst>
                                    <p:cond delay="0"/>
                                  </p:stCondLst>
                                  <p:childTnLst>
                                    <p:set>
                                      <p:cBhvr>
                                        <p:cTn id="788" dur="1" fill="hold">
                                          <p:stCondLst>
                                            <p:cond delay="0"/>
                                          </p:stCondLst>
                                        </p:cTn>
                                        <p:tgtEl>
                                          <p:spTgt spid="201"/>
                                        </p:tgtEl>
                                        <p:attrNameLst>
                                          <p:attrName>style.visibility</p:attrName>
                                        </p:attrNameLst>
                                      </p:cBhvr>
                                      <p:to>
                                        <p:strVal val="visible"/>
                                      </p:to>
                                    </p:set>
                                    <p:animEffect transition="in" filter="wipe(down)">
                                      <p:cBhvr>
                                        <p:cTn id="789" dur="580">
                                          <p:stCondLst>
                                            <p:cond delay="0"/>
                                          </p:stCondLst>
                                        </p:cTn>
                                        <p:tgtEl>
                                          <p:spTgt spid="201"/>
                                        </p:tgtEl>
                                      </p:cBhvr>
                                    </p:animEffect>
                                    <p:anim calcmode="lin" valueType="num">
                                      <p:cBhvr>
                                        <p:cTn id="790" dur="1822" tmFilter="0,0; 0.14,0.36; 0.43,0.73; 0.71,0.91; 1.0,1.0">
                                          <p:stCondLst>
                                            <p:cond delay="0"/>
                                          </p:stCondLst>
                                        </p:cTn>
                                        <p:tgtEl>
                                          <p:spTgt spid="201"/>
                                        </p:tgtEl>
                                        <p:attrNameLst>
                                          <p:attrName>ppt_x</p:attrName>
                                        </p:attrNameLst>
                                      </p:cBhvr>
                                      <p:tavLst>
                                        <p:tav tm="0">
                                          <p:val>
                                            <p:strVal val="#ppt_x-0.25"/>
                                          </p:val>
                                        </p:tav>
                                        <p:tav tm="100000">
                                          <p:val>
                                            <p:strVal val="#ppt_x"/>
                                          </p:val>
                                        </p:tav>
                                      </p:tavLst>
                                    </p:anim>
                                    <p:anim calcmode="lin" valueType="num">
                                      <p:cBhvr>
                                        <p:cTn id="791" dur="664" tmFilter="0.0,0.0; 0.25,0.07; 0.50,0.2; 0.75,0.467; 1.0,1.0">
                                          <p:stCondLst>
                                            <p:cond delay="0"/>
                                          </p:stCondLst>
                                        </p:cTn>
                                        <p:tgtEl>
                                          <p:spTgt spid="201"/>
                                        </p:tgtEl>
                                        <p:attrNameLst>
                                          <p:attrName>ppt_y</p:attrName>
                                        </p:attrNameLst>
                                      </p:cBhvr>
                                      <p:tavLst>
                                        <p:tav tm="0" fmla="#ppt_y-sin(pi*$)/3">
                                          <p:val>
                                            <p:fltVal val="0.5"/>
                                          </p:val>
                                        </p:tav>
                                        <p:tav tm="100000">
                                          <p:val>
                                            <p:fltVal val="1"/>
                                          </p:val>
                                        </p:tav>
                                      </p:tavLst>
                                    </p:anim>
                                    <p:anim calcmode="lin" valueType="num">
                                      <p:cBhvr>
                                        <p:cTn id="792" dur="664" tmFilter="0, 0; 0.125,0.2665; 0.25,0.4; 0.375,0.465; 0.5,0.5;  0.625,0.535; 0.75,0.6; 0.875,0.7335; 1,1">
                                          <p:stCondLst>
                                            <p:cond delay="664"/>
                                          </p:stCondLst>
                                        </p:cTn>
                                        <p:tgtEl>
                                          <p:spTgt spid="201"/>
                                        </p:tgtEl>
                                        <p:attrNameLst>
                                          <p:attrName>ppt_y</p:attrName>
                                        </p:attrNameLst>
                                      </p:cBhvr>
                                      <p:tavLst>
                                        <p:tav tm="0" fmla="#ppt_y-sin(pi*$)/9">
                                          <p:val>
                                            <p:fltVal val="0"/>
                                          </p:val>
                                        </p:tav>
                                        <p:tav tm="100000">
                                          <p:val>
                                            <p:fltVal val="1"/>
                                          </p:val>
                                        </p:tav>
                                      </p:tavLst>
                                    </p:anim>
                                    <p:anim calcmode="lin" valueType="num">
                                      <p:cBhvr>
                                        <p:cTn id="793" dur="332" tmFilter="0, 0; 0.125,0.2665; 0.25,0.4; 0.375,0.465; 0.5,0.5;  0.625,0.535; 0.75,0.6; 0.875,0.7335; 1,1">
                                          <p:stCondLst>
                                            <p:cond delay="1324"/>
                                          </p:stCondLst>
                                        </p:cTn>
                                        <p:tgtEl>
                                          <p:spTgt spid="201"/>
                                        </p:tgtEl>
                                        <p:attrNameLst>
                                          <p:attrName>ppt_y</p:attrName>
                                        </p:attrNameLst>
                                      </p:cBhvr>
                                      <p:tavLst>
                                        <p:tav tm="0" fmla="#ppt_y-sin(pi*$)/27">
                                          <p:val>
                                            <p:fltVal val="0"/>
                                          </p:val>
                                        </p:tav>
                                        <p:tav tm="100000">
                                          <p:val>
                                            <p:fltVal val="1"/>
                                          </p:val>
                                        </p:tav>
                                      </p:tavLst>
                                    </p:anim>
                                    <p:anim calcmode="lin" valueType="num">
                                      <p:cBhvr>
                                        <p:cTn id="794" dur="164" tmFilter="0, 0; 0.125,0.2665; 0.25,0.4; 0.375,0.465; 0.5,0.5;  0.625,0.535; 0.75,0.6; 0.875,0.7335; 1,1">
                                          <p:stCondLst>
                                            <p:cond delay="1656"/>
                                          </p:stCondLst>
                                        </p:cTn>
                                        <p:tgtEl>
                                          <p:spTgt spid="201"/>
                                        </p:tgtEl>
                                        <p:attrNameLst>
                                          <p:attrName>ppt_y</p:attrName>
                                        </p:attrNameLst>
                                      </p:cBhvr>
                                      <p:tavLst>
                                        <p:tav tm="0" fmla="#ppt_y-sin(pi*$)/81">
                                          <p:val>
                                            <p:fltVal val="0"/>
                                          </p:val>
                                        </p:tav>
                                        <p:tav tm="100000">
                                          <p:val>
                                            <p:fltVal val="1"/>
                                          </p:val>
                                        </p:tav>
                                      </p:tavLst>
                                    </p:anim>
                                    <p:animScale>
                                      <p:cBhvr>
                                        <p:cTn id="795" dur="26">
                                          <p:stCondLst>
                                            <p:cond delay="650"/>
                                          </p:stCondLst>
                                        </p:cTn>
                                        <p:tgtEl>
                                          <p:spTgt spid="201"/>
                                        </p:tgtEl>
                                      </p:cBhvr>
                                      <p:to x="100000" y="60000"/>
                                    </p:animScale>
                                    <p:animScale>
                                      <p:cBhvr>
                                        <p:cTn id="796" dur="166" decel="50000">
                                          <p:stCondLst>
                                            <p:cond delay="676"/>
                                          </p:stCondLst>
                                        </p:cTn>
                                        <p:tgtEl>
                                          <p:spTgt spid="201"/>
                                        </p:tgtEl>
                                      </p:cBhvr>
                                      <p:to x="100000" y="100000"/>
                                    </p:animScale>
                                    <p:animScale>
                                      <p:cBhvr>
                                        <p:cTn id="797" dur="26">
                                          <p:stCondLst>
                                            <p:cond delay="1312"/>
                                          </p:stCondLst>
                                        </p:cTn>
                                        <p:tgtEl>
                                          <p:spTgt spid="201"/>
                                        </p:tgtEl>
                                      </p:cBhvr>
                                      <p:to x="100000" y="80000"/>
                                    </p:animScale>
                                    <p:animScale>
                                      <p:cBhvr>
                                        <p:cTn id="798" dur="166" decel="50000">
                                          <p:stCondLst>
                                            <p:cond delay="1338"/>
                                          </p:stCondLst>
                                        </p:cTn>
                                        <p:tgtEl>
                                          <p:spTgt spid="201"/>
                                        </p:tgtEl>
                                      </p:cBhvr>
                                      <p:to x="100000" y="100000"/>
                                    </p:animScale>
                                    <p:animScale>
                                      <p:cBhvr>
                                        <p:cTn id="799" dur="26">
                                          <p:stCondLst>
                                            <p:cond delay="1642"/>
                                          </p:stCondLst>
                                        </p:cTn>
                                        <p:tgtEl>
                                          <p:spTgt spid="201"/>
                                        </p:tgtEl>
                                      </p:cBhvr>
                                      <p:to x="100000" y="90000"/>
                                    </p:animScale>
                                    <p:animScale>
                                      <p:cBhvr>
                                        <p:cTn id="800" dur="166" decel="50000">
                                          <p:stCondLst>
                                            <p:cond delay="1668"/>
                                          </p:stCondLst>
                                        </p:cTn>
                                        <p:tgtEl>
                                          <p:spTgt spid="201"/>
                                        </p:tgtEl>
                                      </p:cBhvr>
                                      <p:to x="100000" y="100000"/>
                                    </p:animScale>
                                    <p:animScale>
                                      <p:cBhvr>
                                        <p:cTn id="801" dur="26">
                                          <p:stCondLst>
                                            <p:cond delay="1808"/>
                                          </p:stCondLst>
                                        </p:cTn>
                                        <p:tgtEl>
                                          <p:spTgt spid="201"/>
                                        </p:tgtEl>
                                      </p:cBhvr>
                                      <p:to x="100000" y="95000"/>
                                    </p:animScale>
                                    <p:animScale>
                                      <p:cBhvr>
                                        <p:cTn id="802" dur="166" decel="50000">
                                          <p:stCondLst>
                                            <p:cond delay="1834"/>
                                          </p:stCondLst>
                                        </p:cTn>
                                        <p:tgtEl>
                                          <p:spTgt spid="201"/>
                                        </p:tgtEl>
                                      </p:cBhvr>
                                      <p:to x="100000" y="100000"/>
                                    </p:animScale>
                                  </p:childTnLst>
                                </p:cTn>
                              </p:par>
                              <p:par>
                                <p:cTn id="803" presetID="26" presetClass="entr" presetSubtype="0" fill="hold" grpId="0" nodeType="withEffect">
                                  <p:stCondLst>
                                    <p:cond delay="0"/>
                                  </p:stCondLst>
                                  <p:childTnLst>
                                    <p:set>
                                      <p:cBhvr>
                                        <p:cTn id="804" dur="1" fill="hold">
                                          <p:stCondLst>
                                            <p:cond delay="0"/>
                                          </p:stCondLst>
                                        </p:cTn>
                                        <p:tgtEl>
                                          <p:spTgt spid="202"/>
                                        </p:tgtEl>
                                        <p:attrNameLst>
                                          <p:attrName>style.visibility</p:attrName>
                                        </p:attrNameLst>
                                      </p:cBhvr>
                                      <p:to>
                                        <p:strVal val="visible"/>
                                      </p:to>
                                    </p:set>
                                    <p:animEffect transition="in" filter="wipe(down)">
                                      <p:cBhvr>
                                        <p:cTn id="805" dur="580">
                                          <p:stCondLst>
                                            <p:cond delay="0"/>
                                          </p:stCondLst>
                                        </p:cTn>
                                        <p:tgtEl>
                                          <p:spTgt spid="202"/>
                                        </p:tgtEl>
                                      </p:cBhvr>
                                    </p:animEffect>
                                    <p:anim calcmode="lin" valueType="num">
                                      <p:cBhvr>
                                        <p:cTn id="806" dur="1822" tmFilter="0,0; 0.14,0.36; 0.43,0.73; 0.71,0.91; 1.0,1.0">
                                          <p:stCondLst>
                                            <p:cond delay="0"/>
                                          </p:stCondLst>
                                        </p:cTn>
                                        <p:tgtEl>
                                          <p:spTgt spid="202"/>
                                        </p:tgtEl>
                                        <p:attrNameLst>
                                          <p:attrName>ppt_x</p:attrName>
                                        </p:attrNameLst>
                                      </p:cBhvr>
                                      <p:tavLst>
                                        <p:tav tm="0">
                                          <p:val>
                                            <p:strVal val="#ppt_x-0.25"/>
                                          </p:val>
                                        </p:tav>
                                        <p:tav tm="100000">
                                          <p:val>
                                            <p:strVal val="#ppt_x"/>
                                          </p:val>
                                        </p:tav>
                                      </p:tavLst>
                                    </p:anim>
                                    <p:anim calcmode="lin" valueType="num">
                                      <p:cBhvr>
                                        <p:cTn id="807" dur="664" tmFilter="0.0,0.0; 0.25,0.07; 0.50,0.2; 0.75,0.467; 1.0,1.0">
                                          <p:stCondLst>
                                            <p:cond delay="0"/>
                                          </p:stCondLst>
                                        </p:cTn>
                                        <p:tgtEl>
                                          <p:spTgt spid="202"/>
                                        </p:tgtEl>
                                        <p:attrNameLst>
                                          <p:attrName>ppt_y</p:attrName>
                                        </p:attrNameLst>
                                      </p:cBhvr>
                                      <p:tavLst>
                                        <p:tav tm="0" fmla="#ppt_y-sin(pi*$)/3">
                                          <p:val>
                                            <p:fltVal val="0.5"/>
                                          </p:val>
                                        </p:tav>
                                        <p:tav tm="100000">
                                          <p:val>
                                            <p:fltVal val="1"/>
                                          </p:val>
                                        </p:tav>
                                      </p:tavLst>
                                    </p:anim>
                                    <p:anim calcmode="lin" valueType="num">
                                      <p:cBhvr>
                                        <p:cTn id="808" dur="664" tmFilter="0, 0; 0.125,0.2665; 0.25,0.4; 0.375,0.465; 0.5,0.5;  0.625,0.535; 0.75,0.6; 0.875,0.7335; 1,1">
                                          <p:stCondLst>
                                            <p:cond delay="664"/>
                                          </p:stCondLst>
                                        </p:cTn>
                                        <p:tgtEl>
                                          <p:spTgt spid="202"/>
                                        </p:tgtEl>
                                        <p:attrNameLst>
                                          <p:attrName>ppt_y</p:attrName>
                                        </p:attrNameLst>
                                      </p:cBhvr>
                                      <p:tavLst>
                                        <p:tav tm="0" fmla="#ppt_y-sin(pi*$)/9">
                                          <p:val>
                                            <p:fltVal val="0"/>
                                          </p:val>
                                        </p:tav>
                                        <p:tav tm="100000">
                                          <p:val>
                                            <p:fltVal val="1"/>
                                          </p:val>
                                        </p:tav>
                                      </p:tavLst>
                                    </p:anim>
                                    <p:anim calcmode="lin" valueType="num">
                                      <p:cBhvr>
                                        <p:cTn id="809" dur="332" tmFilter="0, 0; 0.125,0.2665; 0.25,0.4; 0.375,0.465; 0.5,0.5;  0.625,0.535; 0.75,0.6; 0.875,0.7335; 1,1">
                                          <p:stCondLst>
                                            <p:cond delay="1324"/>
                                          </p:stCondLst>
                                        </p:cTn>
                                        <p:tgtEl>
                                          <p:spTgt spid="202"/>
                                        </p:tgtEl>
                                        <p:attrNameLst>
                                          <p:attrName>ppt_y</p:attrName>
                                        </p:attrNameLst>
                                      </p:cBhvr>
                                      <p:tavLst>
                                        <p:tav tm="0" fmla="#ppt_y-sin(pi*$)/27">
                                          <p:val>
                                            <p:fltVal val="0"/>
                                          </p:val>
                                        </p:tav>
                                        <p:tav tm="100000">
                                          <p:val>
                                            <p:fltVal val="1"/>
                                          </p:val>
                                        </p:tav>
                                      </p:tavLst>
                                    </p:anim>
                                    <p:anim calcmode="lin" valueType="num">
                                      <p:cBhvr>
                                        <p:cTn id="810" dur="164" tmFilter="0, 0; 0.125,0.2665; 0.25,0.4; 0.375,0.465; 0.5,0.5;  0.625,0.535; 0.75,0.6; 0.875,0.7335; 1,1">
                                          <p:stCondLst>
                                            <p:cond delay="1656"/>
                                          </p:stCondLst>
                                        </p:cTn>
                                        <p:tgtEl>
                                          <p:spTgt spid="202"/>
                                        </p:tgtEl>
                                        <p:attrNameLst>
                                          <p:attrName>ppt_y</p:attrName>
                                        </p:attrNameLst>
                                      </p:cBhvr>
                                      <p:tavLst>
                                        <p:tav tm="0" fmla="#ppt_y-sin(pi*$)/81">
                                          <p:val>
                                            <p:fltVal val="0"/>
                                          </p:val>
                                        </p:tav>
                                        <p:tav tm="100000">
                                          <p:val>
                                            <p:fltVal val="1"/>
                                          </p:val>
                                        </p:tav>
                                      </p:tavLst>
                                    </p:anim>
                                    <p:animScale>
                                      <p:cBhvr>
                                        <p:cTn id="811" dur="26">
                                          <p:stCondLst>
                                            <p:cond delay="650"/>
                                          </p:stCondLst>
                                        </p:cTn>
                                        <p:tgtEl>
                                          <p:spTgt spid="202"/>
                                        </p:tgtEl>
                                      </p:cBhvr>
                                      <p:to x="100000" y="60000"/>
                                    </p:animScale>
                                    <p:animScale>
                                      <p:cBhvr>
                                        <p:cTn id="812" dur="166" decel="50000">
                                          <p:stCondLst>
                                            <p:cond delay="676"/>
                                          </p:stCondLst>
                                        </p:cTn>
                                        <p:tgtEl>
                                          <p:spTgt spid="202"/>
                                        </p:tgtEl>
                                      </p:cBhvr>
                                      <p:to x="100000" y="100000"/>
                                    </p:animScale>
                                    <p:animScale>
                                      <p:cBhvr>
                                        <p:cTn id="813" dur="26">
                                          <p:stCondLst>
                                            <p:cond delay="1312"/>
                                          </p:stCondLst>
                                        </p:cTn>
                                        <p:tgtEl>
                                          <p:spTgt spid="202"/>
                                        </p:tgtEl>
                                      </p:cBhvr>
                                      <p:to x="100000" y="80000"/>
                                    </p:animScale>
                                    <p:animScale>
                                      <p:cBhvr>
                                        <p:cTn id="814" dur="166" decel="50000">
                                          <p:stCondLst>
                                            <p:cond delay="1338"/>
                                          </p:stCondLst>
                                        </p:cTn>
                                        <p:tgtEl>
                                          <p:spTgt spid="202"/>
                                        </p:tgtEl>
                                      </p:cBhvr>
                                      <p:to x="100000" y="100000"/>
                                    </p:animScale>
                                    <p:animScale>
                                      <p:cBhvr>
                                        <p:cTn id="815" dur="26">
                                          <p:stCondLst>
                                            <p:cond delay="1642"/>
                                          </p:stCondLst>
                                        </p:cTn>
                                        <p:tgtEl>
                                          <p:spTgt spid="202"/>
                                        </p:tgtEl>
                                      </p:cBhvr>
                                      <p:to x="100000" y="90000"/>
                                    </p:animScale>
                                    <p:animScale>
                                      <p:cBhvr>
                                        <p:cTn id="816" dur="166" decel="50000">
                                          <p:stCondLst>
                                            <p:cond delay="1668"/>
                                          </p:stCondLst>
                                        </p:cTn>
                                        <p:tgtEl>
                                          <p:spTgt spid="202"/>
                                        </p:tgtEl>
                                      </p:cBhvr>
                                      <p:to x="100000" y="100000"/>
                                    </p:animScale>
                                    <p:animScale>
                                      <p:cBhvr>
                                        <p:cTn id="817" dur="26">
                                          <p:stCondLst>
                                            <p:cond delay="1808"/>
                                          </p:stCondLst>
                                        </p:cTn>
                                        <p:tgtEl>
                                          <p:spTgt spid="202"/>
                                        </p:tgtEl>
                                      </p:cBhvr>
                                      <p:to x="100000" y="95000"/>
                                    </p:animScale>
                                    <p:animScale>
                                      <p:cBhvr>
                                        <p:cTn id="818" dur="166" decel="50000">
                                          <p:stCondLst>
                                            <p:cond delay="1834"/>
                                          </p:stCondLst>
                                        </p:cTn>
                                        <p:tgtEl>
                                          <p:spTgt spid="202"/>
                                        </p:tgtEl>
                                      </p:cBhvr>
                                      <p:to x="100000" y="100000"/>
                                    </p:animScale>
                                  </p:childTnLst>
                                </p:cTn>
                              </p:par>
                            </p:childTnLst>
                          </p:cTn>
                        </p:par>
                      </p:childTnLst>
                    </p:cTn>
                  </p:par>
                  <p:par>
                    <p:cTn id="819" fill="hold">
                      <p:stCondLst>
                        <p:cond delay="indefinite"/>
                      </p:stCondLst>
                      <p:childTnLst>
                        <p:par>
                          <p:cTn id="820" fill="hold">
                            <p:stCondLst>
                              <p:cond delay="0"/>
                            </p:stCondLst>
                            <p:childTnLst>
                              <p:par>
                                <p:cTn id="821" presetID="31" presetClass="entr" presetSubtype="0" fill="hold" grpId="0" nodeType="clickEffect">
                                  <p:stCondLst>
                                    <p:cond delay="0"/>
                                  </p:stCondLst>
                                  <p:childTnLst>
                                    <p:set>
                                      <p:cBhvr>
                                        <p:cTn id="822" dur="1" fill="hold">
                                          <p:stCondLst>
                                            <p:cond delay="0"/>
                                          </p:stCondLst>
                                        </p:cTn>
                                        <p:tgtEl>
                                          <p:spTgt spid="6"/>
                                        </p:tgtEl>
                                        <p:attrNameLst>
                                          <p:attrName>style.visibility</p:attrName>
                                        </p:attrNameLst>
                                      </p:cBhvr>
                                      <p:to>
                                        <p:strVal val="visible"/>
                                      </p:to>
                                    </p:set>
                                    <p:anim calcmode="lin" valueType="num">
                                      <p:cBhvr>
                                        <p:cTn id="823" dur="1000" fill="hold"/>
                                        <p:tgtEl>
                                          <p:spTgt spid="6"/>
                                        </p:tgtEl>
                                        <p:attrNameLst>
                                          <p:attrName>ppt_w</p:attrName>
                                        </p:attrNameLst>
                                      </p:cBhvr>
                                      <p:tavLst>
                                        <p:tav tm="0">
                                          <p:val>
                                            <p:fltVal val="0"/>
                                          </p:val>
                                        </p:tav>
                                        <p:tav tm="100000">
                                          <p:val>
                                            <p:strVal val="#ppt_w"/>
                                          </p:val>
                                        </p:tav>
                                      </p:tavLst>
                                    </p:anim>
                                    <p:anim calcmode="lin" valueType="num">
                                      <p:cBhvr>
                                        <p:cTn id="824" dur="1000" fill="hold"/>
                                        <p:tgtEl>
                                          <p:spTgt spid="6"/>
                                        </p:tgtEl>
                                        <p:attrNameLst>
                                          <p:attrName>ppt_h</p:attrName>
                                        </p:attrNameLst>
                                      </p:cBhvr>
                                      <p:tavLst>
                                        <p:tav tm="0">
                                          <p:val>
                                            <p:fltVal val="0"/>
                                          </p:val>
                                        </p:tav>
                                        <p:tav tm="100000">
                                          <p:val>
                                            <p:strVal val="#ppt_h"/>
                                          </p:val>
                                        </p:tav>
                                      </p:tavLst>
                                    </p:anim>
                                    <p:anim calcmode="lin" valueType="num">
                                      <p:cBhvr>
                                        <p:cTn id="825" dur="1000" fill="hold"/>
                                        <p:tgtEl>
                                          <p:spTgt spid="6"/>
                                        </p:tgtEl>
                                        <p:attrNameLst>
                                          <p:attrName>style.rotation</p:attrName>
                                        </p:attrNameLst>
                                      </p:cBhvr>
                                      <p:tavLst>
                                        <p:tav tm="0">
                                          <p:val>
                                            <p:fltVal val="90"/>
                                          </p:val>
                                        </p:tav>
                                        <p:tav tm="100000">
                                          <p:val>
                                            <p:fltVal val="0"/>
                                          </p:val>
                                        </p:tav>
                                      </p:tavLst>
                                    </p:anim>
                                    <p:animEffect transition="in" filter="fade">
                                      <p:cBhvr>
                                        <p:cTn id="826" dur="1000"/>
                                        <p:tgtEl>
                                          <p:spTgt spid="6"/>
                                        </p:tgtEl>
                                      </p:cBhvr>
                                    </p:animEffect>
                                  </p:childTnLst>
                                </p:cTn>
                              </p:par>
                              <p:par>
                                <p:cTn id="827" presetID="31" presetClass="entr" presetSubtype="0" fill="hold" grpId="0" nodeType="withEffect">
                                  <p:stCondLst>
                                    <p:cond delay="0"/>
                                  </p:stCondLst>
                                  <p:childTnLst>
                                    <p:set>
                                      <p:cBhvr>
                                        <p:cTn id="828" dur="1" fill="hold">
                                          <p:stCondLst>
                                            <p:cond delay="0"/>
                                          </p:stCondLst>
                                        </p:cTn>
                                        <p:tgtEl>
                                          <p:spTgt spid="9"/>
                                        </p:tgtEl>
                                        <p:attrNameLst>
                                          <p:attrName>style.visibility</p:attrName>
                                        </p:attrNameLst>
                                      </p:cBhvr>
                                      <p:to>
                                        <p:strVal val="visible"/>
                                      </p:to>
                                    </p:set>
                                    <p:anim calcmode="lin" valueType="num">
                                      <p:cBhvr>
                                        <p:cTn id="829" dur="1000" fill="hold"/>
                                        <p:tgtEl>
                                          <p:spTgt spid="9"/>
                                        </p:tgtEl>
                                        <p:attrNameLst>
                                          <p:attrName>ppt_w</p:attrName>
                                        </p:attrNameLst>
                                      </p:cBhvr>
                                      <p:tavLst>
                                        <p:tav tm="0">
                                          <p:val>
                                            <p:fltVal val="0"/>
                                          </p:val>
                                        </p:tav>
                                        <p:tav tm="100000">
                                          <p:val>
                                            <p:strVal val="#ppt_w"/>
                                          </p:val>
                                        </p:tav>
                                      </p:tavLst>
                                    </p:anim>
                                    <p:anim calcmode="lin" valueType="num">
                                      <p:cBhvr>
                                        <p:cTn id="830" dur="1000" fill="hold"/>
                                        <p:tgtEl>
                                          <p:spTgt spid="9"/>
                                        </p:tgtEl>
                                        <p:attrNameLst>
                                          <p:attrName>ppt_h</p:attrName>
                                        </p:attrNameLst>
                                      </p:cBhvr>
                                      <p:tavLst>
                                        <p:tav tm="0">
                                          <p:val>
                                            <p:fltVal val="0"/>
                                          </p:val>
                                        </p:tav>
                                        <p:tav tm="100000">
                                          <p:val>
                                            <p:strVal val="#ppt_h"/>
                                          </p:val>
                                        </p:tav>
                                      </p:tavLst>
                                    </p:anim>
                                    <p:anim calcmode="lin" valueType="num">
                                      <p:cBhvr>
                                        <p:cTn id="831" dur="1000" fill="hold"/>
                                        <p:tgtEl>
                                          <p:spTgt spid="9"/>
                                        </p:tgtEl>
                                        <p:attrNameLst>
                                          <p:attrName>style.rotation</p:attrName>
                                        </p:attrNameLst>
                                      </p:cBhvr>
                                      <p:tavLst>
                                        <p:tav tm="0">
                                          <p:val>
                                            <p:fltVal val="90"/>
                                          </p:val>
                                        </p:tav>
                                        <p:tav tm="100000">
                                          <p:val>
                                            <p:fltVal val="0"/>
                                          </p:val>
                                        </p:tav>
                                      </p:tavLst>
                                    </p:anim>
                                    <p:animEffect transition="in" filter="fade">
                                      <p:cBhvr>
                                        <p:cTn id="832" dur="1000"/>
                                        <p:tgtEl>
                                          <p:spTgt spid="9"/>
                                        </p:tgtEl>
                                      </p:cBhvr>
                                    </p:animEffect>
                                  </p:childTnLst>
                                </p:cTn>
                              </p:par>
                            </p:childTnLst>
                          </p:cTn>
                        </p:par>
                        <p:par>
                          <p:cTn id="833" fill="hold">
                            <p:stCondLst>
                              <p:cond delay="1000"/>
                            </p:stCondLst>
                            <p:childTnLst>
                              <p:par>
                                <p:cTn id="834" presetID="31" presetClass="entr" presetSubtype="0" fill="hold" grpId="0" nodeType="afterEffect">
                                  <p:stCondLst>
                                    <p:cond delay="0"/>
                                  </p:stCondLst>
                                  <p:childTnLst>
                                    <p:set>
                                      <p:cBhvr>
                                        <p:cTn id="835" dur="1" fill="hold">
                                          <p:stCondLst>
                                            <p:cond delay="0"/>
                                          </p:stCondLst>
                                        </p:cTn>
                                        <p:tgtEl>
                                          <p:spTgt spid="12"/>
                                        </p:tgtEl>
                                        <p:attrNameLst>
                                          <p:attrName>style.visibility</p:attrName>
                                        </p:attrNameLst>
                                      </p:cBhvr>
                                      <p:to>
                                        <p:strVal val="visible"/>
                                      </p:to>
                                    </p:set>
                                    <p:anim calcmode="lin" valueType="num">
                                      <p:cBhvr>
                                        <p:cTn id="836" dur="1000" fill="hold"/>
                                        <p:tgtEl>
                                          <p:spTgt spid="12"/>
                                        </p:tgtEl>
                                        <p:attrNameLst>
                                          <p:attrName>ppt_w</p:attrName>
                                        </p:attrNameLst>
                                      </p:cBhvr>
                                      <p:tavLst>
                                        <p:tav tm="0">
                                          <p:val>
                                            <p:fltVal val="0"/>
                                          </p:val>
                                        </p:tav>
                                        <p:tav tm="100000">
                                          <p:val>
                                            <p:strVal val="#ppt_w"/>
                                          </p:val>
                                        </p:tav>
                                      </p:tavLst>
                                    </p:anim>
                                    <p:anim calcmode="lin" valueType="num">
                                      <p:cBhvr>
                                        <p:cTn id="837" dur="1000" fill="hold"/>
                                        <p:tgtEl>
                                          <p:spTgt spid="12"/>
                                        </p:tgtEl>
                                        <p:attrNameLst>
                                          <p:attrName>ppt_h</p:attrName>
                                        </p:attrNameLst>
                                      </p:cBhvr>
                                      <p:tavLst>
                                        <p:tav tm="0">
                                          <p:val>
                                            <p:fltVal val="0"/>
                                          </p:val>
                                        </p:tav>
                                        <p:tav tm="100000">
                                          <p:val>
                                            <p:strVal val="#ppt_h"/>
                                          </p:val>
                                        </p:tav>
                                      </p:tavLst>
                                    </p:anim>
                                    <p:anim calcmode="lin" valueType="num">
                                      <p:cBhvr>
                                        <p:cTn id="838" dur="1000" fill="hold"/>
                                        <p:tgtEl>
                                          <p:spTgt spid="12"/>
                                        </p:tgtEl>
                                        <p:attrNameLst>
                                          <p:attrName>style.rotation</p:attrName>
                                        </p:attrNameLst>
                                      </p:cBhvr>
                                      <p:tavLst>
                                        <p:tav tm="0">
                                          <p:val>
                                            <p:fltVal val="90"/>
                                          </p:val>
                                        </p:tav>
                                        <p:tav tm="100000">
                                          <p:val>
                                            <p:fltVal val="0"/>
                                          </p:val>
                                        </p:tav>
                                      </p:tavLst>
                                    </p:anim>
                                    <p:animEffect transition="in" filter="fade">
                                      <p:cBhvr>
                                        <p:cTn id="839" dur="1000"/>
                                        <p:tgtEl>
                                          <p:spTgt spid="12"/>
                                        </p:tgtEl>
                                      </p:cBhvr>
                                    </p:animEffect>
                                  </p:childTnLst>
                                </p:cTn>
                              </p:par>
                              <p:par>
                                <p:cTn id="840" presetID="31" presetClass="entr" presetSubtype="0" fill="hold" grpId="0" nodeType="withEffect">
                                  <p:stCondLst>
                                    <p:cond delay="0"/>
                                  </p:stCondLst>
                                  <p:childTnLst>
                                    <p:set>
                                      <p:cBhvr>
                                        <p:cTn id="841" dur="1" fill="hold">
                                          <p:stCondLst>
                                            <p:cond delay="0"/>
                                          </p:stCondLst>
                                        </p:cTn>
                                        <p:tgtEl>
                                          <p:spTgt spid="13"/>
                                        </p:tgtEl>
                                        <p:attrNameLst>
                                          <p:attrName>style.visibility</p:attrName>
                                        </p:attrNameLst>
                                      </p:cBhvr>
                                      <p:to>
                                        <p:strVal val="visible"/>
                                      </p:to>
                                    </p:set>
                                    <p:anim calcmode="lin" valueType="num">
                                      <p:cBhvr>
                                        <p:cTn id="842" dur="1000" fill="hold"/>
                                        <p:tgtEl>
                                          <p:spTgt spid="13"/>
                                        </p:tgtEl>
                                        <p:attrNameLst>
                                          <p:attrName>ppt_w</p:attrName>
                                        </p:attrNameLst>
                                      </p:cBhvr>
                                      <p:tavLst>
                                        <p:tav tm="0">
                                          <p:val>
                                            <p:fltVal val="0"/>
                                          </p:val>
                                        </p:tav>
                                        <p:tav tm="100000">
                                          <p:val>
                                            <p:strVal val="#ppt_w"/>
                                          </p:val>
                                        </p:tav>
                                      </p:tavLst>
                                    </p:anim>
                                    <p:anim calcmode="lin" valueType="num">
                                      <p:cBhvr>
                                        <p:cTn id="843" dur="1000" fill="hold"/>
                                        <p:tgtEl>
                                          <p:spTgt spid="13"/>
                                        </p:tgtEl>
                                        <p:attrNameLst>
                                          <p:attrName>ppt_h</p:attrName>
                                        </p:attrNameLst>
                                      </p:cBhvr>
                                      <p:tavLst>
                                        <p:tav tm="0">
                                          <p:val>
                                            <p:fltVal val="0"/>
                                          </p:val>
                                        </p:tav>
                                        <p:tav tm="100000">
                                          <p:val>
                                            <p:strVal val="#ppt_h"/>
                                          </p:val>
                                        </p:tav>
                                      </p:tavLst>
                                    </p:anim>
                                    <p:anim calcmode="lin" valueType="num">
                                      <p:cBhvr>
                                        <p:cTn id="844" dur="1000" fill="hold"/>
                                        <p:tgtEl>
                                          <p:spTgt spid="13"/>
                                        </p:tgtEl>
                                        <p:attrNameLst>
                                          <p:attrName>style.rotation</p:attrName>
                                        </p:attrNameLst>
                                      </p:cBhvr>
                                      <p:tavLst>
                                        <p:tav tm="0">
                                          <p:val>
                                            <p:fltVal val="90"/>
                                          </p:val>
                                        </p:tav>
                                        <p:tav tm="100000">
                                          <p:val>
                                            <p:fltVal val="0"/>
                                          </p:val>
                                        </p:tav>
                                      </p:tavLst>
                                    </p:anim>
                                    <p:animEffect transition="in" filter="fade">
                                      <p:cBhvr>
                                        <p:cTn id="845" dur="1000"/>
                                        <p:tgtEl>
                                          <p:spTgt spid="13"/>
                                        </p:tgtEl>
                                      </p:cBhvr>
                                    </p:animEffect>
                                  </p:childTnLst>
                                </p:cTn>
                              </p:par>
                            </p:childTnLst>
                          </p:cTn>
                        </p:par>
                      </p:childTnLst>
                    </p:cTn>
                  </p:par>
                  <p:par>
                    <p:cTn id="846" fill="hold">
                      <p:stCondLst>
                        <p:cond delay="indefinite"/>
                      </p:stCondLst>
                      <p:childTnLst>
                        <p:par>
                          <p:cTn id="847" fill="hold">
                            <p:stCondLst>
                              <p:cond delay="0"/>
                            </p:stCondLst>
                            <p:childTnLst>
                              <p:par>
                                <p:cTn id="848" presetID="2" presetClass="entr" presetSubtype="4" fill="hold" grpId="0" nodeType="clickEffect">
                                  <p:stCondLst>
                                    <p:cond delay="0"/>
                                  </p:stCondLst>
                                  <p:childTnLst>
                                    <p:set>
                                      <p:cBhvr>
                                        <p:cTn id="849" dur="1" fill="hold">
                                          <p:stCondLst>
                                            <p:cond delay="0"/>
                                          </p:stCondLst>
                                        </p:cTn>
                                        <p:tgtEl>
                                          <p:spTgt spid="185"/>
                                        </p:tgtEl>
                                        <p:attrNameLst>
                                          <p:attrName>style.visibility</p:attrName>
                                        </p:attrNameLst>
                                      </p:cBhvr>
                                      <p:to>
                                        <p:strVal val="visible"/>
                                      </p:to>
                                    </p:set>
                                    <p:anim calcmode="lin" valueType="num">
                                      <p:cBhvr additive="base">
                                        <p:cTn id="850" dur="500" fill="hold"/>
                                        <p:tgtEl>
                                          <p:spTgt spid="185"/>
                                        </p:tgtEl>
                                        <p:attrNameLst>
                                          <p:attrName>ppt_x</p:attrName>
                                        </p:attrNameLst>
                                      </p:cBhvr>
                                      <p:tavLst>
                                        <p:tav tm="0">
                                          <p:val>
                                            <p:strVal val="#ppt_x"/>
                                          </p:val>
                                        </p:tav>
                                        <p:tav tm="100000">
                                          <p:val>
                                            <p:strVal val="#ppt_x"/>
                                          </p:val>
                                        </p:tav>
                                      </p:tavLst>
                                    </p:anim>
                                    <p:anim calcmode="lin" valueType="num">
                                      <p:cBhvr additive="base">
                                        <p:cTn id="851" dur="500" fill="hold"/>
                                        <p:tgtEl>
                                          <p:spTgt spid="185"/>
                                        </p:tgtEl>
                                        <p:attrNameLst>
                                          <p:attrName>ppt_y</p:attrName>
                                        </p:attrNameLst>
                                      </p:cBhvr>
                                      <p:tavLst>
                                        <p:tav tm="0">
                                          <p:val>
                                            <p:strVal val="1+#ppt_h/2"/>
                                          </p:val>
                                        </p:tav>
                                        <p:tav tm="100000">
                                          <p:val>
                                            <p:strVal val="#ppt_y"/>
                                          </p:val>
                                        </p:tav>
                                      </p:tavLst>
                                    </p:anim>
                                  </p:childTnLst>
                                </p:cTn>
                              </p:par>
                              <p:par>
                                <p:cTn id="852" presetID="2" presetClass="entr" presetSubtype="4" fill="hold" grpId="0" nodeType="withEffect">
                                  <p:stCondLst>
                                    <p:cond delay="0"/>
                                  </p:stCondLst>
                                  <p:childTnLst>
                                    <p:set>
                                      <p:cBhvr>
                                        <p:cTn id="853" dur="1" fill="hold">
                                          <p:stCondLst>
                                            <p:cond delay="0"/>
                                          </p:stCondLst>
                                        </p:cTn>
                                        <p:tgtEl>
                                          <p:spTgt spid="186"/>
                                        </p:tgtEl>
                                        <p:attrNameLst>
                                          <p:attrName>style.visibility</p:attrName>
                                        </p:attrNameLst>
                                      </p:cBhvr>
                                      <p:to>
                                        <p:strVal val="visible"/>
                                      </p:to>
                                    </p:set>
                                    <p:anim calcmode="lin" valueType="num">
                                      <p:cBhvr additive="base">
                                        <p:cTn id="854" dur="500" fill="hold"/>
                                        <p:tgtEl>
                                          <p:spTgt spid="186"/>
                                        </p:tgtEl>
                                        <p:attrNameLst>
                                          <p:attrName>ppt_x</p:attrName>
                                        </p:attrNameLst>
                                      </p:cBhvr>
                                      <p:tavLst>
                                        <p:tav tm="0">
                                          <p:val>
                                            <p:strVal val="#ppt_x"/>
                                          </p:val>
                                        </p:tav>
                                        <p:tav tm="100000">
                                          <p:val>
                                            <p:strVal val="#ppt_x"/>
                                          </p:val>
                                        </p:tav>
                                      </p:tavLst>
                                    </p:anim>
                                    <p:anim calcmode="lin" valueType="num">
                                      <p:cBhvr additive="base">
                                        <p:cTn id="855" dur="500" fill="hold"/>
                                        <p:tgtEl>
                                          <p:spTgt spid="186"/>
                                        </p:tgtEl>
                                        <p:attrNameLst>
                                          <p:attrName>ppt_y</p:attrName>
                                        </p:attrNameLst>
                                      </p:cBhvr>
                                      <p:tavLst>
                                        <p:tav tm="0">
                                          <p:val>
                                            <p:strVal val="1+#ppt_h/2"/>
                                          </p:val>
                                        </p:tav>
                                        <p:tav tm="100000">
                                          <p:val>
                                            <p:strVal val="#ppt_y"/>
                                          </p:val>
                                        </p:tav>
                                      </p:tavLst>
                                    </p:anim>
                                  </p:childTnLst>
                                </p:cTn>
                              </p:par>
                              <p:par>
                                <p:cTn id="856" presetID="2" presetClass="entr" presetSubtype="4" fill="hold" nodeType="withEffect">
                                  <p:stCondLst>
                                    <p:cond delay="0"/>
                                  </p:stCondLst>
                                  <p:childTnLst>
                                    <p:set>
                                      <p:cBhvr>
                                        <p:cTn id="857" dur="1" fill="hold">
                                          <p:stCondLst>
                                            <p:cond delay="0"/>
                                          </p:stCondLst>
                                        </p:cTn>
                                        <p:tgtEl>
                                          <p:spTgt spid="146"/>
                                        </p:tgtEl>
                                        <p:attrNameLst>
                                          <p:attrName>style.visibility</p:attrName>
                                        </p:attrNameLst>
                                      </p:cBhvr>
                                      <p:to>
                                        <p:strVal val="visible"/>
                                      </p:to>
                                    </p:set>
                                    <p:anim calcmode="lin" valueType="num">
                                      <p:cBhvr additive="base">
                                        <p:cTn id="858" dur="500" fill="hold"/>
                                        <p:tgtEl>
                                          <p:spTgt spid="146"/>
                                        </p:tgtEl>
                                        <p:attrNameLst>
                                          <p:attrName>ppt_x</p:attrName>
                                        </p:attrNameLst>
                                      </p:cBhvr>
                                      <p:tavLst>
                                        <p:tav tm="0">
                                          <p:val>
                                            <p:strVal val="#ppt_x"/>
                                          </p:val>
                                        </p:tav>
                                        <p:tav tm="100000">
                                          <p:val>
                                            <p:strVal val="#ppt_x"/>
                                          </p:val>
                                        </p:tav>
                                      </p:tavLst>
                                    </p:anim>
                                    <p:anim calcmode="lin" valueType="num">
                                      <p:cBhvr additive="base">
                                        <p:cTn id="859"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860" fill="hold">
                      <p:stCondLst>
                        <p:cond delay="indefinite"/>
                      </p:stCondLst>
                      <p:childTnLst>
                        <p:par>
                          <p:cTn id="861" fill="hold">
                            <p:stCondLst>
                              <p:cond delay="0"/>
                            </p:stCondLst>
                            <p:childTnLst>
                              <p:par>
                                <p:cTn id="862" presetID="0" presetClass="path" presetSubtype="0" accel="50000" decel="50000" fill="hold" grpId="1" nodeType="clickEffect">
                                  <p:stCondLst>
                                    <p:cond delay="0"/>
                                  </p:stCondLst>
                                  <p:childTnLst>
                                    <p:animMotion origin="layout" path="M -0.00052 -0.10347 C 0.00807 -0.10972 0.01601 -0.1206 0.02539 -0.12222 C 0.15351 -0.14282 0.11823 -0.16342 0.16185 0.02662 C 0.04453 0.39723 0.16784 -0.02639 0.24362 -0.04189 C 0.29218 -0.05185 0.31862 0.06991 0.35612 0.1257 C 0.32474 0.16551 0.25468 0.17801 0.26185 0.24537 C 0.30716 0.66783 0.43489 0.02084 0.36862 0.43334 C 0.3664 0.44699 0.35651 0.45162 0.35039 0.46088 C 0.34492 0.46019 0.33776 0.46598 0.33398 0.45903 C 0.32929 0.45024 0.32435 0.4294 0.33021 0.42315 C 0.35599 0.39561 0.38724 0.38889 0.41575 0.37176 C 0.41666 0.37292 0.41784 0.37385 0.41862 0.37524 C 0.44883 0.43056 0.44192 0.41274 0.45234 0.44028 C 0.44948 0.51829 0.4556 0.48912 0.42343 0.56852 C 0.42291 0.56991 0.42148 0.56852 0.42057 0.56852 " pathEditMode="relative" ptsTypes="AAAAAAAAAAAAAAA">
                                      <p:cBhvr>
                                        <p:cTn id="863" dur="2000" fill="hold"/>
                                        <p:tgtEl>
                                          <p:spTgt spid="202"/>
                                        </p:tgtEl>
                                        <p:attrNameLst>
                                          <p:attrName>ppt_x</p:attrName>
                                          <p:attrName>ppt_y</p:attrName>
                                        </p:attrNameLst>
                                      </p:cBhvr>
                                    </p:animMotion>
                                  </p:childTnLst>
                                </p:cTn>
                              </p:par>
                              <p:par>
                                <p:cTn id="864" presetID="0" presetClass="path" presetSubtype="0" accel="50000" decel="50000" fill="hold" grpId="1" nodeType="withEffect">
                                  <p:stCondLst>
                                    <p:cond delay="0"/>
                                  </p:stCondLst>
                                  <p:childTnLst>
                                    <p:animMotion origin="layout" path="M -0.00026 0.05879 C 0.00833 0.05254 0.01627 0.04166 0.02565 0.04004 C 0.15377 0.01944 0.11849 -0.00116 0.16211 0.18888 C 0.04479 0.55949 0.1681 0.13587 0.24388 0.12037 C 0.29244 0.11041 0.31888 0.23217 0.35638 0.28796 C 0.325 0.32777 0.25494 0.34027 0.26211 0.40763 C 0.30742 0.83009 0.43515 0.1831 0.36888 0.5956 C 0.36666 0.60925 0.35677 0.61388 0.35065 0.62314 C 0.34518 0.62245 0.33802 0.62824 0.33424 0.62129 C 0.32955 0.6125 0.32461 0.59166 0.33047 0.58541 C 0.35625 0.55787 0.3875 0.55115 0.41601 0.53402 C 0.41692 0.53518 0.4181 0.53611 0.41888 0.5375 C 0.44909 0.59282 0.44218 0.575 0.4526 0.60254 C 0.44974 0.68055 0.45586 0.65138 0.42369 0.73078 C 0.42317 0.73217 0.42174 0.73078 0.42083 0.73078 " pathEditMode="relative" ptsTypes="AAAAAAAAAAAAAAA">
                                      <p:cBhvr>
                                        <p:cTn id="865" dur="2000" fill="hold"/>
                                        <p:tgtEl>
                                          <p:spTgt spid="201"/>
                                        </p:tgtEl>
                                        <p:attrNameLst>
                                          <p:attrName>ppt_x</p:attrName>
                                          <p:attrName>ppt_y</p:attrName>
                                        </p:attrNameLst>
                                      </p:cBhvr>
                                    </p:animMotion>
                                  </p:childTnLst>
                                </p:cTn>
                              </p:par>
                            </p:childTnLst>
                          </p:cTn>
                        </p:par>
                      </p:childTnLst>
                    </p:cTn>
                  </p:par>
                  <p:par>
                    <p:cTn id="866" fill="hold">
                      <p:stCondLst>
                        <p:cond delay="indefinite"/>
                      </p:stCondLst>
                      <p:childTnLst>
                        <p:par>
                          <p:cTn id="867" fill="hold">
                            <p:stCondLst>
                              <p:cond delay="0"/>
                            </p:stCondLst>
                            <p:childTnLst>
                              <p:par>
                                <p:cTn id="868" presetID="52" presetClass="entr" presetSubtype="0" fill="hold" nodeType="clickEffect">
                                  <p:stCondLst>
                                    <p:cond delay="0"/>
                                  </p:stCondLst>
                                  <p:childTnLst>
                                    <p:set>
                                      <p:cBhvr>
                                        <p:cTn id="869" dur="1" fill="hold">
                                          <p:stCondLst>
                                            <p:cond delay="0"/>
                                          </p:stCondLst>
                                        </p:cTn>
                                        <p:tgtEl>
                                          <p:spTgt spid="208"/>
                                        </p:tgtEl>
                                        <p:attrNameLst>
                                          <p:attrName>style.visibility</p:attrName>
                                        </p:attrNameLst>
                                      </p:cBhvr>
                                      <p:to>
                                        <p:strVal val="visible"/>
                                      </p:to>
                                    </p:set>
                                    <p:animScale>
                                      <p:cBhvr>
                                        <p:cTn id="870" dur="1000" decel="50000" fill="hold">
                                          <p:stCondLst>
                                            <p:cond delay="0"/>
                                          </p:stCondLst>
                                        </p:cTn>
                                        <p:tgtEl>
                                          <p:spTgt spid="20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71" dur="1000" decel="50000" fill="hold">
                                          <p:stCondLst>
                                            <p:cond delay="0"/>
                                          </p:stCondLst>
                                        </p:cTn>
                                        <p:tgtEl>
                                          <p:spTgt spid="208"/>
                                        </p:tgtEl>
                                        <p:attrNameLst>
                                          <p:attrName>ppt_x</p:attrName>
                                          <p:attrName>ppt_y</p:attrName>
                                        </p:attrNameLst>
                                      </p:cBhvr>
                                    </p:animMotion>
                                    <p:animEffect transition="in" filter="fade">
                                      <p:cBhvr>
                                        <p:cTn id="872" dur="1000"/>
                                        <p:tgtEl>
                                          <p:spTgt spid="208"/>
                                        </p:tgtEl>
                                      </p:cBhvr>
                                    </p:animEffect>
                                  </p:childTnLst>
                                </p:cTn>
                              </p:par>
                              <p:par>
                                <p:cTn id="873" presetID="52" presetClass="entr" presetSubtype="0" fill="hold" grpId="0" nodeType="withEffect">
                                  <p:stCondLst>
                                    <p:cond delay="0"/>
                                  </p:stCondLst>
                                  <p:childTnLst>
                                    <p:set>
                                      <p:cBhvr>
                                        <p:cTn id="874" dur="1" fill="hold">
                                          <p:stCondLst>
                                            <p:cond delay="0"/>
                                          </p:stCondLst>
                                        </p:cTn>
                                        <p:tgtEl>
                                          <p:spTgt spid="207"/>
                                        </p:tgtEl>
                                        <p:attrNameLst>
                                          <p:attrName>style.visibility</p:attrName>
                                        </p:attrNameLst>
                                      </p:cBhvr>
                                      <p:to>
                                        <p:strVal val="visible"/>
                                      </p:to>
                                    </p:set>
                                    <p:animScale>
                                      <p:cBhvr>
                                        <p:cTn id="875" dur="1000" decel="50000" fill="hold">
                                          <p:stCondLst>
                                            <p:cond delay="0"/>
                                          </p:stCondLst>
                                        </p:cTn>
                                        <p:tgtEl>
                                          <p:spTgt spid="20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76" dur="1000" decel="50000" fill="hold">
                                          <p:stCondLst>
                                            <p:cond delay="0"/>
                                          </p:stCondLst>
                                        </p:cTn>
                                        <p:tgtEl>
                                          <p:spTgt spid="207"/>
                                        </p:tgtEl>
                                        <p:attrNameLst>
                                          <p:attrName>ppt_x</p:attrName>
                                          <p:attrName>ppt_y</p:attrName>
                                        </p:attrNameLst>
                                      </p:cBhvr>
                                    </p:animMotion>
                                    <p:animEffect transition="in" filter="fade">
                                      <p:cBhvr>
                                        <p:cTn id="877" dur="1000"/>
                                        <p:tgtEl>
                                          <p:spTgt spid="207"/>
                                        </p:tgtEl>
                                      </p:cBhvr>
                                    </p:animEffect>
                                  </p:childTnLst>
                                </p:cTn>
                              </p:par>
                              <p:par>
                                <p:cTn id="878" presetID="52" presetClass="entr" presetSubtype="0" fill="hold" nodeType="withEffect">
                                  <p:stCondLst>
                                    <p:cond delay="0"/>
                                  </p:stCondLst>
                                  <p:childTnLst>
                                    <p:set>
                                      <p:cBhvr>
                                        <p:cTn id="879" dur="1" fill="hold">
                                          <p:stCondLst>
                                            <p:cond delay="0"/>
                                          </p:stCondLst>
                                        </p:cTn>
                                        <p:tgtEl>
                                          <p:spTgt spid="209"/>
                                        </p:tgtEl>
                                        <p:attrNameLst>
                                          <p:attrName>style.visibility</p:attrName>
                                        </p:attrNameLst>
                                      </p:cBhvr>
                                      <p:to>
                                        <p:strVal val="visible"/>
                                      </p:to>
                                    </p:set>
                                    <p:animScale>
                                      <p:cBhvr>
                                        <p:cTn id="880" dur="1000" decel="50000" fill="hold">
                                          <p:stCondLst>
                                            <p:cond delay="0"/>
                                          </p:stCondLst>
                                        </p:cTn>
                                        <p:tgtEl>
                                          <p:spTgt spid="2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1" dur="1000" decel="50000" fill="hold">
                                          <p:stCondLst>
                                            <p:cond delay="0"/>
                                          </p:stCondLst>
                                        </p:cTn>
                                        <p:tgtEl>
                                          <p:spTgt spid="209"/>
                                        </p:tgtEl>
                                        <p:attrNameLst>
                                          <p:attrName>ppt_x</p:attrName>
                                          <p:attrName>ppt_y</p:attrName>
                                        </p:attrNameLst>
                                      </p:cBhvr>
                                    </p:animMotion>
                                    <p:animEffect transition="in" filter="fade">
                                      <p:cBhvr>
                                        <p:cTn id="882" dur="1000"/>
                                        <p:tgtEl>
                                          <p:spTgt spid="209"/>
                                        </p:tgtEl>
                                      </p:cBhvr>
                                    </p:animEffect>
                                  </p:childTnLst>
                                </p:cTn>
                              </p:par>
                            </p:childTnLst>
                          </p:cTn>
                        </p:par>
                      </p:childTnLst>
                    </p:cTn>
                  </p:par>
                  <p:par>
                    <p:cTn id="883" fill="hold">
                      <p:stCondLst>
                        <p:cond delay="indefinite"/>
                      </p:stCondLst>
                      <p:childTnLst>
                        <p:par>
                          <p:cTn id="884" fill="hold">
                            <p:stCondLst>
                              <p:cond delay="0"/>
                            </p:stCondLst>
                            <p:childTnLst>
                              <p:par>
                                <p:cTn id="885" presetID="52" presetClass="entr" presetSubtype="0" fill="hold" nodeType="clickEffect">
                                  <p:stCondLst>
                                    <p:cond delay="0"/>
                                  </p:stCondLst>
                                  <p:childTnLst>
                                    <p:set>
                                      <p:cBhvr>
                                        <p:cTn id="886" dur="1" fill="hold">
                                          <p:stCondLst>
                                            <p:cond delay="0"/>
                                          </p:stCondLst>
                                        </p:cTn>
                                        <p:tgtEl>
                                          <p:spTgt spid="148"/>
                                        </p:tgtEl>
                                        <p:attrNameLst>
                                          <p:attrName>style.visibility</p:attrName>
                                        </p:attrNameLst>
                                      </p:cBhvr>
                                      <p:to>
                                        <p:strVal val="visible"/>
                                      </p:to>
                                    </p:set>
                                    <p:animScale>
                                      <p:cBhvr>
                                        <p:cTn id="887" dur="1000" decel="50000" fill="hold">
                                          <p:stCondLst>
                                            <p:cond delay="0"/>
                                          </p:stCondLst>
                                        </p:cTn>
                                        <p:tgtEl>
                                          <p:spTgt spid="1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8" dur="1000" decel="50000" fill="hold">
                                          <p:stCondLst>
                                            <p:cond delay="0"/>
                                          </p:stCondLst>
                                        </p:cTn>
                                        <p:tgtEl>
                                          <p:spTgt spid="148"/>
                                        </p:tgtEl>
                                        <p:attrNameLst>
                                          <p:attrName>ppt_x</p:attrName>
                                          <p:attrName>ppt_y</p:attrName>
                                        </p:attrNameLst>
                                      </p:cBhvr>
                                    </p:animMotion>
                                    <p:animEffect transition="in" filter="fade">
                                      <p:cBhvr>
                                        <p:cTn id="889" dur="1000"/>
                                        <p:tgtEl>
                                          <p:spTgt spid="148"/>
                                        </p:tgtEl>
                                      </p:cBhvr>
                                    </p:animEffect>
                                  </p:childTnLst>
                                </p:cTn>
                              </p:par>
                              <p:par>
                                <p:cTn id="890" presetID="52" presetClass="entr" presetSubtype="0" fill="hold" grpId="0" nodeType="withEffect">
                                  <p:stCondLst>
                                    <p:cond delay="0"/>
                                  </p:stCondLst>
                                  <p:childTnLst>
                                    <p:set>
                                      <p:cBhvr>
                                        <p:cTn id="891" dur="1" fill="hold">
                                          <p:stCondLst>
                                            <p:cond delay="0"/>
                                          </p:stCondLst>
                                        </p:cTn>
                                        <p:tgtEl>
                                          <p:spTgt spid="147"/>
                                        </p:tgtEl>
                                        <p:attrNameLst>
                                          <p:attrName>style.visibility</p:attrName>
                                        </p:attrNameLst>
                                      </p:cBhvr>
                                      <p:to>
                                        <p:strVal val="visible"/>
                                      </p:to>
                                    </p:set>
                                    <p:animScale>
                                      <p:cBhvr>
                                        <p:cTn id="892" dur="1000" decel="50000" fill="hold">
                                          <p:stCondLst>
                                            <p:cond delay="0"/>
                                          </p:stCondLst>
                                        </p:cTn>
                                        <p:tgtEl>
                                          <p:spTgt spid="14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93" dur="1000" decel="50000" fill="hold">
                                          <p:stCondLst>
                                            <p:cond delay="0"/>
                                          </p:stCondLst>
                                        </p:cTn>
                                        <p:tgtEl>
                                          <p:spTgt spid="147"/>
                                        </p:tgtEl>
                                        <p:attrNameLst>
                                          <p:attrName>ppt_x</p:attrName>
                                          <p:attrName>ppt_y</p:attrName>
                                        </p:attrNameLst>
                                      </p:cBhvr>
                                    </p:animMotion>
                                    <p:animEffect transition="in" filter="fade">
                                      <p:cBhvr>
                                        <p:cTn id="894" dur="1000"/>
                                        <p:tgtEl>
                                          <p:spTgt spid="147"/>
                                        </p:tgtEl>
                                      </p:cBhvr>
                                    </p:animEffect>
                                  </p:childTnLst>
                                </p:cTn>
                              </p:par>
                              <p:par>
                                <p:cTn id="895" presetID="52" presetClass="entr" presetSubtype="0" fill="hold" nodeType="withEffect">
                                  <p:stCondLst>
                                    <p:cond delay="0"/>
                                  </p:stCondLst>
                                  <p:childTnLst>
                                    <p:set>
                                      <p:cBhvr>
                                        <p:cTn id="896" dur="1" fill="hold">
                                          <p:stCondLst>
                                            <p:cond delay="0"/>
                                          </p:stCondLst>
                                        </p:cTn>
                                        <p:tgtEl>
                                          <p:spTgt spid="149"/>
                                        </p:tgtEl>
                                        <p:attrNameLst>
                                          <p:attrName>style.visibility</p:attrName>
                                        </p:attrNameLst>
                                      </p:cBhvr>
                                      <p:to>
                                        <p:strVal val="visible"/>
                                      </p:to>
                                    </p:set>
                                    <p:animScale>
                                      <p:cBhvr>
                                        <p:cTn id="897" dur="1000" decel="50000" fill="hold">
                                          <p:stCondLst>
                                            <p:cond delay="0"/>
                                          </p:stCondLst>
                                        </p:cTn>
                                        <p:tgtEl>
                                          <p:spTgt spid="1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98" dur="1000" decel="50000" fill="hold">
                                          <p:stCondLst>
                                            <p:cond delay="0"/>
                                          </p:stCondLst>
                                        </p:cTn>
                                        <p:tgtEl>
                                          <p:spTgt spid="149"/>
                                        </p:tgtEl>
                                        <p:attrNameLst>
                                          <p:attrName>ppt_x</p:attrName>
                                          <p:attrName>ppt_y</p:attrName>
                                        </p:attrNameLst>
                                      </p:cBhvr>
                                    </p:animMotion>
                                    <p:animEffect transition="in" filter="fade">
                                      <p:cBhvr>
                                        <p:cTn id="899" dur="1000"/>
                                        <p:tgtEl>
                                          <p:spTgt spid="149"/>
                                        </p:tgtEl>
                                      </p:cBhvr>
                                    </p:animEffect>
                                  </p:childTnLst>
                                </p:cTn>
                              </p:par>
                              <p:par>
                                <p:cTn id="900" presetID="52" presetClass="entr" presetSubtype="0" fill="hold" grpId="0" nodeType="withEffect">
                                  <p:stCondLst>
                                    <p:cond delay="0"/>
                                  </p:stCondLst>
                                  <p:childTnLst>
                                    <p:set>
                                      <p:cBhvr>
                                        <p:cTn id="901" dur="1" fill="hold">
                                          <p:stCondLst>
                                            <p:cond delay="0"/>
                                          </p:stCondLst>
                                        </p:cTn>
                                        <p:tgtEl>
                                          <p:spTgt spid="158"/>
                                        </p:tgtEl>
                                        <p:attrNameLst>
                                          <p:attrName>style.visibility</p:attrName>
                                        </p:attrNameLst>
                                      </p:cBhvr>
                                      <p:to>
                                        <p:strVal val="visible"/>
                                      </p:to>
                                    </p:set>
                                    <p:animScale>
                                      <p:cBhvr>
                                        <p:cTn id="902" dur="1000" decel="50000" fill="hold">
                                          <p:stCondLst>
                                            <p:cond delay="0"/>
                                          </p:stCondLst>
                                        </p:cTn>
                                        <p:tgtEl>
                                          <p:spTgt spid="1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03" dur="1000" decel="50000" fill="hold">
                                          <p:stCondLst>
                                            <p:cond delay="0"/>
                                          </p:stCondLst>
                                        </p:cTn>
                                        <p:tgtEl>
                                          <p:spTgt spid="158"/>
                                        </p:tgtEl>
                                        <p:attrNameLst>
                                          <p:attrName>ppt_x</p:attrName>
                                          <p:attrName>ppt_y</p:attrName>
                                        </p:attrNameLst>
                                      </p:cBhvr>
                                    </p:animMotion>
                                    <p:animEffect transition="in" filter="fade">
                                      <p:cBhvr>
                                        <p:cTn id="904" dur="1000"/>
                                        <p:tgtEl>
                                          <p:spTgt spid="158"/>
                                        </p:tgtEl>
                                      </p:cBhvr>
                                    </p:animEffect>
                                  </p:childTnLst>
                                </p:cTn>
                              </p:par>
                            </p:childTnLst>
                          </p:cTn>
                        </p:par>
                        <p:par>
                          <p:cTn id="905" fill="hold">
                            <p:stCondLst>
                              <p:cond delay="1000"/>
                            </p:stCondLst>
                            <p:childTnLst>
                              <p:par>
                                <p:cTn id="906" presetID="2" presetClass="entr" presetSubtype="4" fill="hold" grpId="0" nodeType="afterEffect">
                                  <p:stCondLst>
                                    <p:cond delay="0"/>
                                  </p:stCondLst>
                                  <p:childTnLst>
                                    <p:set>
                                      <p:cBhvr>
                                        <p:cTn id="907" dur="1" fill="hold">
                                          <p:stCondLst>
                                            <p:cond delay="0"/>
                                          </p:stCondLst>
                                        </p:cTn>
                                        <p:tgtEl>
                                          <p:spTgt spid="224"/>
                                        </p:tgtEl>
                                        <p:attrNameLst>
                                          <p:attrName>style.visibility</p:attrName>
                                        </p:attrNameLst>
                                      </p:cBhvr>
                                      <p:to>
                                        <p:strVal val="visible"/>
                                      </p:to>
                                    </p:set>
                                    <p:anim calcmode="lin" valueType="num">
                                      <p:cBhvr additive="base">
                                        <p:cTn id="908" dur="500" fill="hold"/>
                                        <p:tgtEl>
                                          <p:spTgt spid="224"/>
                                        </p:tgtEl>
                                        <p:attrNameLst>
                                          <p:attrName>ppt_x</p:attrName>
                                        </p:attrNameLst>
                                      </p:cBhvr>
                                      <p:tavLst>
                                        <p:tav tm="0">
                                          <p:val>
                                            <p:strVal val="#ppt_x"/>
                                          </p:val>
                                        </p:tav>
                                        <p:tav tm="100000">
                                          <p:val>
                                            <p:strVal val="#ppt_x"/>
                                          </p:val>
                                        </p:tav>
                                      </p:tavLst>
                                    </p:anim>
                                    <p:anim calcmode="lin" valueType="num">
                                      <p:cBhvr additive="base">
                                        <p:cTn id="909" dur="500" fill="hold"/>
                                        <p:tgtEl>
                                          <p:spTgt spid="224"/>
                                        </p:tgtEl>
                                        <p:attrNameLst>
                                          <p:attrName>ppt_y</p:attrName>
                                        </p:attrNameLst>
                                      </p:cBhvr>
                                      <p:tavLst>
                                        <p:tav tm="0">
                                          <p:val>
                                            <p:strVal val="1+#ppt_h/2"/>
                                          </p:val>
                                        </p:tav>
                                        <p:tav tm="100000">
                                          <p:val>
                                            <p:strVal val="#ppt_y"/>
                                          </p:val>
                                        </p:tav>
                                      </p:tavLst>
                                    </p:anim>
                                  </p:childTnLst>
                                </p:cTn>
                              </p:par>
                            </p:childTnLst>
                          </p:cTn>
                        </p:par>
                        <p:par>
                          <p:cTn id="910" fill="hold">
                            <p:stCondLst>
                              <p:cond delay="1500"/>
                            </p:stCondLst>
                            <p:childTnLst>
                              <p:par>
                                <p:cTn id="911" presetID="2" presetClass="entr" presetSubtype="4" fill="hold" grpId="0" nodeType="afterEffect">
                                  <p:stCondLst>
                                    <p:cond delay="0"/>
                                  </p:stCondLst>
                                  <p:childTnLst>
                                    <p:set>
                                      <p:cBhvr>
                                        <p:cTn id="912" dur="1" fill="hold">
                                          <p:stCondLst>
                                            <p:cond delay="0"/>
                                          </p:stCondLst>
                                        </p:cTn>
                                        <p:tgtEl>
                                          <p:spTgt spid="225"/>
                                        </p:tgtEl>
                                        <p:attrNameLst>
                                          <p:attrName>style.visibility</p:attrName>
                                        </p:attrNameLst>
                                      </p:cBhvr>
                                      <p:to>
                                        <p:strVal val="visible"/>
                                      </p:to>
                                    </p:set>
                                    <p:anim calcmode="lin" valueType="num">
                                      <p:cBhvr additive="base">
                                        <p:cTn id="913" dur="500" fill="hold"/>
                                        <p:tgtEl>
                                          <p:spTgt spid="225"/>
                                        </p:tgtEl>
                                        <p:attrNameLst>
                                          <p:attrName>ppt_x</p:attrName>
                                        </p:attrNameLst>
                                      </p:cBhvr>
                                      <p:tavLst>
                                        <p:tav tm="0">
                                          <p:val>
                                            <p:strVal val="#ppt_x"/>
                                          </p:val>
                                        </p:tav>
                                        <p:tav tm="100000">
                                          <p:val>
                                            <p:strVal val="#ppt_x"/>
                                          </p:val>
                                        </p:tav>
                                      </p:tavLst>
                                    </p:anim>
                                    <p:anim calcmode="lin" valueType="num">
                                      <p:cBhvr additive="base">
                                        <p:cTn id="914" dur="500" fill="hold"/>
                                        <p:tgtEl>
                                          <p:spTgt spid="225"/>
                                        </p:tgtEl>
                                        <p:attrNameLst>
                                          <p:attrName>ppt_y</p:attrName>
                                        </p:attrNameLst>
                                      </p:cBhvr>
                                      <p:tavLst>
                                        <p:tav tm="0">
                                          <p:val>
                                            <p:strVal val="1+#ppt_h/2"/>
                                          </p:val>
                                        </p:tav>
                                        <p:tav tm="100000">
                                          <p:val>
                                            <p:strVal val="#ppt_y"/>
                                          </p:val>
                                        </p:tav>
                                      </p:tavLst>
                                    </p:anim>
                                  </p:childTnLst>
                                </p:cTn>
                              </p:par>
                            </p:childTnLst>
                          </p:cTn>
                        </p:par>
                        <p:par>
                          <p:cTn id="915" fill="hold">
                            <p:stCondLst>
                              <p:cond delay="2000"/>
                            </p:stCondLst>
                            <p:childTnLst>
                              <p:par>
                                <p:cTn id="916" presetID="2" presetClass="entr" presetSubtype="4" fill="hold" grpId="0" nodeType="afterEffect">
                                  <p:stCondLst>
                                    <p:cond delay="0"/>
                                  </p:stCondLst>
                                  <p:childTnLst>
                                    <p:set>
                                      <p:cBhvr>
                                        <p:cTn id="917" dur="1" fill="hold">
                                          <p:stCondLst>
                                            <p:cond delay="0"/>
                                          </p:stCondLst>
                                        </p:cTn>
                                        <p:tgtEl>
                                          <p:spTgt spid="226"/>
                                        </p:tgtEl>
                                        <p:attrNameLst>
                                          <p:attrName>style.visibility</p:attrName>
                                        </p:attrNameLst>
                                      </p:cBhvr>
                                      <p:to>
                                        <p:strVal val="visible"/>
                                      </p:to>
                                    </p:set>
                                    <p:anim calcmode="lin" valueType="num">
                                      <p:cBhvr additive="base">
                                        <p:cTn id="918" dur="500" fill="hold"/>
                                        <p:tgtEl>
                                          <p:spTgt spid="226"/>
                                        </p:tgtEl>
                                        <p:attrNameLst>
                                          <p:attrName>ppt_x</p:attrName>
                                        </p:attrNameLst>
                                      </p:cBhvr>
                                      <p:tavLst>
                                        <p:tav tm="0">
                                          <p:val>
                                            <p:strVal val="#ppt_x"/>
                                          </p:val>
                                        </p:tav>
                                        <p:tav tm="100000">
                                          <p:val>
                                            <p:strVal val="#ppt_x"/>
                                          </p:val>
                                        </p:tav>
                                      </p:tavLst>
                                    </p:anim>
                                    <p:anim calcmode="lin" valueType="num">
                                      <p:cBhvr additive="base">
                                        <p:cTn id="919" dur="500" fill="hold"/>
                                        <p:tgtEl>
                                          <p:spTgt spid="226"/>
                                        </p:tgtEl>
                                        <p:attrNameLst>
                                          <p:attrName>ppt_y</p:attrName>
                                        </p:attrNameLst>
                                      </p:cBhvr>
                                      <p:tavLst>
                                        <p:tav tm="0">
                                          <p:val>
                                            <p:strVal val="1+#ppt_h/2"/>
                                          </p:val>
                                        </p:tav>
                                        <p:tav tm="100000">
                                          <p:val>
                                            <p:strVal val="#ppt_y"/>
                                          </p:val>
                                        </p:tav>
                                      </p:tavLst>
                                    </p:anim>
                                  </p:childTnLst>
                                </p:cTn>
                              </p:par>
                            </p:childTnLst>
                          </p:cTn>
                        </p:par>
                        <p:par>
                          <p:cTn id="920" fill="hold">
                            <p:stCondLst>
                              <p:cond delay="2500"/>
                            </p:stCondLst>
                            <p:childTnLst>
                              <p:par>
                                <p:cTn id="921" presetID="2" presetClass="entr" presetSubtype="4" fill="hold" grpId="0" nodeType="afterEffect">
                                  <p:stCondLst>
                                    <p:cond delay="0"/>
                                  </p:stCondLst>
                                  <p:childTnLst>
                                    <p:set>
                                      <p:cBhvr>
                                        <p:cTn id="922" dur="1" fill="hold">
                                          <p:stCondLst>
                                            <p:cond delay="0"/>
                                          </p:stCondLst>
                                        </p:cTn>
                                        <p:tgtEl>
                                          <p:spTgt spid="227"/>
                                        </p:tgtEl>
                                        <p:attrNameLst>
                                          <p:attrName>style.visibility</p:attrName>
                                        </p:attrNameLst>
                                      </p:cBhvr>
                                      <p:to>
                                        <p:strVal val="visible"/>
                                      </p:to>
                                    </p:set>
                                    <p:anim calcmode="lin" valueType="num">
                                      <p:cBhvr additive="base">
                                        <p:cTn id="923" dur="500" fill="hold"/>
                                        <p:tgtEl>
                                          <p:spTgt spid="227"/>
                                        </p:tgtEl>
                                        <p:attrNameLst>
                                          <p:attrName>ppt_x</p:attrName>
                                        </p:attrNameLst>
                                      </p:cBhvr>
                                      <p:tavLst>
                                        <p:tav tm="0">
                                          <p:val>
                                            <p:strVal val="#ppt_x"/>
                                          </p:val>
                                        </p:tav>
                                        <p:tav tm="100000">
                                          <p:val>
                                            <p:strVal val="#ppt_x"/>
                                          </p:val>
                                        </p:tav>
                                      </p:tavLst>
                                    </p:anim>
                                    <p:anim calcmode="lin" valueType="num">
                                      <p:cBhvr additive="base">
                                        <p:cTn id="924" dur="500" fill="hold"/>
                                        <p:tgtEl>
                                          <p:spTgt spid="227"/>
                                        </p:tgtEl>
                                        <p:attrNameLst>
                                          <p:attrName>ppt_y</p:attrName>
                                        </p:attrNameLst>
                                      </p:cBhvr>
                                      <p:tavLst>
                                        <p:tav tm="0">
                                          <p:val>
                                            <p:strVal val="1+#ppt_h/2"/>
                                          </p:val>
                                        </p:tav>
                                        <p:tav tm="100000">
                                          <p:val>
                                            <p:strVal val="#ppt_y"/>
                                          </p:val>
                                        </p:tav>
                                      </p:tavLst>
                                    </p:anim>
                                  </p:childTnLst>
                                </p:cTn>
                              </p:par>
                            </p:childTnLst>
                          </p:cTn>
                        </p:par>
                        <p:par>
                          <p:cTn id="925" fill="hold">
                            <p:stCondLst>
                              <p:cond delay="3000"/>
                            </p:stCondLst>
                            <p:childTnLst>
                              <p:par>
                                <p:cTn id="926" presetID="2" presetClass="entr" presetSubtype="4" fill="hold" grpId="0" nodeType="afterEffect">
                                  <p:stCondLst>
                                    <p:cond delay="0"/>
                                  </p:stCondLst>
                                  <p:childTnLst>
                                    <p:set>
                                      <p:cBhvr>
                                        <p:cTn id="927" dur="1" fill="hold">
                                          <p:stCondLst>
                                            <p:cond delay="0"/>
                                          </p:stCondLst>
                                        </p:cTn>
                                        <p:tgtEl>
                                          <p:spTgt spid="228"/>
                                        </p:tgtEl>
                                        <p:attrNameLst>
                                          <p:attrName>style.visibility</p:attrName>
                                        </p:attrNameLst>
                                      </p:cBhvr>
                                      <p:to>
                                        <p:strVal val="visible"/>
                                      </p:to>
                                    </p:set>
                                    <p:anim calcmode="lin" valueType="num">
                                      <p:cBhvr additive="base">
                                        <p:cTn id="928" dur="500" fill="hold"/>
                                        <p:tgtEl>
                                          <p:spTgt spid="228"/>
                                        </p:tgtEl>
                                        <p:attrNameLst>
                                          <p:attrName>ppt_x</p:attrName>
                                        </p:attrNameLst>
                                      </p:cBhvr>
                                      <p:tavLst>
                                        <p:tav tm="0">
                                          <p:val>
                                            <p:strVal val="#ppt_x"/>
                                          </p:val>
                                        </p:tav>
                                        <p:tav tm="100000">
                                          <p:val>
                                            <p:strVal val="#ppt_x"/>
                                          </p:val>
                                        </p:tav>
                                      </p:tavLst>
                                    </p:anim>
                                    <p:anim calcmode="lin" valueType="num">
                                      <p:cBhvr additive="base">
                                        <p:cTn id="929" dur="500" fill="hold"/>
                                        <p:tgtEl>
                                          <p:spTgt spid="228"/>
                                        </p:tgtEl>
                                        <p:attrNameLst>
                                          <p:attrName>ppt_y</p:attrName>
                                        </p:attrNameLst>
                                      </p:cBhvr>
                                      <p:tavLst>
                                        <p:tav tm="0">
                                          <p:val>
                                            <p:strVal val="1+#ppt_h/2"/>
                                          </p:val>
                                        </p:tav>
                                        <p:tav tm="100000">
                                          <p:val>
                                            <p:strVal val="#ppt_y"/>
                                          </p:val>
                                        </p:tav>
                                      </p:tavLst>
                                    </p:anim>
                                  </p:childTnLst>
                                </p:cTn>
                              </p:par>
                            </p:childTnLst>
                          </p:cTn>
                        </p:par>
                        <p:par>
                          <p:cTn id="930" fill="hold">
                            <p:stCondLst>
                              <p:cond delay="3500"/>
                            </p:stCondLst>
                            <p:childTnLst>
                              <p:par>
                                <p:cTn id="931" presetID="2" presetClass="entr" presetSubtype="4" fill="hold" grpId="0" nodeType="afterEffect">
                                  <p:stCondLst>
                                    <p:cond delay="0"/>
                                  </p:stCondLst>
                                  <p:childTnLst>
                                    <p:set>
                                      <p:cBhvr>
                                        <p:cTn id="932" dur="1" fill="hold">
                                          <p:stCondLst>
                                            <p:cond delay="0"/>
                                          </p:stCondLst>
                                        </p:cTn>
                                        <p:tgtEl>
                                          <p:spTgt spid="229"/>
                                        </p:tgtEl>
                                        <p:attrNameLst>
                                          <p:attrName>style.visibility</p:attrName>
                                        </p:attrNameLst>
                                      </p:cBhvr>
                                      <p:to>
                                        <p:strVal val="visible"/>
                                      </p:to>
                                    </p:set>
                                    <p:anim calcmode="lin" valueType="num">
                                      <p:cBhvr additive="base">
                                        <p:cTn id="933" dur="500" fill="hold"/>
                                        <p:tgtEl>
                                          <p:spTgt spid="229"/>
                                        </p:tgtEl>
                                        <p:attrNameLst>
                                          <p:attrName>ppt_x</p:attrName>
                                        </p:attrNameLst>
                                      </p:cBhvr>
                                      <p:tavLst>
                                        <p:tav tm="0">
                                          <p:val>
                                            <p:strVal val="#ppt_x"/>
                                          </p:val>
                                        </p:tav>
                                        <p:tav tm="100000">
                                          <p:val>
                                            <p:strVal val="#ppt_x"/>
                                          </p:val>
                                        </p:tav>
                                      </p:tavLst>
                                    </p:anim>
                                    <p:anim calcmode="lin" valueType="num">
                                      <p:cBhvr additive="base">
                                        <p:cTn id="934" dur="500" fill="hold"/>
                                        <p:tgtEl>
                                          <p:spTgt spid="229"/>
                                        </p:tgtEl>
                                        <p:attrNameLst>
                                          <p:attrName>ppt_y</p:attrName>
                                        </p:attrNameLst>
                                      </p:cBhvr>
                                      <p:tavLst>
                                        <p:tav tm="0">
                                          <p:val>
                                            <p:strVal val="1+#ppt_h/2"/>
                                          </p:val>
                                        </p:tav>
                                        <p:tav tm="100000">
                                          <p:val>
                                            <p:strVal val="#ppt_y"/>
                                          </p:val>
                                        </p:tav>
                                      </p:tavLst>
                                    </p:anim>
                                  </p:childTnLst>
                                </p:cTn>
                              </p:par>
                            </p:childTnLst>
                          </p:cTn>
                        </p:par>
                        <p:par>
                          <p:cTn id="935" fill="hold">
                            <p:stCondLst>
                              <p:cond delay="4000"/>
                            </p:stCondLst>
                            <p:childTnLst>
                              <p:par>
                                <p:cTn id="936" presetID="2" presetClass="entr" presetSubtype="4" fill="hold" grpId="0" nodeType="afterEffect">
                                  <p:stCondLst>
                                    <p:cond delay="0"/>
                                  </p:stCondLst>
                                  <p:childTnLst>
                                    <p:set>
                                      <p:cBhvr>
                                        <p:cTn id="937" dur="1" fill="hold">
                                          <p:stCondLst>
                                            <p:cond delay="0"/>
                                          </p:stCondLst>
                                        </p:cTn>
                                        <p:tgtEl>
                                          <p:spTgt spid="230"/>
                                        </p:tgtEl>
                                        <p:attrNameLst>
                                          <p:attrName>style.visibility</p:attrName>
                                        </p:attrNameLst>
                                      </p:cBhvr>
                                      <p:to>
                                        <p:strVal val="visible"/>
                                      </p:to>
                                    </p:set>
                                    <p:anim calcmode="lin" valueType="num">
                                      <p:cBhvr additive="base">
                                        <p:cTn id="938" dur="500" fill="hold"/>
                                        <p:tgtEl>
                                          <p:spTgt spid="230"/>
                                        </p:tgtEl>
                                        <p:attrNameLst>
                                          <p:attrName>ppt_x</p:attrName>
                                        </p:attrNameLst>
                                      </p:cBhvr>
                                      <p:tavLst>
                                        <p:tav tm="0">
                                          <p:val>
                                            <p:strVal val="#ppt_x"/>
                                          </p:val>
                                        </p:tav>
                                        <p:tav tm="100000">
                                          <p:val>
                                            <p:strVal val="#ppt_x"/>
                                          </p:val>
                                        </p:tav>
                                      </p:tavLst>
                                    </p:anim>
                                    <p:anim calcmode="lin" valueType="num">
                                      <p:cBhvr additive="base">
                                        <p:cTn id="939" dur="500" fill="hold"/>
                                        <p:tgtEl>
                                          <p:spTgt spid="230"/>
                                        </p:tgtEl>
                                        <p:attrNameLst>
                                          <p:attrName>ppt_y</p:attrName>
                                        </p:attrNameLst>
                                      </p:cBhvr>
                                      <p:tavLst>
                                        <p:tav tm="0">
                                          <p:val>
                                            <p:strVal val="1+#ppt_h/2"/>
                                          </p:val>
                                        </p:tav>
                                        <p:tav tm="100000">
                                          <p:val>
                                            <p:strVal val="#ppt_y"/>
                                          </p:val>
                                        </p:tav>
                                      </p:tavLst>
                                    </p:anim>
                                  </p:childTnLst>
                                </p:cTn>
                              </p:par>
                            </p:childTnLst>
                          </p:cTn>
                        </p:par>
                        <p:par>
                          <p:cTn id="940" fill="hold">
                            <p:stCondLst>
                              <p:cond delay="4500"/>
                            </p:stCondLst>
                            <p:childTnLst>
                              <p:par>
                                <p:cTn id="941" presetID="2" presetClass="entr" presetSubtype="4" fill="hold" grpId="0" nodeType="afterEffect">
                                  <p:stCondLst>
                                    <p:cond delay="0"/>
                                  </p:stCondLst>
                                  <p:childTnLst>
                                    <p:set>
                                      <p:cBhvr>
                                        <p:cTn id="942" dur="1" fill="hold">
                                          <p:stCondLst>
                                            <p:cond delay="0"/>
                                          </p:stCondLst>
                                        </p:cTn>
                                        <p:tgtEl>
                                          <p:spTgt spid="231"/>
                                        </p:tgtEl>
                                        <p:attrNameLst>
                                          <p:attrName>style.visibility</p:attrName>
                                        </p:attrNameLst>
                                      </p:cBhvr>
                                      <p:to>
                                        <p:strVal val="visible"/>
                                      </p:to>
                                    </p:set>
                                    <p:anim calcmode="lin" valueType="num">
                                      <p:cBhvr additive="base">
                                        <p:cTn id="943" dur="500" fill="hold"/>
                                        <p:tgtEl>
                                          <p:spTgt spid="231"/>
                                        </p:tgtEl>
                                        <p:attrNameLst>
                                          <p:attrName>ppt_x</p:attrName>
                                        </p:attrNameLst>
                                      </p:cBhvr>
                                      <p:tavLst>
                                        <p:tav tm="0">
                                          <p:val>
                                            <p:strVal val="#ppt_x"/>
                                          </p:val>
                                        </p:tav>
                                        <p:tav tm="100000">
                                          <p:val>
                                            <p:strVal val="#ppt_x"/>
                                          </p:val>
                                        </p:tav>
                                      </p:tavLst>
                                    </p:anim>
                                    <p:anim calcmode="lin" valueType="num">
                                      <p:cBhvr additive="base">
                                        <p:cTn id="944" dur="500" fill="hold"/>
                                        <p:tgtEl>
                                          <p:spTgt spid="231"/>
                                        </p:tgtEl>
                                        <p:attrNameLst>
                                          <p:attrName>ppt_y</p:attrName>
                                        </p:attrNameLst>
                                      </p:cBhvr>
                                      <p:tavLst>
                                        <p:tav tm="0">
                                          <p:val>
                                            <p:strVal val="1+#ppt_h/2"/>
                                          </p:val>
                                        </p:tav>
                                        <p:tav tm="100000">
                                          <p:val>
                                            <p:strVal val="#ppt_y"/>
                                          </p:val>
                                        </p:tav>
                                      </p:tavLst>
                                    </p:anim>
                                  </p:childTnLst>
                                </p:cTn>
                              </p:par>
                            </p:childTnLst>
                          </p:cTn>
                        </p:par>
                        <p:par>
                          <p:cTn id="945" fill="hold">
                            <p:stCondLst>
                              <p:cond delay="5000"/>
                            </p:stCondLst>
                            <p:childTnLst>
                              <p:par>
                                <p:cTn id="946" presetID="2" presetClass="entr" presetSubtype="4" fill="hold" grpId="0" nodeType="afterEffect">
                                  <p:stCondLst>
                                    <p:cond delay="0"/>
                                  </p:stCondLst>
                                  <p:childTnLst>
                                    <p:set>
                                      <p:cBhvr>
                                        <p:cTn id="947" dur="1" fill="hold">
                                          <p:stCondLst>
                                            <p:cond delay="0"/>
                                          </p:stCondLst>
                                        </p:cTn>
                                        <p:tgtEl>
                                          <p:spTgt spid="232"/>
                                        </p:tgtEl>
                                        <p:attrNameLst>
                                          <p:attrName>style.visibility</p:attrName>
                                        </p:attrNameLst>
                                      </p:cBhvr>
                                      <p:to>
                                        <p:strVal val="visible"/>
                                      </p:to>
                                    </p:set>
                                    <p:anim calcmode="lin" valueType="num">
                                      <p:cBhvr additive="base">
                                        <p:cTn id="948" dur="500" fill="hold"/>
                                        <p:tgtEl>
                                          <p:spTgt spid="232"/>
                                        </p:tgtEl>
                                        <p:attrNameLst>
                                          <p:attrName>ppt_x</p:attrName>
                                        </p:attrNameLst>
                                      </p:cBhvr>
                                      <p:tavLst>
                                        <p:tav tm="0">
                                          <p:val>
                                            <p:strVal val="#ppt_x"/>
                                          </p:val>
                                        </p:tav>
                                        <p:tav tm="100000">
                                          <p:val>
                                            <p:strVal val="#ppt_x"/>
                                          </p:val>
                                        </p:tav>
                                      </p:tavLst>
                                    </p:anim>
                                    <p:anim calcmode="lin" valueType="num">
                                      <p:cBhvr additive="base">
                                        <p:cTn id="949" dur="500" fill="hold"/>
                                        <p:tgtEl>
                                          <p:spTgt spid="232"/>
                                        </p:tgtEl>
                                        <p:attrNameLst>
                                          <p:attrName>ppt_y</p:attrName>
                                        </p:attrNameLst>
                                      </p:cBhvr>
                                      <p:tavLst>
                                        <p:tav tm="0">
                                          <p:val>
                                            <p:strVal val="1+#ppt_h/2"/>
                                          </p:val>
                                        </p:tav>
                                        <p:tav tm="100000">
                                          <p:val>
                                            <p:strVal val="#ppt_y"/>
                                          </p:val>
                                        </p:tav>
                                      </p:tavLst>
                                    </p:anim>
                                  </p:childTnLst>
                                </p:cTn>
                              </p:par>
                            </p:childTnLst>
                          </p:cTn>
                        </p:par>
                        <p:par>
                          <p:cTn id="950" fill="hold">
                            <p:stCondLst>
                              <p:cond delay="5500"/>
                            </p:stCondLst>
                            <p:childTnLst>
                              <p:par>
                                <p:cTn id="951" presetID="2" presetClass="entr" presetSubtype="4" fill="hold" grpId="0" nodeType="afterEffect">
                                  <p:stCondLst>
                                    <p:cond delay="0"/>
                                  </p:stCondLst>
                                  <p:childTnLst>
                                    <p:set>
                                      <p:cBhvr>
                                        <p:cTn id="952" dur="1" fill="hold">
                                          <p:stCondLst>
                                            <p:cond delay="0"/>
                                          </p:stCondLst>
                                        </p:cTn>
                                        <p:tgtEl>
                                          <p:spTgt spid="233"/>
                                        </p:tgtEl>
                                        <p:attrNameLst>
                                          <p:attrName>style.visibility</p:attrName>
                                        </p:attrNameLst>
                                      </p:cBhvr>
                                      <p:to>
                                        <p:strVal val="visible"/>
                                      </p:to>
                                    </p:set>
                                    <p:anim calcmode="lin" valueType="num">
                                      <p:cBhvr additive="base">
                                        <p:cTn id="953" dur="500" fill="hold"/>
                                        <p:tgtEl>
                                          <p:spTgt spid="233"/>
                                        </p:tgtEl>
                                        <p:attrNameLst>
                                          <p:attrName>ppt_x</p:attrName>
                                        </p:attrNameLst>
                                      </p:cBhvr>
                                      <p:tavLst>
                                        <p:tav tm="0">
                                          <p:val>
                                            <p:strVal val="#ppt_x"/>
                                          </p:val>
                                        </p:tav>
                                        <p:tav tm="100000">
                                          <p:val>
                                            <p:strVal val="#ppt_x"/>
                                          </p:val>
                                        </p:tav>
                                      </p:tavLst>
                                    </p:anim>
                                    <p:anim calcmode="lin" valueType="num">
                                      <p:cBhvr additive="base">
                                        <p:cTn id="954" dur="500" fill="hold"/>
                                        <p:tgtEl>
                                          <p:spTgt spid="233"/>
                                        </p:tgtEl>
                                        <p:attrNameLst>
                                          <p:attrName>ppt_y</p:attrName>
                                        </p:attrNameLst>
                                      </p:cBhvr>
                                      <p:tavLst>
                                        <p:tav tm="0">
                                          <p:val>
                                            <p:strVal val="1+#ppt_h/2"/>
                                          </p:val>
                                        </p:tav>
                                        <p:tav tm="100000">
                                          <p:val>
                                            <p:strVal val="#ppt_y"/>
                                          </p:val>
                                        </p:tav>
                                      </p:tavLst>
                                    </p:anim>
                                  </p:childTnLst>
                                </p:cTn>
                              </p:par>
                            </p:childTnLst>
                          </p:cTn>
                        </p:par>
                        <p:par>
                          <p:cTn id="955" fill="hold">
                            <p:stCondLst>
                              <p:cond delay="6000"/>
                            </p:stCondLst>
                            <p:childTnLst>
                              <p:par>
                                <p:cTn id="956" presetID="15" presetClass="entr" presetSubtype="0" fill="hold" nodeType="afterEffect">
                                  <p:stCondLst>
                                    <p:cond delay="0"/>
                                  </p:stCondLst>
                                  <p:childTnLst>
                                    <p:set>
                                      <p:cBhvr>
                                        <p:cTn id="957" dur="1" fill="hold">
                                          <p:stCondLst>
                                            <p:cond delay="0"/>
                                          </p:stCondLst>
                                        </p:cTn>
                                        <p:tgtEl>
                                          <p:spTgt spid="215"/>
                                        </p:tgtEl>
                                        <p:attrNameLst>
                                          <p:attrName>style.visibility</p:attrName>
                                        </p:attrNameLst>
                                      </p:cBhvr>
                                      <p:to>
                                        <p:strVal val="visible"/>
                                      </p:to>
                                    </p:set>
                                    <p:anim calcmode="lin" valueType="num">
                                      <p:cBhvr>
                                        <p:cTn id="958" dur="1000" fill="hold"/>
                                        <p:tgtEl>
                                          <p:spTgt spid="215"/>
                                        </p:tgtEl>
                                        <p:attrNameLst>
                                          <p:attrName>ppt_w</p:attrName>
                                        </p:attrNameLst>
                                      </p:cBhvr>
                                      <p:tavLst>
                                        <p:tav tm="0">
                                          <p:val>
                                            <p:fltVal val="0"/>
                                          </p:val>
                                        </p:tav>
                                        <p:tav tm="100000">
                                          <p:val>
                                            <p:strVal val="#ppt_w"/>
                                          </p:val>
                                        </p:tav>
                                      </p:tavLst>
                                    </p:anim>
                                    <p:anim calcmode="lin" valueType="num">
                                      <p:cBhvr>
                                        <p:cTn id="959" dur="1000" fill="hold"/>
                                        <p:tgtEl>
                                          <p:spTgt spid="215"/>
                                        </p:tgtEl>
                                        <p:attrNameLst>
                                          <p:attrName>ppt_h</p:attrName>
                                        </p:attrNameLst>
                                      </p:cBhvr>
                                      <p:tavLst>
                                        <p:tav tm="0">
                                          <p:val>
                                            <p:fltVal val="0"/>
                                          </p:val>
                                        </p:tav>
                                        <p:tav tm="100000">
                                          <p:val>
                                            <p:strVal val="#ppt_h"/>
                                          </p:val>
                                        </p:tav>
                                      </p:tavLst>
                                    </p:anim>
                                    <p:anim calcmode="lin" valueType="num">
                                      <p:cBhvr>
                                        <p:cTn id="960" dur="1000" fill="hold"/>
                                        <p:tgtEl>
                                          <p:spTgt spid="215"/>
                                        </p:tgtEl>
                                        <p:attrNameLst>
                                          <p:attrName>ppt_x</p:attrName>
                                        </p:attrNameLst>
                                      </p:cBhvr>
                                      <p:tavLst>
                                        <p:tav tm="0" fmla="#ppt_x+(cos(-2*pi*(1-$))*-#ppt_x-sin(-2*pi*(1-$))*(1-#ppt_y))*(1-$)">
                                          <p:val>
                                            <p:fltVal val="0"/>
                                          </p:val>
                                        </p:tav>
                                        <p:tav tm="100000">
                                          <p:val>
                                            <p:fltVal val="1"/>
                                          </p:val>
                                        </p:tav>
                                      </p:tavLst>
                                    </p:anim>
                                    <p:anim calcmode="lin" valueType="num">
                                      <p:cBhvr>
                                        <p:cTn id="961" dur="1000" fill="hold"/>
                                        <p:tgtEl>
                                          <p:spTgt spid="2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62" fill="hold">
                      <p:stCondLst>
                        <p:cond delay="indefinite"/>
                      </p:stCondLst>
                      <p:childTnLst>
                        <p:par>
                          <p:cTn id="963" fill="hold">
                            <p:stCondLst>
                              <p:cond delay="0"/>
                            </p:stCondLst>
                            <p:childTnLst>
                              <p:par>
                                <p:cTn id="964" presetID="31" presetClass="entr" presetSubtype="0" fill="hold" grpId="0" nodeType="clickEffect">
                                  <p:stCondLst>
                                    <p:cond delay="0"/>
                                  </p:stCondLst>
                                  <p:childTnLst>
                                    <p:set>
                                      <p:cBhvr>
                                        <p:cTn id="965" dur="1" fill="hold">
                                          <p:stCondLst>
                                            <p:cond delay="0"/>
                                          </p:stCondLst>
                                        </p:cTn>
                                        <p:tgtEl>
                                          <p:spTgt spid="48"/>
                                        </p:tgtEl>
                                        <p:attrNameLst>
                                          <p:attrName>style.visibility</p:attrName>
                                        </p:attrNameLst>
                                      </p:cBhvr>
                                      <p:to>
                                        <p:strVal val="visible"/>
                                      </p:to>
                                    </p:set>
                                    <p:anim calcmode="lin" valueType="num">
                                      <p:cBhvr>
                                        <p:cTn id="966" dur="1000" fill="hold"/>
                                        <p:tgtEl>
                                          <p:spTgt spid="48"/>
                                        </p:tgtEl>
                                        <p:attrNameLst>
                                          <p:attrName>ppt_w</p:attrName>
                                        </p:attrNameLst>
                                      </p:cBhvr>
                                      <p:tavLst>
                                        <p:tav tm="0">
                                          <p:val>
                                            <p:fltVal val="0"/>
                                          </p:val>
                                        </p:tav>
                                        <p:tav tm="100000">
                                          <p:val>
                                            <p:strVal val="#ppt_w"/>
                                          </p:val>
                                        </p:tav>
                                      </p:tavLst>
                                    </p:anim>
                                    <p:anim calcmode="lin" valueType="num">
                                      <p:cBhvr>
                                        <p:cTn id="967" dur="1000" fill="hold"/>
                                        <p:tgtEl>
                                          <p:spTgt spid="48"/>
                                        </p:tgtEl>
                                        <p:attrNameLst>
                                          <p:attrName>ppt_h</p:attrName>
                                        </p:attrNameLst>
                                      </p:cBhvr>
                                      <p:tavLst>
                                        <p:tav tm="0">
                                          <p:val>
                                            <p:fltVal val="0"/>
                                          </p:val>
                                        </p:tav>
                                        <p:tav tm="100000">
                                          <p:val>
                                            <p:strVal val="#ppt_h"/>
                                          </p:val>
                                        </p:tav>
                                      </p:tavLst>
                                    </p:anim>
                                    <p:anim calcmode="lin" valueType="num">
                                      <p:cBhvr>
                                        <p:cTn id="968" dur="1000" fill="hold"/>
                                        <p:tgtEl>
                                          <p:spTgt spid="48"/>
                                        </p:tgtEl>
                                        <p:attrNameLst>
                                          <p:attrName>style.rotation</p:attrName>
                                        </p:attrNameLst>
                                      </p:cBhvr>
                                      <p:tavLst>
                                        <p:tav tm="0">
                                          <p:val>
                                            <p:fltVal val="90"/>
                                          </p:val>
                                        </p:tav>
                                        <p:tav tm="100000">
                                          <p:val>
                                            <p:fltVal val="0"/>
                                          </p:val>
                                        </p:tav>
                                      </p:tavLst>
                                    </p:anim>
                                    <p:animEffect transition="in" filter="fade">
                                      <p:cBhvr>
                                        <p:cTn id="969" dur="1000"/>
                                        <p:tgtEl>
                                          <p:spTgt spid="48"/>
                                        </p:tgtEl>
                                      </p:cBhvr>
                                    </p:animEffect>
                                  </p:childTnLst>
                                </p:cTn>
                              </p:par>
                              <p:par>
                                <p:cTn id="970" presetID="31" presetClass="entr" presetSubtype="0" fill="hold" grpId="0" nodeType="withEffect">
                                  <p:stCondLst>
                                    <p:cond delay="0"/>
                                  </p:stCondLst>
                                  <p:childTnLst>
                                    <p:set>
                                      <p:cBhvr>
                                        <p:cTn id="971" dur="1" fill="hold">
                                          <p:stCondLst>
                                            <p:cond delay="0"/>
                                          </p:stCondLst>
                                        </p:cTn>
                                        <p:tgtEl>
                                          <p:spTgt spid="2"/>
                                        </p:tgtEl>
                                        <p:attrNameLst>
                                          <p:attrName>style.visibility</p:attrName>
                                        </p:attrNameLst>
                                      </p:cBhvr>
                                      <p:to>
                                        <p:strVal val="visible"/>
                                      </p:to>
                                    </p:set>
                                    <p:anim calcmode="lin" valueType="num">
                                      <p:cBhvr>
                                        <p:cTn id="972" dur="1000" fill="hold"/>
                                        <p:tgtEl>
                                          <p:spTgt spid="2"/>
                                        </p:tgtEl>
                                        <p:attrNameLst>
                                          <p:attrName>ppt_w</p:attrName>
                                        </p:attrNameLst>
                                      </p:cBhvr>
                                      <p:tavLst>
                                        <p:tav tm="0">
                                          <p:val>
                                            <p:fltVal val="0"/>
                                          </p:val>
                                        </p:tav>
                                        <p:tav tm="100000">
                                          <p:val>
                                            <p:strVal val="#ppt_w"/>
                                          </p:val>
                                        </p:tav>
                                      </p:tavLst>
                                    </p:anim>
                                    <p:anim calcmode="lin" valueType="num">
                                      <p:cBhvr>
                                        <p:cTn id="973" dur="1000" fill="hold"/>
                                        <p:tgtEl>
                                          <p:spTgt spid="2"/>
                                        </p:tgtEl>
                                        <p:attrNameLst>
                                          <p:attrName>ppt_h</p:attrName>
                                        </p:attrNameLst>
                                      </p:cBhvr>
                                      <p:tavLst>
                                        <p:tav tm="0">
                                          <p:val>
                                            <p:fltVal val="0"/>
                                          </p:val>
                                        </p:tav>
                                        <p:tav tm="100000">
                                          <p:val>
                                            <p:strVal val="#ppt_h"/>
                                          </p:val>
                                        </p:tav>
                                      </p:tavLst>
                                    </p:anim>
                                    <p:anim calcmode="lin" valueType="num">
                                      <p:cBhvr>
                                        <p:cTn id="974" dur="1000" fill="hold"/>
                                        <p:tgtEl>
                                          <p:spTgt spid="2"/>
                                        </p:tgtEl>
                                        <p:attrNameLst>
                                          <p:attrName>style.rotation</p:attrName>
                                        </p:attrNameLst>
                                      </p:cBhvr>
                                      <p:tavLst>
                                        <p:tav tm="0">
                                          <p:val>
                                            <p:fltVal val="90"/>
                                          </p:val>
                                        </p:tav>
                                        <p:tav tm="100000">
                                          <p:val>
                                            <p:fltVal val="0"/>
                                          </p:val>
                                        </p:tav>
                                      </p:tavLst>
                                    </p:anim>
                                    <p:animEffect transition="in" filter="fade">
                                      <p:cBhvr>
                                        <p:cTn id="97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animBg="1"/>
      <p:bldP spid="150" grpId="0"/>
      <p:bldP spid="150" grpId="1"/>
      <p:bldP spid="151" grpId="0"/>
      <p:bldP spid="151" grpId="1"/>
      <p:bldP spid="152" grpId="0"/>
      <p:bldP spid="152" grpId="1"/>
      <p:bldP spid="153" grpId="0"/>
      <p:bldP spid="153" grpId="1"/>
      <p:bldP spid="154" grpId="0"/>
      <p:bldP spid="154" grpId="1"/>
      <p:bldP spid="155" grpId="0"/>
      <p:bldP spid="155" grpId="1"/>
      <p:bldP spid="164" grpId="0" animBg="1"/>
      <p:bldP spid="164" grpId="1" animBg="1"/>
      <p:bldP spid="168" grpId="0"/>
      <p:bldP spid="169" grpId="0" animBg="1"/>
      <p:bldP spid="170" grpId="0"/>
      <p:bldP spid="171" grpId="0"/>
      <p:bldP spid="173" grpId="0"/>
      <p:bldP spid="174" grpId="0"/>
      <p:bldP spid="175" grpId="0"/>
      <p:bldP spid="177" grpId="0" animBg="1"/>
      <p:bldP spid="178" grpId="0" animBg="1"/>
      <p:bldP spid="179" grpId="0" animBg="1"/>
      <p:bldP spid="180" grpId="0" animBg="1"/>
      <p:bldP spid="3" grpId="0" animBg="1"/>
      <p:bldP spid="3" grpId="1" animBg="1"/>
      <p:bldP spid="5" grpId="0" animBg="1"/>
      <p:bldP spid="5" grpId="1" animBg="1"/>
      <p:bldP spid="7" grpId="0" animBg="1"/>
      <p:bldP spid="7" grpId="1" animBg="1"/>
      <p:bldP spid="10" grpId="0" animBg="1"/>
      <p:bldP spid="10" grpId="1" animBg="1"/>
      <p:bldP spid="11" grpId="0" animBg="1"/>
      <p:bldP spid="11" grpId="1" animBg="1"/>
      <p:bldP spid="15" grpId="0" animBg="1"/>
      <p:bldP spid="87" grpId="0"/>
      <p:bldP spid="87" grpId="1"/>
      <p:bldP spid="88" grpId="0" animBg="1"/>
      <p:bldP spid="88" grpId="1" animBg="1"/>
      <p:bldP spid="147" grpId="0"/>
      <p:bldP spid="6" grpId="0"/>
      <p:bldP spid="9" grpId="0" animBg="1"/>
      <p:bldP spid="12" grpId="0"/>
      <p:bldP spid="13" grpId="0" animBg="1"/>
      <p:bldP spid="14" grpId="0"/>
      <p:bldP spid="16" grpId="0"/>
      <p:bldP spid="17" grpId="0"/>
      <p:bldP spid="18" grpId="0"/>
      <p:bldP spid="19" grpId="0"/>
      <p:bldP spid="20" grpId="0"/>
      <p:bldP spid="21" grpId="0" animBg="1"/>
      <p:bldP spid="22" grpId="0" animBg="1"/>
      <p:bldP spid="23" grpId="0" animBg="1"/>
      <p:bldP spid="24" grpId="0" animBg="1"/>
      <p:bldP spid="25" grpId="0" animBg="1"/>
      <p:bldP spid="26" grpId="0" animBg="1"/>
      <p:bldP spid="158" grpId="0" animBg="1"/>
      <p:bldP spid="159" grpId="0"/>
      <p:bldP spid="159" grpId="1"/>
      <p:bldP spid="160" grpId="0"/>
      <p:bldP spid="160" grpId="1"/>
      <p:bldP spid="161" grpId="0"/>
      <p:bldP spid="161" grpId="1"/>
      <p:bldP spid="162" grpId="0"/>
      <p:bldP spid="162" grpId="1"/>
      <p:bldP spid="163" grpId="0"/>
      <p:bldP spid="163" grpId="1"/>
      <p:bldP spid="165" grpId="0"/>
      <p:bldP spid="165" grpId="1"/>
      <p:bldP spid="166" grpId="0" animBg="1"/>
      <p:bldP spid="166" grpId="1" animBg="1"/>
      <p:bldP spid="167" grpId="0" animBg="1"/>
      <p:bldP spid="167" grpId="1" animBg="1"/>
      <p:bldP spid="172" grpId="0" animBg="1"/>
      <p:bldP spid="172" grpId="1" animBg="1"/>
      <p:bldP spid="176" grpId="0" animBg="1"/>
      <p:bldP spid="176" grpId="1" animBg="1"/>
      <p:bldP spid="181" grpId="0" animBg="1"/>
      <p:bldP spid="181" grpId="1" animBg="1"/>
      <p:bldP spid="182" grpId="0" animBg="1"/>
      <p:bldP spid="182" grpId="1" animBg="1"/>
      <p:bldP spid="142" grpId="0"/>
      <p:bldP spid="143" grpId="0" animBg="1"/>
      <p:bldP spid="145" grpId="0" animBg="1"/>
      <p:bldP spid="185" grpId="0"/>
      <p:bldP spid="186" grpId="0" animBg="1"/>
      <p:bldP spid="156" grpId="0"/>
      <p:bldP spid="157" grpId="0"/>
      <p:bldP spid="183" grpId="0"/>
      <p:bldP spid="184" grpId="0"/>
      <p:bldP spid="187" grpId="0"/>
      <p:bldP spid="188" grpId="0" animBg="1"/>
      <p:bldP spid="191" grpId="0" animBg="1"/>
      <p:bldP spid="192" grpId="0" animBg="1"/>
      <p:bldP spid="193" grpId="0" animBg="1"/>
      <p:bldP spid="194" grpId="0" animBg="1"/>
      <p:bldP spid="195" grpId="0"/>
      <p:bldP spid="196" grpId="0" animBg="1"/>
      <p:bldP spid="197" grpId="0"/>
      <p:bldP spid="197" grpId="1"/>
      <p:bldP spid="199" grpId="0"/>
      <p:bldP spid="199" grpId="1"/>
      <p:bldP spid="201" grpId="0"/>
      <p:bldP spid="201" grpId="1"/>
      <p:bldP spid="202" grpId="0" animBg="1"/>
      <p:bldP spid="202" grpId="1" animBg="1"/>
      <p:bldP spid="203" grpId="0"/>
      <p:bldP spid="204" grpId="0"/>
      <p:bldP spid="205" grpId="0"/>
      <p:bldP spid="206" grpId="0"/>
      <p:bldP spid="207" grpId="0"/>
      <p:bldP spid="211" grpId="0" animBg="1"/>
      <p:bldP spid="212" grpId="0" animBg="1"/>
      <p:bldP spid="213" grpId="0" animBg="1"/>
      <p:bldP spid="214" grpId="0" animBg="1"/>
      <p:bldP spid="222" grpId="0"/>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BF36D1E9-6108-4034-BB57-95AC65F3D90F}"/>
              </a:ext>
            </a:extLst>
          </p:cNvPr>
          <p:cNvSpPr/>
          <p:nvPr/>
        </p:nvSpPr>
        <p:spPr>
          <a:xfrm>
            <a:off x="44136" y="4951575"/>
            <a:ext cx="525433" cy="37892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600</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picture containing drawing&#10;&#10;Description automatically generated">
            <a:extLst>
              <a:ext uri="{FF2B5EF4-FFF2-40B4-BE49-F238E27FC236}">
                <a16:creationId xmlns:a16="http://schemas.microsoft.com/office/drawing/2014/main" id="{75436B83-0AA6-3E4D-9EC4-29B180CC4469}"/>
              </a:ext>
            </a:extLst>
          </p:cNvPr>
          <p:cNvPicPr>
            <a:picLocks noChangeAspect="1"/>
          </p:cNvPicPr>
          <p:nvPr/>
        </p:nvPicPr>
        <p:blipFill>
          <a:blip r:embed="rId2"/>
          <a:stretch>
            <a:fillRect/>
          </a:stretch>
        </p:blipFill>
        <p:spPr>
          <a:xfrm>
            <a:off x="10717929" y="6053099"/>
            <a:ext cx="1350759" cy="646331"/>
          </a:xfrm>
          <a:prstGeom prst="rect">
            <a:avLst/>
          </a:prstGeom>
        </p:spPr>
      </p:pic>
      <p:sp>
        <p:nvSpPr>
          <p:cNvPr id="39" name="TextBox 38">
            <a:extLst>
              <a:ext uri="{FF2B5EF4-FFF2-40B4-BE49-F238E27FC236}">
                <a16:creationId xmlns:a16="http://schemas.microsoft.com/office/drawing/2014/main" id="{6F27A0EF-B601-45C7-AE65-51EE197AC85D}"/>
              </a:ext>
            </a:extLst>
          </p:cNvPr>
          <p:cNvSpPr txBox="1"/>
          <p:nvPr/>
        </p:nvSpPr>
        <p:spPr>
          <a:xfrm>
            <a:off x="195295" y="12398"/>
            <a:ext cx="119266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sym typeface="Wingdings" pitchFamily="2" charset="2"/>
              </a:rPr>
              <a:t>An Overview of the late dates for the </a:t>
            </a:r>
            <a:r>
              <a:rPr kumimoji="0" lang="en-US" sz="2000" b="1" i="0" u="sng" strike="noStrike" kern="1200" cap="none" spc="0" normalizeH="0" baseline="0" noProof="0" dirty="0">
                <a:ln>
                  <a:noFill/>
                </a:ln>
                <a:solidFill>
                  <a:srgbClr val="FF0000"/>
                </a:solidFill>
                <a:effectLst/>
                <a:uLnTx/>
                <a:uFillTx/>
                <a:latin typeface="Calibri" panose="020F0502020204030204"/>
                <a:ea typeface="+mn-ea"/>
                <a:cs typeface="+mn-cs"/>
                <a:sym typeface="Wingdings" pitchFamily="2" charset="2"/>
              </a:rPr>
              <a:t>EXTANT MANUSCRIPTS</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itchFamily="2" charset="2"/>
              </a:rPr>
              <a:t> </a:t>
            </a: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sym typeface="Wingdings" pitchFamily="2" charset="2"/>
              </a:rPr>
              <a:t>for everything we know about Islam’s Origins</a:t>
            </a:r>
          </a:p>
        </p:txBody>
      </p:sp>
      <p:sp>
        <p:nvSpPr>
          <p:cNvPr id="48" name="TextBox 47">
            <a:extLst>
              <a:ext uri="{FF2B5EF4-FFF2-40B4-BE49-F238E27FC236}">
                <a16:creationId xmlns:a16="http://schemas.microsoft.com/office/drawing/2014/main" id="{43E02866-645D-4AA3-B87E-521D6A49A477}"/>
              </a:ext>
            </a:extLst>
          </p:cNvPr>
          <p:cNvSpPr txBox="1"/>
          <p:nvPr/>
        </p:nvSpPr>
        <p:spPr>
          <a:xfrm>
            <a:off x="114539" y="5386337"/>
            <a:ext cx="1131456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CONCLUSIONS: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Looking at this timeline above, how can Raymond suggest that “the history of Muhammad is one of the best supported in history”? How can he say that when those who wrote it did so a full </a:t>
            </a:r>
            <a:r>
              <a:rPr kumimoji="0" lang="en-US" sz="2000" b="1" i="0" u="sng" strike="noStrike" kern="1200" cap="none" spc="0" normalizeH="0" baseline="0" noProof="0" dirty="0">
                <a:ln>
                  <a:noFill/>
                </a:ln>
                <a:solidFill>
                  <a:srgbClr val="FF0000"/>
                </a:solidFill>
                <a:effectLst/>
                <a:uLnTx/>
                <a:uFillTx/>
                <a:latin typeface="Calibri" panose="020F0502020204030204"/>
                <a:ea typeface="+mn-ea"/>
                <a:cs typeface="+mn-cs"/>
              </a:rPr>
              <a:t>400 – 900 years</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after he presumably lived?</a:t>
            </a:r>
            <a:r>
              <a:rPr lang="en-US" sz="2000" b="1" dirty="0">
                <a:solidFill>
                  <a:prstClr val="black"/>
                </a:solidFill>
                <a:latin typeface="Calibri" panose="020F0502020204030204"/>
              </a:rPr>
              <a:t> What’s more, what will he do with the fact that much of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it was not canonized into written </a:t>
            </a:r>
            <a:r>
              <a:rPr lang="en-US" sz="2000" b="1" dirty="0">
                <a:solidFill>
                  <a:prstClr val="black"/>
                </a:solidFill>
                <a:latin typeface="Calibri" panose="020F0502020204030204"/>
              </a:rPr>
              <a:t>form</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until </a:t>
            </a:r>
            <a:r>
              <a:rPr kumimoji="0" lang="en-US" sz="2000" b="1" i="0" u="sng" strike="noStrike" kern="1200" cap="none" spc="0" normalizeH="0" baseline="0" noProof="0" dirty="0">
                <a:ln>
                  <a:noFill/>
                </a:ln>
                <a:solidFill>
                  <a:srgbClr val="FF0000"/>
                </a:solidFill>
                <a:effectLst/>
                <a:uLnTx/>
                <a:uFillTx/>
                <a:latin typeface="Calibri" panose="020F0502020204030204"/>
                <a:ea typeface="+mn-ea"/>
                <a:cs typeface="+mn-cs"/>
              </a:rPr>
              <a:t>1,200 – 1,270</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years later</a:t>
            </a:r>
            <a:r>
              <a:rPr lang="en-US" sz="2000" b="1" dirty="0">
                <a:solidFill>
                  <a:prstClr val="black"/>
                </a:solidFill>
                <a:latin typeface="Calibri" panose="020F0502020204030204"/>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Is this the best in history?</a:t>
            </a:r>
            <a:endParaRPr kumimoji="0" lang="en-US" sz="2000" b="1"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F2023DF-86BA-3CDC-82AC-E8E621CA3DF3}"/>
              </a:ext>
            </a:extLst>
          </p:cNvPr>
          <p:cNvSpPr/>
          <p:nvPr/>
        </p:nvSpPr>
        <p:spPr>
          <a:xfrm>
            <a:off x="48941" y="5413581"/>
            <a:ext cx="11390085" cy="133280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0" name="Arrow: Chevron 79">
            <a:extLst>
              <a:ext uri="{FF2B5EF4-FFF2-40B4-BE49-F238E27FC236}">
                <a16:creationId xmlns:a16="http://schemas.microsoft.com/office/drawing/2014/main" id="{CC107526-A213-C126-8C19-4ED81191FC56}"/>
              </a:ext>
            </a:extLst>
          </p:cNvPr>
          <p:cNvSpPr/>
          <p:nvPr/>
        </p:nvSpPr>
        <p:spPr>
          <a:xfrm>
            <a:off x="434574" y="496364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FA90B2D4-F73C-0267-385F-1E55A6833FFA}"/>
              </a:ext>
            </a:extLst>
          </p:cNvPr>
          <p:cNvSpPr txBox="1"/>
          <p:nvPr/>
        </p:nvSpPr>
        <p:spPr>
          <a:xfrm>
            <a:off x="514590" y="501938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650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Arrow: Chevron 83">
            <a:extLst>
              <a:ext uri="{FF2B5EF4-FFF2-40B4-BE49-F238E27FC236}">
                <a16:creationId xmlns:a16="http://schemas.microsoft.com/office/drawing/2014/main" id="{CBF36B1A-A13B-DDA8-0FFD-53B6A161F57D}"/>
              </a:ext>
            </a:extLst>
          </p:cNvPr>
          <p:cNvSpPr/>
          <p:nvPr/>
        </p:nvSpPr>
        <p:spPr>
          <a:xfrm>
            <a:off x="879991" y="496490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703B29F4-F7C9-C992-BFDB-C5E3EF444BAE}"/>
              </a:ext>
            </a:extLst>
          </p:cNvPr>
          <p:cNvSpPr txBox="1"/>
          <p:nvPr/>
        </p:nvSpPr>
        <p:spPr>
          <a:xfrm>
            <a:off x="960007" y="502065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700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Arrow: Chevron 94">
            <a:extLst>
              <a:ext uri="{FF2B5EF4-FFF2-40B4-BE49-F238E27FC236}">
                <a16:creationId xmlns:a16="http://schemas.microsoft.com/office/drawing/2014/main" id="{153965CE-0F3D-EB01-4A95-E488165098E8}"/>
              </a:ext>
            </a:extLst>
          </p:cNvPr>
          <p:cNvSpPr/>
          <p:nvPr/>
        </p:nvSpPr>
        <p:spPr>
          <a:xfrm>
            <a:off x="1322637" y="496364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65C3410D-8AA7-B3AD-DCBE-380513FD2FBB}"/>
              </a:ext>
            </a:extLst>
          </p:cNvPr>
          <p:cNvSpPr txBox="1"/>
          <p:nvPr/>
        </p:nvSpPr>
        <p:spPr>
          <a:xfrm>
            <a:off x="1402653" y="501938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Arrow: Chevron 96">
            <a:extLst>
              <a:ext uri="{FF2B5EF4-FFF2-40B4-BE49-F238E27FC236}">
                <a16:creationId xmlns:a16="http://schemas.microsoft.com/office/drawing/2014/main" id="{197308FA-06A7-2A3E-DB65-A0070F68FBBD}"/>
              </a:ext>
            </a:extLst>
          </p:cNvPr>
          <p:cNvSpPr/>
          <p:nvPr/>
        </p:nvSpPr>
        <p:spPr>
          <a:xfrm>
            <a:off x="1772325" y="496528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589D1D40-8CFE-F875-50D2-F579A788913A}"/>
              </a:ext>
            </a:extLst>
          </p:cNvPr>
          <p:cNvSpPr txBox="1"/>
          <p:nvPr/>
        </p:nvSpPr>
        <p:spPr>
          <a:xfrm>
            <a:off x="1852341" y="502103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800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Arrow: Chevron 98">
            <a:extLst>
              <a:ext uri="{FF2B5EF4-FFF2-40B4-BE49-F238E27FC236}">
                <a16:creationId xmlns:a16="http://schemas.microsoft.com/office/drawing/2014/main" id="{17F5A3D5-71C1-19F3-3538-9CC8F24C0BAC}"/>
              </a:ext>
            </a:extLst>
          </p:cNvPr>
          <p:cNvSpPr/>
          <p:nvPr/>
        </p:nvSpPr>
        <p:spPr>
          <a:xfrm>
            <a:off x="2211731" y="496194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F5E2CE7F-3A00-AE13-5675-C39AB847C945}"/>
              </a:ext>
            </a:extLst>
          </p:cNvPr>
          <p:cNvSpPr txBox="1"/>
          <p:nvPr/>
        </p:nvSpPr>
        <p:spPr>
          <a:xfrm>
            <a:off x="2291747" y="501769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Arrow: Chevron 100">
            <a:extLst>
              <a:ext uri="{FF2B5EF4-FFF2-40B4-BE49-F238E27FC236}">
                <a16:creationId xmlns:a16="http://schemas.microsoft.com/office/drawing/2014/main" id="{26911790-B03B-95FA-276A-311B8FEBFA95}"/>
              </a:ext>
            </a:extLst>
          </p:cNvPr>
          <p:cNvSpPr/>
          <p:nvPr/>
        </p:nvSpPr>
        <p:spPr>
          <a:xfrm>
            <a:off x="2654009" y="495859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ED2F3C1F-B423-44E5-B269-F76315319D53}"/>
              </a:ext>
            </a:extLst>
          </p:cNvPr>
          <p:cNvSpPr txBox="1"/>
          <p:nvPr/>
        </p:nvSpPr>
        <p:spPr>
          <a:xfrm>
            <a:off x="2734025" y="501434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900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Arrow: Chevron 102">
            <a:extLst>
              <a:ext uri="{FF2B5EF4-FFF2-40B4-BE49-F238E27FC236}">
                <a16:creationId xmlns:a16="http://schemas.microsoft.com/office/drawing/2014/main" id="{869610F4-7763-B4E3-80B6-15961313F492}"/>
              </a:ext>
            </a:extLst>
          </p:cNvPr>
          <p:cNvSpPr/>
          <p:nvPr/>
        </p:nvSpPr>
        <p:spPr>
          <a:xfrm>
            <a:off x="3099426" y="495986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834704D8-9B0D-CFCE-4B92-57E8230D2A90}"/>
              </a:ext>
            </a:extLst>
          </p:cNvPr>
          <p:cNvSpPr txBox="1"/>
          <p:nvPr/>
        </p:nvSpPr>
        <p:spPr>
          <a:xfrm>
            <a:off x="3179442" y="501561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950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Arrow: Chevron 104">
            <a:extLst>
              <a:ext uri="{FF2B5EF4-FFF2-40B4-BE49-F238E27FC236}">
                <a16:creationId xmlns:a16="http://schemas.microsoft.com/office/drawing/2014/main" id="{89CFDE8F-6507-70CF-7C45-436CC0BE037D}"/>
              </a:ext>
            </a:extLst>
          </p:cNvPr>
          <p:cNvSpPr/>
          <p:nvPr/>
        </p:nvSpPr>
        <p:spPr>
          <a:xfrm>
            <a:off x="3542072" y="495859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AAF8B98A-429F-90CF-3CAD-D7484139436C}"/>
              </a:ext>
            </a:extLst>
          </p:cNvPr>
          <p:cNvSpPr txBox="1"/>
          <p:nvPr/>
        </p:nvSpPr>
        <p:spPr>
          <a:xfrm>
            <a:off x="3622088" y="501434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Arrow: Chevron 106">
            <a:extLst>
              <a:ext uri="{FF2B5EF4-FFF2-40B4-BE49-F238E27FC236}">
                <a16:creationId xmlns:a16="http://schemas.microsoft.com/office/drawing/2014/main" id="{2A392D2F-8B36-F344-BD9A-0E61ECDB051B}"/>
              </a:ext>
            </a:extLst>
          </p:cNvPr>
          <p:cNvSpPr/>
          <p:nvPr/>
        </p:nvSpPr>
        <p:spPr>
          <a:xfrm>
            <a:off x="3991760" y="4960246"/>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TextBox 107">
            <a:extLst>
              <a:ext uri="{FF2B5EF4-FFF2-40B4-BE49-F238E27FC236}">
                <a16:creationId xmlns:a16="http://schemas.microsoft.com/office/drawing/2014/main" id="{9B59CDB7-0D04-2B85-F139-948DE1285EE2}"/>
              </a:ext>
            </a:extLst>
          </p:cNvPr>
          <p:cNvSpPr txBox="1"/>
          <p:nvPr/>
        </p:nvSpPr>
        <p:spPr>
          <a:xfrm>
            <a:off x="4071776" y="5015993"/>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Arrow: Chevron 108">
            <a:extLst>
              <a:ext uri="{FF2B5EF4-FFF2-40B4-BE49-F238E27FC236}">
                <a16:creationId xmlns:a16="http://schemas.microsoft.com/office/drawing/2014/main" id="{C9341A6E-CC81-2980-0DB1-017457C599C0}"/>
              </a:ext>
            </a:extLst>
          </p:cNvPr>
          <p:cNvSpPr/>
          <p:nvPr/>
        </p:nvSpPr>
        <p:spPr>
          <a:xfrm>
            <a:off x="4431166" y="495690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4EEF1DF3-CF76-048C-3B3F-4B1FF30D900F}"/>
              </a:ext>
            </a:extLst>
          </p:cNvPr>
          <p:cNvSpPr txBox="1"/>
          <p:nvPr/>
        </p:nvSpPr>
        <p:spPr>
          <a:xfrm>
            <a:off x="4511182" y="501264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1100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Arrow: Chevron 110">
            <a:extLst>
              <a:ext uri="{FF2B5EF4-FFF2-40B4-BE49-F238E27FC236}">
                <a16:creationId xmlns:a16="http://schemas.microsoft.com/office/drawing/2014/main" id="{BB7FC2E4-354E-B9AE-4320-756FC56797DA}"/>
              </a:ext>
            </a:extLst>
          </p:cNvPr>
          <p:cNvSpPr/>
          <p:nvPr/>
        </p:nvSpPr>
        <p:spPr>
          <a:xfrm>
            <a:off x="4865621" y="495779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395E9796-91A5-81B6-770A-A639472EBC47}"/>
              </a:ext>
            </a:extLst>
          </p:cNvPr>
          <p:cNvSpPr txBox="1"/>
          <p:nvPr/>
        </p:nvSpPr>
        <p:spPr>
          <a:xfrm>
            <a:off x="4945637" y="501353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1150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Arrow: Chevron 112">
            <a:extLst>
              <a:ext uri="{FF2B5EF4-FFF2-40B4-BE49-F238E27FC236}">
                <a16:creationId xmlns:a16="http://schemas.microsoft.com/office/drawing/2014/main" id="{85C0D771-CB2F-F491-3F63-FFDDD9FC05B9}"/>
              </a:ext>
            </a:extLst>
          </p:cNvPr>
          <p:cNvSpPr/>
          <p:nvPr/>
        </p:nvSpPr>
        <p:spPr>
          <a:xfrm>
            <a:off x="5311038" y="495905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65F44618-5276-D26B-7B8E-AA59651C1602}"/>
              </a:ext>
            </a:extLst>
          </p:cNvPr>
          <p:cNvSpPr txBox="1"/>
          <p:nvPr/>
        </p:nvSpPr>
        <p:spPr>
          <a:xfrm>
            <a:off x="5391054" y="501480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1200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Arrow: Chevron 114">
            <a:extLst>
              <a:ext uri="{FF2B5EF4-FFF2-40B4-BE49-F238E27FC236}">
                <a16:creationId xmlns:a16="http://schemas.microsoft.com/office/drawing/2014/main" id="{1C76654E-A05E-7483-092F-CF5B9510E1F8}"/>
              </a:ext>
            </a:extLst>
          </p:cNvPr>
          <p:cNvSpPr/>
          <p:nvPr/>
        </p:nvSpPr>
        <p:spPr>
          <a:xfrm>
            <a:off x="5753684" y="4957790"/>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TextBox 115">
            <a:extLst>
              <a:ext uri="{FF2B5EF4-FFF2-40B4-BE49-F238E27FC236}">
                <a16:creationId xmlns:a16="http://schemas.microsoft.com/office/drawing/2014/main" id="{46482032-B584-FB63-C77D-C7114A48E554}"/>
              </a:ext>
            </a:extLst>
          </p:cNvPr>
          <p:cNvSpPr txBox="1"/>
          <p:nvPr/>
        </p:nvSpPr>
        <p:spPr>
          <a:xfrm>
            <a:off x="5833700" y="5013537"/>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1250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Arrow: Chevron 116">
            <a:extLst>
              <a:ext uri="{FF2B5EF4-FFF2-40B4-BE49-F238E27FC236}">
                <a16:creationId xmlns:a16="http://schemas.microsoft.com/office/drawing/2014/main" id="{365F8E3B-4CCA-E448-8F90-CC411037AC7F}"/>
              </a:ext>
            </a:extLst>
          </p:cNvPr>
          <p:cNvSpPr/>
          <p:nvPr/>
        </p:nvSpPr>
        <p:spPr>
          <a:xfrm>
            <a:off x="6203372" y="495943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A3171E67-CC9A-3BB6-CBCE-0D461F03B5AD}"/>
              </a:ext>
            </a:extLst>
          </p:cNvPr>
          <p:cNvSpPr txBox="1"/>
          <p:nvPr/>
        </p:nvSpPr>
        <p:spPr>
          <a:xfrm>
            <a:off x="6283388" y="501518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9" name="Arrow: Chevron 118">
            <a:extLst>
              <a:ext uri="{FF2B5EF4-FFF2-40B4-BE49-F238E27FC236}">
                <a16:creationId xmlns:a16="http://schemas.microsoft.com/office/drawing/2014/main" id="{1543C843-87CB-80EE-3243-1FE0F3EA3383}"/>
              </a:ext>
            </a:extLst>
          </p:cNvPr>
          <p:cNvSpPr/>
          <p:nvPr/>
        </p:nvSpPr>
        <p:spPr>
          <a:xfrm>
            <a:off x="6642778" y="495609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B6827816-4408-A002-00DB-896748DDFB77}"/>
              </a:ext>
            </a:extLst>
          </p:cNvPr>
          <p:cNvSpPr txBox="1"/>
          <p:nvPr/>
        </p:nvSpPr>
        <p:spPr>
          <a:xfrm>
            <a:off x="6722794" y="501184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Arrow: Chevron 120">
            <a:extLst>
              <a:ext uri="{FF2B5EF4-FFF2-40B4-BE49-F238E27FC236}">
                <a16:creationId xmlns:a16="http://schemas.microsoft.com/office/drawing/2014/main" id="{213DB2D9-DC4D-2BBC-D1A4-137A095367DE}"/>
              </a:ext>
            </a:extLst>
          </p:cNvPr>
          <p:cNvSpPr/>
          <p:nvPr/>
        </p:nvSpPr>
        <p:spPr>
          <a:xfrm>
            <a:off x="7080438" y="4961468"/>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57BF53D9-6A7E-8BE3-8B34-0CA0047C90E2}"/>
              </a:ext>
            </a:extLst>
          </p:cNvPr>
          <p:cNvSpPr txBox="1"/>
          <p:nvPr/>
        </p:nvSpPr>
        <p:spPr>
          <a:xfrm>
            <a:off x="7160454" y="5017215"/>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Arrow: Chevron 122">
            <a:extLst>
              <a:ext uri="{FF2B5EF4-FFF2-40B4-BE49-F238E27FC236}">
                <a16:creationId xmlns:a16="http://schemas.microsoft.com/office/drawing/2014/main" id="{2DE673C8-F452-6C85-E4F0-223B8267409F}"/>
              </a:ext>
            </a:extLst>
          </p:cNvPr>
          <p:cNvSpPr/>
          <p:nvPr/>
        </p:nvSpPr>
        <p:spPr>
          <a:xfrm>
            <a:off x="7530126" y="4963117"/>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436FCDFE-122E-DC11-0F1E-65591D8CDB45}"/>
              </a:ext>
            </a:extLst>
          </p:cNvPr>
          <p:cNvSpPr txBox="1"/>
          <p:nvPr/>
        </p:nvSpPr>
        <p:spPr>
          <a:xfrm>
            <a:off x="7610142" y="5018864"/>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Arrow: Chevron 124">
            <a:extLst>
              <a:ext uri="{FF2B5EF4-FFF2-40B4-BE49-F238E27FC236}">
                <a16:creationId xmlns:a16="http://schemas.microsoft.com/office/drawing/2014/main" id="{B47F7BAE-EEC8-6C67-32CE-513757EE1048}"/>
              </a:ext>
            </a:extLst>
          </p:cNvPr>
          <p:cNvSpPr/>
          <p:nvPr/>
        </p:nvSpPr>
        <p:spPr>
          <a:xfrm>
            <a:off x="7969532" y="495977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9A21D5DD-D690-F09A-BBA8-FF9209969659}"/>
              </a:ext>
            </a:extLst>
          </p:cNvPr>
          <p:cNvSpPr txBox="1"/>
          <p:nvPr/>
        </p:nvSpPr>
        <p:spPr>
          <a:xfrm>
            <a:off x="8049548" y="501551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1500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7" name="Arrow: Chevron 126">
            <a:extLst>
              <a:ext uri="{FF2B5EF4-FFF2-40B4-BE49-F238E27FC236}">
                <a16:creationId xmlns:a16="http://schemas.microsoft.com/office/drawing/2014/main" id="{A7C97693-1BF5-7178-89F2-F93034AF82E2}"/>
              </a:ext>
            </a:extLst>
          </p:cNvPr>
          <p:cNvSpPr/>
          <p:nvPr/>
        </p:nvSpPr>
        <p:spPr>
          <a:xfrm>
            <a:off x="8403987" y="496066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AC941187-E3B5-4261-5152-7E732F4EC955}"/>
              </a:ext>
            </a:extLst>
          </p:cNvPr>
          <p:cNvSpPr txBox="1"/>
          <p:nvPr/>
        </p:nvSpPr>
        <p:spPr>
          <a:xfrm>
            <a:off x="8484003" y="501640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1550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9" name="Arrow: Chevron 128">
            <a:extLst>
              <a:ext uri="{FF2B5EF4-FFF2-40B4-BE49-F238E27FC236}">
                <a16:creationId xmlns:a16="http://schemas.microsoft.com/office/drawing/2014/main" id="{6943DB5C-AA23-2FA6-E328-DC8B03985F28}"/>
              </a:ext>
            </a:extLst>
          </p:cNvPr>
          <p:cNvSpPr/>
          <p:nvPr/>
        </p:nvSpPr>
        <p:spPr>
          <a:xfrm>
            <a:off x="8849404" y="4961929"/>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0" name="TextBox 129">
            <a:extLst>
              <a:ext uri="{FF2B5EF4-FFF2-40B4-BE49-F238E27FC236}">
                <a16:creationId xmlns:a16="http://schemas.microsoft.com/office/drawing/2014/main" id="{C05E8BA0-3E37-50A4-D807-B3D8F6A52EDD}"/>
              </a:ext>
            </a:extLst>
          </p:cNvPr>
          <p:cNvSpPr txBox="1"/>
          <p:nvPr/>
        </p:nvSpPr>
        <p:spPr>
          <a:xfrm>
            <a:off x="8929420" y="5017676"/>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1600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Arrow: Chevron 130">
            <a:extLst>
              <a:ext uri="{FF2B5EF4-FFF2-40B4-BE49-F238E27FC236}">
                <a16:creationId xmlns:a16="http://schemas.microsoft.com/office/drawing/2014/main" id="{DA706239-2253-55EA-E6F4-956E66D69D3A}"/>
              </a:ext>
            </a:extLst>
          </p:cNvPr>
          <p:cNvSpPr/>
          <p:nvPr/>
        </p:nvSpPr>
        <p:spPr>
          <a:xfrm>
            <a:off x="9292050" y="4960661"/>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1C2919E6-A2BE-1E58-CD21-144E2B8C0986}"/>
              </a:ext>
            </a:extLst>
          </p:cNvPr>
          <p:cNvSpPr txBox="1"/>
          <p:nvPr/>
        </p:nvSpPr>
        <p:spPr>
          <a:xfrm>
            <a:off x="9372066" y="5016408"/>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1650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Arrow: Chevron 132">
            <a:extLst>
              <a:ext uri="{FF2B5EF4-FFF2-40B4-BE49-F238E27FC236}">
                <a16:creationId xmlns:a16="http://schemas.microsoft.com/office/drawing/2014/main" id="{0AF865AE-88E8-97C9-F403-E37D3975AB7D}"/>
              </a:ext>
            </a:extLst>
          </p:cNvPr>
          <p:cNvSpPr/>
          <p:nvPr/>
        </p:nvSpPr>
        <p:spPr>
          <a:xfrm>
            <a:off x="9743130" y="496582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9D2F50B2-D1AE-8F4E-5655-E2F54135E539}"/>
              </a:ext>
            </a:extLst>
          </p:cNvPr>
          <p:cNvSpPr txBox="1"/>
          <p:nvPr/>
        </p:nvSpPr>
        <p:spPr>
          <a:xfrm>
            <a:off x="9823146" y="502157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1700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Arrow: Chevron 134">
            <a:extLst>
              <a:ext uri="{FF2B5EF4-FFF2-40B4-BE49-F238E27FC236}">
                <a16:creationId xmlns:a16="http://schemas.microsoft.com/office/drawing/2014/main" id="{6FE0C47F-7CE5-3507-6216-ED4771334F7A}"/>
              </a:ext>
            </a:extLst>
          </p:cNvPr>
          <p:cNvSpPr/>
          <p:nvPr/>
        </p:nvSpPr>
        <p:spPr>
          <a:xfrm>
            <a:off x="10177585" y="496671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E3AE0A15-46BB-9DAF-6571-B1A5E304ACA5}"/>
              </a:ext>
            </a:extLst>
          </p:cNvPr>
          <p:cNvSpPr txBox="1"/>
          <p:nvPr/>
        </p:nvSpPr>
        <p:spPr>
          <a:xfrm>
            <a:off x="10257601" y="5022462"/>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Arrow: Chevron 136">
            <a:extLst>
              <a:ext uri="{FF2B5EF4-FFF2-40B4-BE49-F238E27FC236}">
                <a16:creationId xmlns:a16="http://schemas.microsoft.com/office/drawing/2014/main" id="{BB95DCDA-A5AC-20F8-C26B-6BF37733A9F1}"/>
              </a:ext>
            </a:extLst>
          </p:cNvPr>
          <p:cNvSpPr/>
          <p:nvPr/>
        </p:nvSpPr>
        <p:spPr>
          <a:xfrm>
            <a:off x="10623002" y="4967983"/>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8" name="TextBox 137">
            <a:extLst>
              <a:ext uri="{FF2B5EF4-FFF2-40B4-BE49-F238E27FC236}">
                <a16:creationId xmlns:a16="http://schemas.microsoft.com/office/drawing/2014/main" id="{154C1920-D6E2-0F8C-676B-E25A7A395A20}"/>
              </a:ext>
            </a:extLst>
          </p:cNvPr>
          <p:cNvSpPr txBox="1"/>
          <p:nvPr/>
        </p:nvSpPr>
        <p:spPr>
          <a:xfrm>
            <a:off x="10703018" y="5023730"/>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1800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Arrow: Chevron 138">
            <a:extLst>
              <a:ext uri="{FF2B5EF4-FFF2-40B4-BE49-F238E27FC236}">
                <a16:creationId xmlns:a16="http://schemas.microsoft.com/office/drawing/2014/main" id="{D69914F2-CF3F-B7D2-3306-0E985DD32FF1}"/>
              </a:ext>
            </a:extLst>
          </p:cNvPr>
          <p:cNvSpPr/>
          <p:nvPr/>
        </p:nvSpPr>
        <p:spPr>
          <a:xfrm>
            <a:off x="11065648" y="4966715"/>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05718FF6-F5CA-9F51-4211-136A6843025B}"/>
              </a:ext>
            </a:extLst>
          </p:cNvPr>
          <p:cNvSpPr txBox="1"/>
          <p:nvPr/>
        </p:nvSpPr>
        <p:spPr>
          <a:xfrm rot="17335528">
            <a:off x="437549" y="2225679"/>
            <a:ext cx="18483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Musanaf</a:t>
            </a: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Abdul Razzaq</a:t>
            </a:r>
            <a:endParaRPr kumimoji="0" lang="en-GB"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91487D8E-797E-03E7-1EBA-166FCD389E42}"/>
              </a:ext>
            </a:extLst>
          </p:cNvPr>
          <p:cNvSpPr txBox="1"/>
          <p:nvPr/>
        </p:nvSpPr>
        <p:spPr>
          <a:xfrm rot="17335528">
            <a:off x="-111384" y="1932123"/>
            <a:ext cx="20430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Muwatta ibn </a:t>
            </a: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Malick</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(7</a:t>
            </a:r>
            <a:r>
              <a:rPr kumimoji="0" lang="en-GB"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52" name="TextBox 151">
            <a:extLst>
              <a:ext uri="{FF2B5EF4-FFF2-40B4-BE49-F238E27FC236}">
                <a16:creationId xmlns:a16="http://schemas.microsoft.com/office/drawing/2014/main" id="{6D53CA47-4CC1-D301-B2B6-09D2535EC708}"/>
              </a:ext>
            </a:extLst>
          </p:cNvPr>
          <p:cNvSpPr txBox="1"/>
          <p:nvPr/>
        </p:nvSpPr>
        <p:spPr>
          <a:xfrm rot="17335528">
            <a:off x="650580" y="2241301"/>
            <a:ext cx="21233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Abi </a:t>
            </a:r>
            <a:r>
              <a:rPr kumimoji="0" lang="en-US" sz="1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Shaybah</a:t>
            </a: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rPr>
              <a:t>(8</a:t>
            </a:r>
            <a:r>
              <a:rPr kumimoji="0" lang="en-US" sz="1200" b="1" i="0" u="none" strike="noStrike" kern="1200" cap="none" spc="0" normalizeH="0" baseline="30000" noProof="0" dirty="0">
                <a:ln>
                  <a:noFill/>
                </a:ln>
                <a:solidFill>
                  <a:srgbClr val="ED7D31">
                    <a:lumMod val="75000"/>
                  </a:srgbClr>
                </a:solidFill>
                <a:effectLst/>
                <a:highlight>
                  <a:srgbClr val="C0C0C0"/>
                </a:highlight>
                <a:uLnTx/>
                <a:uFillTx/>
                <a:latin typeface="Calibri" panose="020F0502020204030204"/>
                <a:ea typeface="+mn-ea"/>
                <a:cs typeface="+mn-cs"/>
              </a:rPr>
              <a:t>th</a:t>
            </a:r>
            <a:r>
              <a:rPr kumimoji="0" lang="en-US"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rPr>
              <a:t> century)</a:t>
            </a:r>
            <a:endParaRPr kumimoji="0" lang="en-GB" sz="1200" b="1" i="0" u="none" strike="noStrike" kern="1200" cap="none" spc="0" normalizeH="0" baseline="0" noProof="0" dirty="0">
              <a:ln>
                <a:noFill/>
              </a:ln>
              <a:solidFill>
                <a:srgbClr val="ED7D31">
                  <a:lumMod val="75000"/>
                </a:srgbClr>
              </a:solidFill>
              <a:effectLst/>
              <a:highlight>
                <a:srgbClr val="C0C0C0"/>
              </a:highlight>
              <a:uLnTx/>
              <a:uFillTx/>
              <a:latin typeface="Calibri" panose="020F0502020204030204"/>
              <a:ea typeface="+mn-ea"/>
              <a:cs typeface="+mn-cs"/>
            </a:endParaRPr>
          </a:p>
        </p:txBody>
      </p:sp>
      <p:sp>
        <p:nvSpPr>
          <p:cNvPr id="153" name="TextBox 152">
            <a:extLst>
              <a:ext uri="{FF2B5EF4-FFF2-40B4-BE49-F238E27FC236}">
                <a16:creationId xmlns:a16="http://schemas.microsoft.com/office/drawing/2014/main" id="{F202DF3C-8C33-FC49-47FC-ED8B428E53B1}"/>
              </a:ext>
            </a:extLst>
          </p:cNvPr>
          <p:cNvSpPr txBox="1"/>
          <p:nvPr/>
        </p:nvSpPr>
        <p:spPr>
          <a:xfrm rot="17335528">
            <a:off x="12442" y="1910572"/>
            <a:ext cx="22107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Sahifa</a:t>
            </a: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Hamman B. </a:t>
            </a:r>
            <a:r>
              <a:rPr kumimoji="0" lang="en-US" sz="1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Munabbih</a:t>
            </a:r>
            <a:endParaRPr kumimoji="0" lang="en-GB"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6A211AD6-1556-9CCD-3E37-FA8D77C3C91D}"/>
              </a:ext>
            </a:extLst>
          </p:cNvPr>
          <p:cNvSpPr txBox="1"/>
          <p:nvPr/>
        </p:nvSpPr>
        <p:spPr>
          <a:xfrm rot="17335528">
            <a:off x="150516" y="2011104"/>
            <a:ext cx="22250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Musnad</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ibn </a:t>
            </a: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Hanbal</a:t>
            </a:r>
            <a:endParaRPr kumimoji="0" lang="en-GB"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55" name="TextBox 154">
            <a:extLst>
              <a:ext uri="{FF2B5EF4-FFF2-40B4-BE49-F238E27FC236}">
                <a16:creationId xmlns:a16="http://schemas.microsoft.com/office/drawing/2014/main" id="{DE241EE9-76DF-1AEB-1FF0-20D22CEC3488}"/>
              </a:ext>
            </a:extLst>
          </p:cNvPr>
          <p:cNvSpPr txBox="1"/>
          <p:nvPr/>
        </p:nvSpPr>
        <p:spPr>
          <a:xfrm rot="17335528">
            <a:off x="689429" y="2421054"/>
            <a:ext cx="15751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Musnad</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al-</a:t>
            </a:r>
            <a:r>
              <a:rPr kumimoji="0" lang="en-GB" sz="1200" b="1"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Tayalisi</a:t>
            </a:r>
            <a:endParaRPr kumimoji="0" lang="en-GB"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64" name="Arrow: Right 163">
            <a:extLst>
              <a:ext uri="{FF2B5EF4-FFF2-40B4-BE49-F238E27FC236}">
                <a16:creationId xmlns:a16="http://schemas.microsoft.com/office/drawing/2014/main" id="{72ACD093-28E0-7844-2889-A0D985356DA2}"/>
              </a:ext>
            </a:extLst>
          </p:cNvPr>
          <p:cNvSpPr/>
          <p:nvPr/>
        </p:nvSpPr>
        <p:spPr>
          <a:xfrm rot="5643991">
            <a:off x="-366715" y="3936151"/>
            <a:ext cx="1842904" cy="4573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9223EC23-5E97-9CD1-DB98-763A0F496A13}"/>
              </a:ext>
            </a:extLst>
          </p:cNvPr>
          <p:cNvSpPr txBox="1"/>
          <p:nvPr/>
        </p:nvSpPr>
        <p:spPr>
          <a:xfrm rot="16200000">
            <a:off x="-518382" y="1069806"/>
            <a:ext cx="18485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Muhammad dies 632 AD</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Arrow: Right 168">
            <a:extLst>
              <a:ext uri="{FF2B5EF4-FFF2-40B4-BE49-F238E27FC236}">
                <a16:creationId xmlns:a16="http://schemas.microsoft.com/office/drawing/2014/main" id="{097CAFF4-DFE5-1073-3ACC-CBFBA94D81EB}"/>
              </a:ext>
            </a:extLst>
          </p:cNvPr>
          <p:cNvSpPr/>
          <p:nvPr/>
        </p:nvSpPr>
        <p:spPr>
          <a:xfrm rot="5400000" flipV="1">
            <a:off x="-982554" y="3477107"/>
            <a:ext cx="2784145"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0" name="TextBox 169">
            <a:extLst>
              <a:ext uri="{FF2B5EF4-FFF2-40B4-BE49-F238E27FC236}">
                <a16:creationId xmlns:a16="http://schemas.microsoft.com/office/drawing/2014/main" id="{8C1D5DF3-7FF7-D451-3245-B2ECDDFA6B6F}"/>
              </a:ext>
            </a:extLst>
          </p:cNvPr>
          <p:cNvSpPr txBox="1"/>
          <p:nvPr/>
        </p:nvSpPr>
        <p:spPr>
          <a:xfrm rot="16200000">
            <a:off x="4610714" y="2906250"/>
            <a:ext cx="274545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Abi Shaybah</a:t>
            </a:r>
            <a:r>
              <a:rPr kumimoji="0" lang="en-GB" sz="8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8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8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8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8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8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 = 600 years too late)</a:t>
            </a:r>
            <a:endParaRPr kumimoji="0" lang="en-GB" sz="8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BAE448CF-AE0D-2595-C003-D96FC2740442}"/>
              </a:ext>
            </a:extLst>
          </p:cNvPr>
          <p:cNvSpPr txBox="1"/>
          <p:nvPr/>
        </p:nvSpPr>
        <p:spPr>
          <a:xfrm rot="16200000">
            <a:off x="3873119" y="2331402"/>
            <a:ext cx="392549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Musnad al-</a:t>
            </a:r>
            <a:r>
              <a:rPr kumimoji="0" lang="en-GB" sz="9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Tayalisi</a:t>
            </a:r>
            <a:r>
              <a:rPr kumimoji="0" lang="en-GB" sz="9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9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 = 600 years too late)</a:t>
            </a:r>
            <a:endPar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endParaRPr>
          </a:p>
        </p:txBody>
      </p:sp>
      <p:sp>
        <p:nvSpPr>
          <p:cNvPr id="173" name="TextBox 172">
            <a:extLst>
              <a:ext uri="{FF2B5EF4-FFF2-40B4-BE49-F238E27FC236}">
                <a16:creationId xmlns:a16="http://schemas.microsoft.com/office/drawing/2014/main" id="{312C66C8-8A23-1C7A-4A05-D7B6BB3B6A25}"/>
              </a:ext>
            </a:extLst>
          </p:cNvPr>
          <p:cNvSpPr txBox="1"/>
          <p:nvPr/>
        </p:nvSpPr>
        <p:spPr>
          <a:xfrm rot="16013330">
            <a:off x="3771133" y="2430574"/>
            <a:ext cx="372010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Musanaf Abdul Razzaq</a:t>
            </a:r>
            <a:r>
              <a:rPr kumimoji="0" lang="en-GB" sz="9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9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 = 600 years)</a:t>
            </a:r>
            <a:endPar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endParaRPr>
          </a:p>
        </p:txBody>
      </p:sp>
      <p:sp>
        <p:nvSpPr>
          <p:cNvPr id="174" name="TextBox 173">
            <a:extLst>
              <a:ext uri="{FF2B5EF4-FFF2-40B4-BE49-F238E27FC236}">
                <a16:creationId xmlns:a16="http://schemas.microsoft.com/office/drawing/2014/main" id="{CF455CAF-5F2D-392F-9788-C15ED11F8F59}"/>
              </a:ext>
            </a:extLst>
          </p:cNvPr>
          <p:cNvSpPr txBox="1"/>
          <p:nvPr/>
        </p:nvSpPr>
        <p:spPr>
          <a:xfrm rot="16200000">
            <a:off x="2893105" y="2156868"/>
            <a:ext cx="431607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err="1">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Sahifa</a:t>
            </a:r>
            <a:r>
              <a:rPr kumimoji="0" lang="en-GB" sz="10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Hamman B. Munabbih</a:t>
            </a:r>
            <a:r>
              <a:rPr kumimoji="0" lang="en-GB" sz="10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0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12</a:t>
            </a:r>
            <a:r>
              <a:rPr kumimoji="0" lang="en-GB" sz="10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0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 = 500 years)</a:t>
            </a:r>
            <a:endParaRPr kumimoji="0" lang="en-GB" sz="10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endParaRPr>
          </a:p>
        </p:txBody>
      </p:sp>
      <p:sp>
        <p:nvSpPr>
          <p:cNvPr id="175" name="TextBox 174">
            <a:extLst>
              <a:ext uri="{FF2B5EF4-FFF2-40B4-BE49-F238E27FC236}">
                <a16:creationId xmlns:a16="http://schemas.microsoft.com/office/drawing/2014/main" id="{FF557E2D-EB2A-B9EC-E19F-4263C0A2A5F1}"/>
              </a:ext>
            </a:extLst>
          </p:cNvPr>
          <p:cNvSpPr txBox="1"/>
          <p:nvPr/>
        </p:nvSpPr>
        <p:spPr>
          <a:xfrm rot="15992656">
            <a:off x="3623191" y="2433988"/>
            <a:ext cx="37201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Musnad Ibn Hanbal</a:t>
            </a:r>
            <a:r>
              <a:rPr kumimoji="0" lang="en-GB" sz="9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9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 =  600 years)</a:t>
            </a:r>
            <a:endParaRPr kumimoji="0" lang="en-GB" sz="9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endParaRPr>
          </a:p>
        </p:txBody>
      </p:sp>
      <p:sp>
        <p:nvSpPr>
          <p:cNvPr id="177" name="Arrow: Right 176">
            <a:extLst>
              <a:ext uri="{FF2B5EF4-FFF2-40B4-BE49-F238E27FC236}">
                <a16:creationId xmlns:a16="http://schemas.microsoft.com/office/drawing/2014/main" id="{2A8B93A9-1C15-AF69-0DB9-FBF93AFCE9F3}"/>
              </a:ext>
            </a:extLst>
          </p:cNvPr>
          <p:cNvSpPr/>
          <p:nvPr/>
        </p:nvSpPr>
        <p:spPr>
          <a:xfrm rot="5400000">
            <a:off x="5580426" y="4582406"/>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8" name="Arrow: Right 177">
            <a:extLst>
              <a:ext uri="{FF2B5EF4-FFF2-40B4-BE49-F238E27FC236}">
                <a16:creationId xmlns:a16="http://schemas.microsoft.com/office/drawing/2014/main" id="{5BD9BA12-592E-026F-E70B-6474F2F66980}"/>
              </a:ext>
            </a:extLst>
          </p:cNvPr>
          <p:cNvSpPr/>
          <p:nvPr/>
        </p:nvSpPr>
        <p:spPr>
          <a:xfrm rot="5400000">
            <a:off x="5357272" y="4589878"/>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9" name="Arrow: Right 178">
            <a:extLst>
              <a:ext uri="{FF2B5EF4-FFF2-40B4-BE49-F238E27FC236}">
                <a16:creationId xmlns:a16="http://schemas.microsoft.com/office/drawing/2014/main" id="{5917488F-F1ED-9BEF-801E-C1429E02C262}"/>
              </a:ext>
            </a:extLst>
          </p:cNvPr>
          <p:cNvSpPr/>
          <p:nvPr/>
        </p:nvSpPr>
        <p:spPr>
          <a:xfrm rot="5400000">
            <a:off x="4814221" y="4618329"/>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0" name="Arrow: Right 179">
            <a:extLst>
              <a:ext uri="{FF2B5EF4-FFF2-40B4-BE49-F238E27FC236}">
                <a16:creationId xmlns:a16="http://schemas.microsoft.com/office/drawing/2014/main" id="{F529215C-98F6-FF18-CE98-680405A85EBC}"/>
              </a:ext>
            </a:extLst>
          </p:cNvPr>
          <p:cNvSpPr/>
          <p:nvPr/>
        </p:nvSpPr>
        <p:spPr>
          <a:xfrm rot="5400000">
            <a:off x="5455643" y="4587656"/>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Arrow: Right 2">
            <a:extLst>
              <a:ext uri="{FF2B5EF4-FFF2-40B4-BE49-F238E27FC236}">
                <a16:creationId xmlns:a16="http://schemas.microsoft.com/office/drawing/2014/main" id="{C5E073C1-13C9-C6F9-529E-85A0A83895D0}"/>
              </a:ext>
            </a:extLst>
          </p:cNvPr>
          <p:cNvSpPr/>
          <p:nvPr/>
        </p:nvSpPr>
        <p:spPr>
          <a:xfrm rot="5800115">
            <a:off x="-247638" y="3955314"/>
            <a:ext cx="1842904" cy="4573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8CF79400-0866-18DA-FBA8-116D5CDF623F}"/>
              </a:ext>
            </a:extLst>
          </p:cNvPr>
          <p:cNvSpPr/>
          <p:nvPr/>
        </p:nvSpPr>
        <p:spPr>
          <a:xfrm rot="5963219">
            <a:off x="-76695" y="3995265"/>
            <a:ext cx="1743767"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09D81A52-1A76-0FC4-2FFC-CE03AD28B44B}"/>
              </a:ext>
            </a:extLst>
          </p:cNvPr>
          <p:cNvSpPr/>
          <p:nvPr/>
        </p:nvSpPr>
        <p:spPr>
          <a:xfrm rot="6080120">
            <a:off x="63698" y="4019948"/>
            <a:ext cx="16993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EE69A337-8A9D-61AE-880D-F12E80AC1DC3}"/>
              </a:ext>
            </a:extLst>
          </p:cNvPr>
          <p:cNvSpPr/>
          <p:nvPr/>
        </p:nvSpPr>
        <p:spPr>
          <a:xfrm rot="6311527">
            <a:off x="192793" y="4056546"/>
            <a:ext cx="166935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612CC329-6A1B-C1DE-D2E7-688C1B7A4C95}"/>
              </a:ext>
            </a:extLst>
          </p:cNvPr>
          <p:cNvSpPr/>
          <p:nvPr/>
        </p:nvSpPr>
        <p:spPr>
          <a:xfrm rot="6500361">
            <a:off x="307702" y="4081986"/>
            <a:ext cx="1651741" cy="491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E3EC17F3-1597-EC4E-0B72-97DFE25F9353}"/>
              </a:ext>
            </a:extLst>
          </p:cNvPr>
          <p:cNvSpPr/>
          <p:nvPr/>
        </p:nvSpPr>
        <p:spPr>
          <a:xfrm rot="5400000">
            <a:off x="5719584" y="4582404"/>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9D0358D4-DB7F-0D4D-BBC4-5EA9F900DDF7}"/>
              </a:ext>
            </a:extLst>
          </p:cNvPr>
          <p:cNvSpPr txBox="1"/>
          <p:nvPr/>
        </p:nvSpPr>
        <p:spPr>
          <a:xfrm rot="16595828">
            <a:off x="1526607" y="2439097"/>
            <a:ext cx="374702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Muwatta ibn Malik </a:t>
            </a:r>
            <a:r>
              <a:rPr kumimoji="0" lang="en-GB" sz="1000" b="1" i="0" u="sng" strike="noStrike" kern="1200" cap="none" spc="0" normalizeH="0" baseline="0" noProof="0" dirty="0">
                <a:ln>
                  <a:noFill/>
                </a:ln>
                <a:solidFill>
                  <a:srgbClr val="ED7D31">
                    <a:lumMod val="75000"/>
                  </a:srgbClr>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(Partial)</a:t>
            </a:r>
            <a:r>
              <a:rPr kumimoji="0" lang="en-GB" sz="1000" b="1" i="0" u="none" strike="noStrike" kern="1200" cap="none" spc="0" normalizeH="0" baseline="0" noProof="0" dirty="0">
                <a:ln>
                  <a:noFill/>
                </a:ln>
                <a:solidFill>
                  <a:srgbClr val="ED7D31">
                    <a:lumMod val="75000"/>
                  </a:srgbClr>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(9</a:t>
            </a:r>
            <a:r>
              <a:rPr kumimoji="0" lang="en-GB" sz="10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0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century AD = over 200 years)</a:t>
            </a:r>
            <a:endParaRPr kumimoji="0" lang="en-GB" sz="10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endParaRPr>
          </a:p>
        </p:txBody>
      </p:sp>
      <p:sp>
        <p:nvSpPr>
          <p:cNvPr id="88" name="Arrow: Right 175">
            <a:extLst>
              <a:ext uri="{FF2B5EF4-FFF2-40B4-BE49-F238E27FC236}">
                <a16:creationId xmlns:a16="http://schemas.microsoft.com/office/drawing/2014/main" id="{EABC2382-08BA-3446-A739-66EDEBB645A7}"/>
              </a:ext>
            </a:extLst>
          </p:cNvPr>
          <p:cNvSpPr/>
          <p:nvPr/>
        </p:nvSpPr>
        <p:spPr>
          <a:xfrm rot="6495638">
            <a:off x="2815168" y="4602490"/>
            <a:ext cx="571795"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7" name="TextBox 146">
            <a:extLst>
              <a:ext uri="{FF2B5EF4-FFF2-40B4-BE49-F238E27FC236}">
                <a16:creationId xmlns:a16="http://schemas.microsoft.com/office/drawing/2014/main" id="{BE9C910F-2DE9-B84C-981A-0F62C210FE7A}"/>
              </a:ext>
            </a:extLst>
          </p:cNvPr>
          <p:cNvSpPr txBox="1"/>
          <p:nvPr/>
        </p:nvSpPr>
        <p:spPr>
          <a:xfrm>
            <a:off x="4759167" y="522049"/>
            <a:ext cx="2401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Reality: Between the 11</a:t>
            </a:r>
            <a:r>
              <a:rPr kumimoji="0" lang="en-GB" sz="1000" b="1" i="0" u="none" strike="noStrike" kern="1200" cap="none" spc="0" normalizeH="0" baseline="30000" noProof="0" dirty="0">
                <a:ln>
                  <a:noFill/>
                </a:ln>
                <a:solidFill>
                  <a:srgbClr val="C00000"/>
                </a:solidFill>
                <a:effectLst/>
                <a:uLnTx/>
                <a:uFillTx/>
                <a:latin typeface="Calibri" panose="020F0502020204030204" pitchFamily="34" charset="0"/>
                <a:ea typeface="+mn-ea"/>
                <a:cs typeface="Times New Roman" panose="02020603050405020304" pitchFamily="18" charset="0"/>
              </a:rPr>
              <a:t>th</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 16</a:t>
            </a:r>
            <a:r>
              <a:rPr kumimoji="0" lang="en-GB" sz="1000" b="1" i="0" u="none" strike="noStrike" kern="1200" cap="none" spc="0" normalizeH="0" baseline="30000" noProof="0" dirty="0">
                <a:ln>
                  <a:noFill/>
                </a:ln>
                <a:solidFill>
                  <a:srgbClr val="C00000"/>
                </a:solidFill>
                <a:effectLst/>
                <a:uLnTx/>
                <a:uFillTx/>
                <a:latin typeface="Calibri" panose="020F0502020204030204" pitchFamily="34" charset="0"/>
                <a:ea typeface="+mn-ea"/>
                <a:cs typeface="Times New Roman" panose="02020603050405020304" pitchFamily="18" charset="0"/>
              </a:rPr>
              <a:t>th</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centuries. Thus </a:t>
            </a: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400 – 900</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YEARS TOO 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148" name="Straight Arrow Connector 147">
            <a:extLst>
              <a:ext uri="{FF2B5EF4-FFF2-40B4-BE49-F238E27FC236}">
                <a16:creationId xmlns:a16="http://schemas.microsoft.com/office/drawing/2014/main" id="{C2A0F92B-3B27-2942-A430-7429612F67B4}"/>
              </a:ext>
            </a:extLst>
          </p:cNvPr>
          <p:cNvCxnSpPr>
            <a:cxnSpLocks/>
          </p:cNvCxnSpPr>
          <p:nvPr/>
        </p:nvCxnSpPr>
        <p:spPr>
          <a:xfrm flipH="1">
            <a:off x="3872319" y="760396"/>
            <a:ext cx="832951"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B0EB09B6-7D08-724F-BE69-348423157938}"/>
              </a:ext>
            </a:extLst>
          </p:cNvPr>
          <p:cNvCxnSpPr>
            <a:cxnSpLocks/>
          </p:cNvCxnSpPr>
          <p:nvPr/>
        </p:nvCxnSpPr>
        <p:spPr>
          <a:xfrm>
            <a:off x="7080438" y="745176"/>
            <a:ext cx="1721299"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EE1F48B-3F77-3CBB-A8AD-1597C812CC4E}"/>
              </a:ext>
            </a:extLst>
          </p:cNvPr>
          <p:cNvSpPr txBox="1"/>
          <p:nvPr/>
        </p:nvSpPr>
        <p:spPr>
          <a:xfrm rot="16200000">
            <a:off x="4916428" y="3114041"/>
            <a:ext cx="23823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Istanbul, </a:t>
            </a:r>
            <a:r>
              <a:rPr kumimoji="0" lang="en-GB" sz="800" b="1" i="0" u="none" strike="noStrike" kern="1200" cap="none" spc="0" normalizeH="0" baseline="0" noProof="0" dirty="0" err="1">
                <a:ln>
                  <a:noFill/>
                </a:ln>
                <a:solidFill>
                  <a:prstClr val="black"/>
                </a:solidFill>
                <a:effectLst/>
                <a:uLnTx/>
                <a:uFillTx/>
                <a:latin typeface="Calibri" panose="020F0502020204030204"/>
                <a:ea typeface="+mn-ea"/>
                <a:cs typeface="+mn-cs"/>
              </a:rPr>
              <a:t>Koprului</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8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1041 (C) = </a:t>
            </a:r>
            <a:r>
              <a:rPr kumimoji="0" lang="en-GB" sz="800" b="1" i="0" u="none" strike="noStrike" kern="1200" cap="none" spc="0" normalizeH="0" baseline="0" noProof="0" dirty="0">
                <a:ln>
                  <a:noFill/>
                </a:ln>
                <a:solidFill>
                  <a:srgbClr val="FF0000"/>
                </a:solidFill>
                <a:effectLst/>
                <a:highlight>
                  <a:srgbClr val="00FFFF"/>
                </a:highlight>
                <a:uLnTx/>
                <a:uFillTx/>
                <a:latin typeface="Calibri" panose="020F0502020204030204"/>
                <a:ea typeface="+mn-ea"/>
                <a:cs typeface="+mn-cs"/>
              </a:rPr>
              <a:t>1253 AD </a:t>
            </a:r>
            <a:r>
              <a:rPr kumimoji="0" lang="en-GB" sz="8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(13th)</a:t>
            </a:r>
          </a:p>
        </p:txBody>
      </p:sp>
      <p:sp>
        <p:nvSpPr>
          <p:cNvPr id="9" name="Arrow: Right 8">
            <a:extLst>
              <a:ext uri="{FF2B5EF4-FFF2-40B4-BE49-F238E27FC236}">
                <a16:creationId xmlns:a16="http://schemas.microsoft.com/office/drawing/2014/main" id="{1D2F4235-C646-449F-3023-203A8E7A779C}"/>
              </a:ext>
            </a:extLst>
          </p:cNvPr>
          <p:cNvSpPr/>
          <p:nvPr/>
        </p:nvSpPr>
        <p:spPr>
          <a:xfrm rot="5400000" flipV="1">
            <a:off x="5851696" y="4588055"/>
            <a:ext cx="544003"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DA64125-B5EB-DF2C-2F3F-40ABFA3CDFA1}"/>
              </a:ext>
            </a:extLst>
          </p:cNvPr>
          <p:cNvSpPr txBox="1"/>
          <p:nvPr/>
        </p:nvSpPr>
        <p:spPr>
          <a:xfrm rot="16200000">
            <a:off x="4939941" y="3018598"/>
            <a:ext cx="257452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Istanbul, </a:t>
            </a:r>
            <a:r>
              <a:rPr kumimoji="0" lang="en-GB" sz="800" b="1" i="0" u="none" strike="noStrike" kern="1200" cap="none" spc="0" normalizeH="0" baseline="0" noProof="0" dirty="0" err="1">
                <a:ln>
                  <a:noFill/>
                </a:ln>
                <a:solidFill>
                  <a:prstClr val="black"/>
                </a:solidFill>
                <a:effectLst/>
                <a:uLnTx/>
                <a:uFillTx/>
                <a:latin typeface="Calibri" panose="020F0502020204030204"/>
                <a:ea typeface="+mn-ea"/>
                <a:cs typeface="+mn-cs"/>
              </a:rPr>
              <a:t>Koprului</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8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1041 (C) = </a:t>
            </a:r>
            <a:r>
              <a:rPr kumimoji="0" lang="en-GB" sz="800" b="1" i="0" u="none" strike="noStrike" kern="1200" cap="none" spc="0" normalizeH="0" baseline="0" noProof="0" dirty="0">
                <a:ln>
                  <a:noFill/>
                </a:ln>
                <a:solidFill>
                  <a:srgbClr val="FF0000"/>
                </a:solidFill>
                <a:effectLst/>
                <a:highlight>
                  <a:srgbClr val="00FFFF"/>
                </a:highlight>
                <a:uLnTx/>
                <a:uFillTx/>
                <a:latin typeface="Calibri" panose="020F0502020204030204"/>
                <a:ea typeface="+mn-ea"/>
                <a:cs typeface="+mn-cs"/>
              </a:rPr>
              <a:t>1244 AD </a:t>
            </a:r>
            <a:r>
              <a:rPr kumimoji="0" lang="en-GB" sz="8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(13th)</a:t>
            </a:r>
          </a:p>
        </p:txBody>
      </p:sp>
      <p:sp>
        <p:nvSpPr>
          <p:cNvPr id="13" name="Arrow: Right 12">
            <a:extLst>
              <a:ext uri="{FF2B5EF4-FFF2-40B4-BE49-F238E27FC236}">
                <a16:creationId xmlns:a16="http://schemas.microsoft.com/office/drawing/2014/main" id="{1EA8B1DE-6B4D-3EA0-9FC2-4B419EBDFCBD}"/>
              </a:ext>
            </a:extLst>
          </p:cNvPr>
          <p:cNvSpPr/>
          <p:nvPr/>
        </p:nvSpPr>
        <p:spPr>
          <a:xfrm rot="5400000">
            <a:off x="5985156" y="4608339"/>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655DF48-98A4-7108-B9A7-87ADC019480B}"/>
              </a:ext>
            </a:extLst>
          </p:cNvPr>
          <p:cNvSpPr txBox="1"/>
          <p:nvPr/>
        </p:nvSpPr>
        <p:spPr>
          <a:xfrm rot="16200000">
            <a:off x="6546899" y="2885244"/>
            <a:ext cx="27604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Al Bukhari</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(14</a:t>
            </a:r>
            <a:r>
              <a:rPr kumimoji="0" lang="en-GB" sz="12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- 15</a:t>
            </a:r>
            <a:r>
              <a:rPr kumimoji="0" lang="en-GB" sz="12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centuries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4C4C1B9-B0AC-1091-ABC9-0C4D86F6FE18}"/>
              </a:ext>
            </a:extLst>
          </p:cNvPr>
          <p:cNvSpPr txBox="1"/>
          <p:nvPr/>
        </p:nvSpPr>
        <p:spPr>
          <a:xfrm rot="16200000">
            <a:off x="5971783" y="2991853"/>
            <a:ext cx="261421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Sahih Muslim</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(14</a:t>
            </a:r>
            <a:r>
              <a:rPr kumimoji="0" lang="en-GB" sz="12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century AD</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95CF7C8-DD4F-2AD0-492F-4CD6DEFA5086}"/>
              </a:ext>
            </a:extLst>
          </p:cNvPr>
          <p:cNvSpPr txBox="1"/>
          <p:nvPr/>
        </p:nvSpPr>
        <p:spPr>
          <a:xfrm rot="16200000">
            <a:off x="2846720" y="3081046"/>
            <a:ext cx="24177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Abu Dawud</a:t>
            </a:r>
            <a:r>
              <a:rPr kumimoji="0" lang="en-GB" sz="1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(11</a:t>
            </a:r>
            <a:r>
              <a:rPr kumimoji="0" lang="en-GB" sz="10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9CDA37C-B6C4-E680-8414-7866A0B82C1E}"/>
              </a:ext>
            </a:extLst>
          </p:cNvPr>
          <p:cNvSpPr txBox="1"/>
          <p:nvPr/>
        </p:nvSpPr>
        <p:spPr>
          <a:xfrm rot="16440105">
            <a:off x="5476330" y="3101262"/>
            <a:ext cx="24517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At-</a:t>
            </a:r>
            <a:r>
              <a:rPr kumimoji="0" lang="en-GB" sz="9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Tirmidhi</a:t>
            </a:r>
            <a:r>
              <a:rPr kumimoji="0" lang="en-GB" sz="9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9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(14</a:t>
            </a:r>
            <a:r>
              <a:rPr kumimoji="0" lang="en-GB" sz="9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B86918-0EF7-1124-F483-FC78927AD4A0}"/>
              </a:ext>
            </a:extLst>
          </p:cNvPr>
          <p:cNvSpPr txBox="1"/>
          <p:nvPr/>
        </p:nvSpPr>
        <p:spPr>
          <a:xfrm rot="16200000">
            <a:off x="3750327" y="3194341"/>
            <a:ext cx="22250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An-</a:t>
            </a:r>
            <a:r>
              <a:rPr kumimoji="0" lang="en-GB" sz="10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Nisa’i</a:t>
            </a:r>
            <a:r>
              <a:rPr kumimoji="0" lang="en-GB" sz="1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(12</a:t>
            </a:r>
            <a:r>
              <a:rPr kumimoji="0" lang="en-GB" sz="10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BEA3099-4268-600B-ED35-11279AA1D530}"/>
              </a:ext>
            </a:extLst>
          </p:cNvPr>
          <p:cNvSpPr txBox="1"/>
          <p:nvPr/>
        </p:nvSpPr>
        <p:spPr>
          <a:xfrm rot="16464948">
            <a:off x="5365998" y="3214943"/>
            <a:ext cx="22250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Ibn </a:t>
            </a:r>
            <a:r>
              <a:rPr kumimoji="0" lang="en-GB" sz="8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Majah</a:t>
            </a:r>
            <a:r>
              <a:rPr kumimoji="0" lang="en-GB" sz="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8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(13</a:t>
            </a:r>
            <a:r>
              <a:rPr kumimoji="0" lang="en-GB" sz="8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8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21" name="Arrow: Right 20">
            <a:extLst>
              <a:ext uri="{FF2B5EF4-FFF2-40B4-BE49-F238E27FC236}">
                <a16:creationId xmlns:a16="http://schemas.microsoft.com/office/drawing/2014/main" id="{35B74652-BB20-1961-FB15-FA51DFD53251}"/>
              </a:ext>
            </a:extLst>
          </p:cNvPr>
          <p:cNvSpPr/>
          <p:nvPr/>
        </p:nvSpPr>
        <p:spPr>
          <a:xfrm rot="5400000">
            <a:off x="3812101" y="4598816"/>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Arrow: Right 21">
            <a:extLst>
              <a:ext uri="{FF2B5EF4-FFF2-40B4-BE49-F238E27FC236}">
                <a16:creationId xmlns:a16="http://schemas.microsoft.com/office/drawing/2014/main" id="{334660C6-3FF1-8601-3BA4-D7E884C9EE2B}"/>
              </a:ext>
            </a:extLst>
          </p:cNvPr>
          <p:cNvSpPr/>
          <p:nvPr/>
        </p:nvSpPr>
        <p:spPr>
          <a:xfrm rot="5400000">
            <a:off x="7022168" y="4610298"/>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Arrow: Right 22">
            <a:extLst>
              <a:ext uri="{FF2B5EF4-FFF2-40B4-BE49-F238E27FC236}">
                <a16:creationId xmlns:a16="http://schemas.microsoft.com/office/drawing/2014/main" id="{CE39B32B-A56A-315D-3D28-119EC19FF351}"/>
              </a:ext>
            </a:extLst>
          </p:cNvPr>
          <p:cNvSpPr/>
          <p:nvPr/>
        </p:nvSpPr>
        <p:spPr>
          <a:xfrm rot="5400000">
            <a:off x="6140443" y="4607903"/>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Arrow: Right 23">
            <a:extLst>
              <a:ext uri="{FF2B5EF4-FFF2-40B4-BE49-F238E27FC236}">
                <a16:creationId xmlns:a16="http://schemas.microsoft.com/office/drawing/2014/main" id="{B34BD5E1-00A4-3717-9519-AE207CA011FD}"/>
              </a:ext>
            </a:extLst>
          </p:cNvPr>
          <p:cNvSpPr/>
          <p:nvPr/>
        </p:nvSpPr>
        <p:spPr>
          <a:xfrm rot="5400000">
            <a:off x="4625941" y="4610298"/>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Arrow: Right 24">
            <a:extLst>
              <a:ext uri="{FF2B5EF4-FFF2-40B4-BE49-F238E27FC236}">
                <a16:creationId xmlns:a16="http://schemas.microsoft.com/office/drawing/2014/main" id="{EC2A77F4-1DC4-97A4-EEA5-E51D15F058A5}"/>
              </a:ext>
            </a:extLst>
          </p:cNvPr>
          <p:cNvSpPr/>
          <p:nvPr/>
        </p:nvSpPr>
        <p:spPr>
          <a:xfrm rot="5400000">
            <a:off x="6352971" y="4617716"/>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Arrow: Right 178">
            <a:extLst>
              <a:ext uri="{FF2B5EF4-FFF2-40B4-BE49-F238E27FC236}">
                <a16:creationId xmlns:a16="http://schemas.microsoft.com/office/drawing/2014/main" id="{94BC0FBE-76FB-3FD3-7C39-4EAEE8445BDA}"/>
              </a:ext>
            </a:extLst>
          </p:cNvPr>
          <p:cNvSpPr/>
          <p:nvPr/>
        </p:nvSpPr>
        <p:spPr>
          <a:xfrm rot="5400000">
            <a:off x="7664566" y="4608332"/>
            <a:ext cx="557144" cy="4572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4" name="Minus 11">
            <a:extLst>
              <a:ext uri="{FF2B5EF4-FFF2-40B4-BE49-F238E27FC236}">
                <a16:creationId xmlns:a16="http://schemas.microsoft.com/office/drawing/2014/main" id="{CF080B54-24FC-0641-A958-68F66D5770C8}"/>
              </a:ext>
            </a:extLst>
          </p:cNvPr>
          <p:cNvSpPr/>
          <p:nvPr/>
        </p:nvSpPr>
        <p:spPr>
          <a:xfrm rot="5400000" flipV="1">
            <a:off x="3504687" y="696142"/>
            <a:ext cx="552450" cy="27091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8" name="Minus 11">
            <a:extLst>
              <a:ext uri="{FF2B5EF4-FFF2-40B4-BE49-F238E27FC236}">
                <a16:creationId xmlns:a16="http://schemas.microsoft.com/office/drawing/2014/main" id="{E0AA6A51-CACC-5D42-B076-238DE2E39FF7}"/>
              </a:ext>
            </a:extLst>
          </p:cNvPr>
          <p:cNvSpPr/>
          <p:nvPr/>
        </p:nvSpPr>
        <p:spPr>
          <a:xfrm rot="5400000">
            <a:off x="8621690" y="588561"/>
            <a:ext cx="552450" cy="334645"/>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9" name="TextBox 158">
            <a:extLst>
              <a:ext uri="{FF2B5EF4-FFF2-40B4-BE49-F238E27FC236}">
                <a16:creationId xmlns:a16="http://schemas.microsoft.com/office/drawing/2014/main" id="{9DC7A045-4293-9D45-B54F-5463891ACA52}"/>
              </a:ext>
            </a:extLst>
          </p:cNvPr>
          <p:cNvSpPr txBox="1"/>
          <p:nvPr/>
        </p:nvSpPr>
        <p:spPr>
          <a:xfrm rot="16200000">
            <a:off x="1707438" y="3492579"/>
            <a:ext cx="16182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Al Bukhari</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(d.870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60" name="TextBox 159">
            <a:extLst>
              <a:ext uri="{FF2B5EF4-FFF2-40B4-BE49-F238E27FC236}">
                <a16:creationId xmlns:a16="http://schemas.microsoft.com/office/drawing/2014/main" id="{C4752C8F-4D61-5446-94F2-368DC770D886}"/>
              </a:ext>
            </a:extLst>
          </p:cNvPr>
          <p:cNvSpPr txBox="1"/>
          <p:nvPr/>
        </p:nvSpPr>
        <p:spPr>
          <a:xfrm rot="16200000">
            <a:off x="1769975" y="1558515"/>
            <a:ext cx="17574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Sahih Muslim</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d.875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61" name="TextBox 160">
            <a:extLst>
              <a:ext uri="{FF2B5EF4-FFF2-40B4-BE49-F238E27FC236}">
                <a16:creationId xmlns:a16="http://schemas.microsoft.com/office/drawing/2014/main" id="{D27E7101-12AF-F440-B0E7-4D0D71120562}"/>
              </a:ext>
            </a:extLst>
          </p:cNvPr>
          <p:cNvSpPr txBox="1"/>
          <p:nvPr/>
        </p:nvSpPr>
        <p:spPr>
          <a:xfrm rot="16490661">
            <a:off x="1750524" y="3108419"/>
            <a:ext cx="24177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Abu Dawud</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(d.899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62" name="TextBox 161">
            <a:extLst>
              <a:ext uri="{FF2B5EF4-FFF2-40B4-BE49-F238E27FC236}">
                <a16:creationId xmlns:a16="http://schemas.microsoft.com/office/drawing/2014/main" id="{1D3EAEB3-AC92-6D47-8A7B-3A24CDFE1623}"/>
              </a:ext>
            </a:extLst>
          </p:cNvPr>
          <p:cNvSpPr txBox="1"/>
          <p:nvPr/>
        </p:nvSpPr>
        <p:spPr>
          <a:xfrm rot="16200000">
            <a:off x="2045876" y="1643720"/>
            <a:ext cx="16182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At-</a:t>
            </a:r>
            <a:r>
              <a:rPr kumimoji="0" lang="en-GB" sz="12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Tirmidhi</a:t>
            </a: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(d.884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63" name="TextBox 162">
            <a:extLst>
              <a:ext uri="{FF2B5EF4-FFF2-40B4-BE49-F238E27FC236}">
                <a16:creationId xmlns:a16="http://schemas.microsoft.com/office/drawing/2014/main" id="{471A2599-DA46-3F49-96D7-DD476FFE51CA}"/>
              </a:ext>
            </a:extLst>
          </p:cNvPr>
          <p:cNvSpPr txBox="1"/>
          <p:nvPr/>
        </p:nvSpPr>
        <p:spPr>
          <a:xfrm rot="16200000">
            <a:off x="2397734" y="1761914"/>
            <a:ext cx="15016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An-</a:t>
            </a:r>
            <a:r>
              <a:rPr kumimoji="0" lang="en-GB" sz="12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Nisa’i</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(d.915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65" name="TextBox 164">
            <a:extLst>
              <a:ext uri="{FF2B5EF4-FFF2-40B4-BE49-F238E27FC236}">
                <a16:creationId xmlns:a16="http://schemas.microsoft.com/office/drawing/2014/main" id="{3862D5A8-BBF1-594A-B55A-0523A3972D97}"/>
              </a:ext>
            </a:extLst>
          </p:cNvPr>
          <p:cNvSpPr txBox="1"/>
          <p:nvPr/>
        </p:nvSpPr>
        <p:spPr>
          <a:xfrm rot="16200000">
            <a:off x="1950716" y="3517802"/>
            <a:ext cx="15751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Ibn </a:t>
            </a:r>
            <a:r>
              <a:rPr kumimoji="0" lang="en-GB" sz="12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Majah</a:t>
            </a:r>
            <a:r>
              <a:rPr kumimoji="0" lang="en-GB" sz="1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(d.887 AD)</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66" name="Arrow: Right 159">
            <a:extLst>
              <a:ext uri="{FF2B5EF4-FFF2-40B4-BE49-F238E27FC236}">
                <a16:creationId xmlns:a16="http://schemas.microsoft.com/office/drawing/2014/main" id="{F818F281-1A20-8940-9C34-C1DC59F14D82}"/>
              </a:ext>
            </a:extLst>
          </p:cNvPr>
          <p:cNvSpPr/>
          <p:nvPr/>
        </p:nvSpPr>
        <p:spPr>
          <a:xfrm rot="4591756">
            <a:off x="2300229" y="4648223"/>
            <a:ext cx="532706"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7" name="Arrow: Right 160">
            <a:extLst>
              <a:ext uri="{FF2B5EF4-FFF2-40B4-BE49-F238E27FC236}">
                <a16:creationId xmlns:a16="http://schemas.microsoft.com/office/drawing/2014/main" id="{921CCDBE-B438-F14F-9E6A-96A21F2A7418}"/>
              </a:ext>
            </a:extLst>
          </p:cNvPr>
          <p:cNvSpPr/>
          <p:nvPr/>
        </p:nvSpPr>
        <p:spPr>
          <a:xfrm rot="6026513">
            <a:off x="2441495" y="4617447"/>
            <a:ext cx="532706"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2" name="Arrow: Right 161">
            <a:extLst>
              <a:ext uri="{FF2B5EF4-FFF2-40B4-BE49-F238E27FC236}">
                <a16:creationId xmlns:a16="http://schemas.microsoft.com/office/drawing/2014/main" id="{467BC5DD-FB0C-364A-8F51-9BB9537AA46C}"/>
              </a:ext>
            </a:extLst>
          </p:cNvPr>
          <p:cNvSpPr/>
          <p:nvPr/>
        </p:nvSpPr>
        <p:spPr>
          <a:xfrm rot="5923017" flipV="1">
            <a:off x="2562707" y="4600984"/>
            <a:ext cx="532706" cy="5955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6" name="Arrow: Right 163">
            <a:extLst>
              <a:ext uri="{FF2B5EF4-FFF2-40B4-BE49-F238E27FC236}">
                <a16:creationId xmlns:a16="http://schemas.microsoft.com/office/drawing/2014/main" id="{7BF92007-BBCD-8445-863C-50986A7D8C3A}"/>
              </a:ext>
            </a:extLst>
          </p:cNvPr>
          <p:cNvSpPr/>
          <p:nvPr/>
        </p:nvSpPr>
        <p:spPr>
          <a:xfrm rot="5400000">
            <a:off x="1461375" y="3707606"/>
            <a:ext cx="2341825"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1" name="Arrow: Right 164">
            <a:extLst>
              <a:ext uri="{FF2B5EF4-FFF2-40B4-BE49-F238E27FC236}">
                <a16:creationId xmlns:a16="http://schemas.microsoft.com/office/drawing/2014/main" id="{C2735882-7CA7-0643-B7D1-4893266AA6E3}"/>
              </a:ext>
            </a:extLst>
          </p:cNvPr>
          <p:cNvSpPr/>
          <p:nvPr/>
        </p:nvSpPr>
        <p:spPr>
          <a:xfrm rot="5550587">
            <a:off x="1645071" y="3707729"/>
            <a:ext cx="2341825"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2" name="Arrow: Right 165">
            <a:extLst>
              <a:ext uri="{FF2B5EF4-FFF2-40B4-BE49-F238E27FC236}">
                <a16:creationId xmlns:a16="http://schemas.microsoft.com/office/drawing/2014/main" id="{13A8B912-5C77-F244-97BF-BE3CCE7C3965}"/>
              </a:ext>
            </a:extLst>
          </p:cNvPr>
          <p:cNvSpPr/>
          <p:nvPr/>
        </p:nvSpPr>
        <p:spPr>
          <a:xfrm rot="5925554">
            <a:off x="1842364" y="3741870"/>
            <a:ext cx="2341825" cy="457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41" name="Picture 140">
            <a:extLst>
              <a:ext uri="{FF2B5EF4-FFF2-40B4-BE49-F238E27FC236}">
                <a16:creationId xmlns:a16="http://schemas.microsoft.com/office/drawing/2014/main" id="{43A36453-8484-994D-8761-297D87318B63}"/>
              </a:ext>
            </a:extLst>
          </p:cNvPr>
          <p:cNvPicPr>
            <a:picLocks noChangeAspect="1"/>
          </p:cNvPicPr>
          <p:nvPr/>
        </p:nvPicPr>
        <p:blipFill>
          <a:blip r:embed="rId3"/>
          <a:stretch>
            <a:fillRect/>
          </a:stretch>
        </p:blipFill>
        <p:spPr>
          <a:xfrm>
            <a:off x="11043497" y="641119"/>
            <a:ext cx="771226" cy="1002974"/>
          </a:xfrm>
          <a:prstGeom prst="rect">
            <a:avLst/>
          </a:prstGeom>
        </p:spPr>
      </p:pic>
      <p:sp>
        <p:nvSpPr>
          <p:cNvPr id="142" name="TextBox 141">
            <a:extLst>
              <a:ext uri="{FF2B5EF4-FFF2-40B4-BE49-F238E27FC236}">
                <a16:creationId xmlns:a16="http://schemas.microsoft.com/office/drawing/2014/main" id="{004F9CCE-CC41-F941-BB23-D304E30FA825}"/>
              </a:ext>
            </a:extLst>
          </p:cNvPr>
          <p:cNvSpPr txBox="1"/>
          <p:nvPr/>
        </p:nvSpPr>
        <p:spPr>
          <a:xfrm rot="16200000">
            <a:off x="10274567" y="2951488"/>
            <a:ext cx="23289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Wustenfeld </a:t>
            </a:r>
            <a:r>
              <a:rPr kumimoji="0" lang="en-US" sz="1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(1860 AD) </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(19th)</a:t>
            </a:r>
            <a:endParaRPr kumimoji="0" lang="en-GB"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43" name="Arrow: Right 183">
            <a:extLst>
              <a:ext uri="{FF2B5EF4-FFF2-40B4-BE49-F238E27FC236}">
                <a16:creationId xmlns:a16="http://schemas.microsoft.com/office/drawing/2014/main" id="{DF4CA985-D10A-D845-9FCE-FDCD6B82B320}"/>
              </a:ext>
            </a:extLst>
          </p:cNvPr>
          <p:cNvSpPr/>
          <p:nvPr/>
        </p:nvSpPr>
        <p:spPr>
          <a:xfrm rot="5400000">
            <a:off x="11117980" y="4535191"/>
            <a:ext cx="667978"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5" name="Arrow: Right 185">
            <a:extLst>
              <a:ext uri="{FF2B5EF4-FFF2-40B4-BE49-F238E27FC236}">
                <a16:creationId xmlns:a16="http://schemas.microsoft.com/office/drawing/2014/main" id="{156E277F-4714-E043-9657-F5624F7CA87C}"/>
              </a:ext>
            </a:extLst>
          </p:cNvPr>
          <p:cNvSpPr/>
          <p:nvPr/>
        </p:nvSpPr>
        <p:spPr>
          <a:xfrm rot="5400000">
            <a:off x="11229205" y="1775902"/>
            <a:ext cx="37392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5" name="TextBox 184">
            <a:extLst>
              <a:ext uri="{FF2B5EF4-FFF2-40B4-BE49-F238E27FC236}">
                <a16:creationId xmlns:a16="http://schemas.microsoft.com/office/drawing/2014/main" id="{9B00279A-B183-5240-B43E-7511F6FF5440}"/>
              </a:ext>
            </a:extLst>
          </p:cNvPr>
          <p:cNvSpPr txBox="1"/>
          <p:nvPr/>
        </p:nvSpPr>
        <p:spPr>
          <a:xfrm rot="16200000">
            <a:off x="10160161" y="2387178"/>
            <a:ext cx="34455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Michael Jan De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Geoje</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(1879-1901 AD) </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(20th)</a:t>
            </a:r>
            <a:endParaRPr kumimoji="0" lang="en-GB"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86" name="Arrow: Right 183">
            <a:extLst>
              <a:ext uri="{FF2B5EF4-FFF2-40B4-BE49-F238E27FC236}">
                <a16:creationId xmlns:a16="http://schemas.microsoft.com/office/drawing/2014/main" id="{CC5B9E81-FECF-8049-B0BA-B31CA84496AF}"/>
              </a:ext>
            </a:extLst>
          </p:cNvPr>
          <p:cNvSpPr/>
          <p:nvPr/>
        </p:nvSpPr>
        <p:spPr>
          <a:xfrm rot="5400000" flipV="1">
            <a:off x="11516870" y="4522242"/>
            <a:ext cx="66797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9" name="TextBox 188">
            <a:extLst>
              <a:ext uri="{FF2B5EF4-FFF2-40B4-BE49-F238E27FC236}">
                <a16:creationId xmlns:a16="http://schemas.microsoft.com/office/drawing/2014/main" id="{E90643C1-6573-AC49-B636-EA2AE20DAB07}"/>
              </a:ext>
            </a:extLst>
          </p:cNvPr>
          <p:cNvSpPr txBox="1"/>
          <p:nvPr/>
        </p:nvSpPr>
        <p:spPr>
          <a:xfrm>
            <a:off x="11153452" y="5018863"/>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0" name="Arrow: Chevron 138">
            <a:extLst>
              <a:ext uri="{FF2B5EF4-FFF2-40B4-BE49-F238E27FC236}">
                <a16:creationId xmlns:a16="http://schemas.microsoft.com/office/drawing/2014/main" id="{38A23861-92BA-514E-948B-33F2433FFF1C}"/>
              </a:ext>
            </a:extLst>
          </p:cNvPr>
          <p:cNvSpPr/>
          <p:nvPr/>
        </p:nvSpPr>
        <p:spPr>
          <a:xfrm>
            <a:off x="11526364" y="4963714"/>
            <a:ext cx="570196" cy="3558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66FDB6A6-2B4F-6AE6-3534-9A48A648ACBC}"/>
              </a:ext>
            </a:extLst>
          </p:cNvPr>
          <p:cNvSpPr txBox="1"/>
          <p:nvPr/>
        </p:nvSpPr>
        <p:spPr>
          <a:xfrm>
            <a:off x="11605467" y="5018863"/>
            <a:ext cx="500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1900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6" name="Picture 145" descr="A person with a beard and a cross&#10;&#10;Description automatically generated">
            <a:extLst>
              <a:ext uri="{FF2B5EF4-FFF2-40B4-BE49-F238E27FC236}">
                <a16:creationId xmlns:a16="http://schemas.microsoft.com/office/drawing/2014/main" id="{2534E1F6-9F42-6543-B544-7B2B62CB9BBC}"/>
              </a:ext>
            </a:extLst>
          </p:cNvPr>
          <p:cNvPicPr>
            <a:picLocks noChangeAspect="1"/>
          </p:cNvPicPr>
          <p:nvPr/>
        </p:nvPicPr>
        <p:blipFill>
          <a:blip r:embed="rId4"/>
          <a:stretch>
            <a:fillRect/>
          </a:stretch>
        </p:blipFill>
        <p:spPr>
          <a:xfrm>
            <a:off x="11597852" y="214144"/>
            <a:ext cx="580262" cy="744376"/>
          </a:xfrm>
          <a:prstGeom prst="rect">
            <a:avLst/>
          </a:prstGeom>
          <a:ln>
            <a:noFill/>
          </a:ln>
          <a:effectLst>
            <a:softEdge rad="112500"/>
          </a:effectLst>
        </p:spPr>
      </p:pic>
      <p:sp>
        <p:nvSpPr>
          <p:cNvPr id="156" name="TextBox 155">
            <a:extLst>
              <a:ext uri="{FF2B5EF4-FFF2-40B4-BE49-F238E27FC236}">
                <a16:creationId xmlns:a16="http://schemas.microsoft.com/office/drawing/2014/main" id="{FF6698CA-345A-5843-860B-89659501A8F0}"/>
              </a:ext>
            </a:extLst>
          </p:cNvPr>
          <p:cNvSpPr txBox="1"/>
          <p:nvPr/>
        </p:nvSpPr>
        <p:spPr>
          <a:xfrm rot="16200000">
            <a:off x="7430404" y="2805094"/>
            <a:ext cx="295092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MS 19320 (SOAS Library, London) - </a:t>
            </a:r>
            <a:r>
              <a:rPr kumimoji="0" lang="en-US"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1589 AD </a:t>
            </a:r>
            <a:r>
              <a:rPr kumimoji="0" lang="en-US" sz="9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(16th)</a:t>
            </a:r>
            <a:endParaRPr kumimoji="0" lang="en-US" sz="9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5404B128-3B72-0449-9C19-9D1761E58E0C}"/>
              </a:ext>
            </a:extLst>
          </p:cNvPr>
          <p:cNvSpPr txBox="1"/>
          <p:nvPr/>
        </p:nvSpPr>
        <p:spPr>
          <a:xfrm rot="16200000">
            <a:off x="4948600" y="2952584"/>
            <a:ext cx="27454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OR 6475 (British Library, London) - </a:t>
            </a:r>
            <a:r>
              <a:rPr kumimoji="0" lang="en-US" sz="8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1278 AD </a:t>
            </a:r>
            <a:r>
              <a:rPr kumimoji="0" lang="en-US" sz="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(13th)</a:t>
            </a:r>
            <a:endParaRPr kumimoji="0" lang="en-US" sz="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83" name="TextBox 182">
            <a:extLst>
              <a:ext uri="{FF2B5EF4-FFF2-40B4-BE49-F238E27FC236}">
                <a16:creationId xmlns:a16="http://schemas.microsoft.com/office/drawing/2014/main" id="{CE31185A-64E4-2846-A38F-3BD0447D2FFF}"/>
              </a:ext>
            </a:extLst>
          </p:cNvPr>
          <p:cNvSpPr txBox="1"/>
          <p:nvPr/>
        </p:nvSpPr>
        <p:spPr>
          <a:xfrm rot="16200000">
            <a:off x="6389509" y="3232124"/>
            <a:ext cx="21538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err="1">
                <a:ln>
                  <a:noFill/>
                </a:ln>
                <a:solidFill>
                  <a:prstClr val="black"/>
                </a:solidFill>
                <a:effectLst/>
                <a:uLnTx/>
                <a:uFillTx/>
                <a:latin typeface="Calibri" panose="020F0502020204030204"/>
                <a:ea typeface="+mn-ea"/>
                <a:cs typeface="+mn-cs"/>
              </a:rPr>
              <a:t>BnF</a:t>
            </a: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 (Paris, France) - </a:t>
            </a:r>
            <a:r>
              <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1420 AD </a:t>
            </a:r>
            <a:r>
              <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(15th)</a:t>
            </a:r>
            <a:endParaRPr kumimoji="0" lang="en-US" sz="9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84" name="TextBox 183">
            <a:extLst>
              <a:ext uri="{FF2B5EF4-FFF2-40B4-BE49-F238E27FC236}">
                <a16:creationId xmlns:a16="http://schemas.microsoft.com/office/drawing/2014/main" id="{CBC4161F-C83F-3141-BC41-1DDC31363774}"/>
              </a:ext>
            </a:extLst>
          </p:cNvPr>
          <p:cNvSpPr txBox="1"/>
          <p:nvPr/>
        </p:nvSpPr>
        <p:spPr>
          <a:xfrm rot="16374548">
            <a:off x="5126175" y="2827390"/>
            <a:ext cx="294588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MS. Arab (Bodleian Library, Oxford) - </a:t>
            </a:r>
            <a:r>
              <a:rPr kumimoji="0" lang="en-US"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1324 AD </a:t>
            </a:r>
            <a:r>
              <a:rPr kumimoji="0" lang="en-US" sz="9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(14th)</a:t>
            </a:r>
            <a:endParaRPr kumimoji="0" lang="en-US" sz="9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87" name="TextBox 186">
            <a:extLst>
              <a:ext uri="{FF2B5EF4-FFF2-40B4-BE49-F238E27FC236}">
                <a16:creationId xmlns:a16="http://schemas.microsoft.com/office/drawing/2014/main" id="{6908F65D-250D-DF4A-9D3E-78E3B7CAF2AB}"/>
              </a:ext>
            </a:extLst>
          </p:cNvPr>
          <p:cNvSpPr txBox="1"/>
          <p:nvPr/>
        </p:nvSpPr>
        <p:spPr>
          <a:xfrm rot="16471617">
            <a:off x="5346586" y="2796089"/>
            <a:ext cx="305812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Chester Beatty Library (Dublin, Ireland) - </a:t>
            </a:r>
            <a:r>
              <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1331 AD </a:t>
            </a:r>
            <a:r>
              <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(14th)</a:t>
            </a:r>
            <a:endParaRPr kumimoji="0" lang="en-US" sz="9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88" name="Arrow: Right 175">
            <a:extLst>
              <a:ext uri="{FF2B5EF4-FFF2-40B4-BE49-F238E27FC236}">
                <a16:creationId xmlns:a16="http://schemas.microsoft.com/office/drawing/2014/main" id="{C1543B24-E8DB-004A-A372-214727A67273}"/>
              </a:ext>
            </a:extLst>
          </p:cNvPr>
          <p:cNvSpPr/>
          <p:nvPr/>
        </p:nvSpPr>
        <p:spPr>
          <a:xfrm rot="5400000">
            <a:off x="6062883" y="4609131"/>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1" name="Arrow: Right 176">
            <a:extLst>
              <a:ext uri="{FF2B5EF4-FFF2-40B4-BE49-F238E27FC236}">
                <a16:creationId xmlns:a16="http://schemas.microsoft.com/office/drawing/2014/main" id="{FB112D48-700C-234A-9355-B93B4020E481}"/>
              </a:ext>
            </a:extLst>
          </p:cNvPr>
          <p:cNvSpPr/>
          <p:nvPr/>
        </p:nvSpPr>
        <p:spPr>
          <a:xfrm rot="5400000">
            <a:off x="8663066" y="4622402"/>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2" name="Arrow: Right 177">
            <a:extLst>
              <a:ext uri="{FF2B5EF4-FFF2-40B4-BE49-F238E27FC236}">
                <a16:creationId xmlns:a16="http://schemas.microsoft.com/office/drawing/2014/main" id="{2A74E4D8-3FE6-114F-9EE0-6232EE3C4C54}"/>
              </a:ext>
            </a:extLst>
          </p:cNvPr>
          <p:cNvSpPr/>
          <p:nvPr/>
        </p:nvSpPr>
        <p:spPr>
          <a:xfrm rot="5400000">
            <a:off x="6484771" y="4617261"/>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3" name="Arrow: Right 178">
            <a:extLst>
              <a:ext uri="{FF2B5EF4-FFF2-40B4-BE49-F238E27FC236}">
                <a16:creationId xmlns:a16="http://schemas.microsoft.com/office/drawing/2014/main" id="{04E28AF1-849C-1841-A672-BB64D93F6B40}"/>
              </a:ext>
            </a:extLst>
          </p:cNvPr>
          <p:cNvSpPr/>
          <p:nvPr/>
        </p:nvSpPr>
        <p:spPr>
          <a:xfrm rot="5400000">
            <a:off x="6251074" y="4609651"/>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4" name="Arrow: Right 179">
            <a:extLst>
              <a:ext uri="{FF2B5EF4-FFF2-40B4-BE49-F238E27FC236}">
                <a16:creationId xmlns:a16="http://schemas.microsoft.com/office/drawing/2014/main" id="{FC309C6F-000C-6D40-907D-54EE8CB63099}"/>
              </a:ext>
            </a:extLst>
          </p:cNvPr>
          <p:cNvSpPr/>
          <p:nvPr/>
        </p:nvSpPr>
        <p:spPr>
          <a:xfrm rot="5400000">
            <a:off x="7211168" y="4599383"/>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5" name="TextBox 194">
            <a:extLst>
              <a:ext uri="{FF2B5EF4-FFF2-40B4-BE49-F238E27FC236}">
                <a16:creationId xmlns:a16="http://schemas.microsoft.com/office/drawing/2014/main" id="{95BC329D-05DC-464D-A325-FD4D5C57B114}"/>
              </a:ext>
            </a:extLst>
          </p:cNvPr>
          <p:cNvSpPr txBox="1"/>
          <p:nvPr/>
        </p:nvSpPr>
        <p:spPr>
          <a:xfrm rot="16200000">
            <a:off x="2359771" y="2257353"/>
            <a:ext cx="409659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Fez (</a:t>
            </a:r>
            <a:r>
              <a:rPr kumimoji="0" lang="en-GB" sz="900" b="1" i="0" u="none" strike="noStrike" kern="1200" cap="none" spc="0" normalizeH="0" baseline="0" noProof="0" dirty="0" err="1">
                <a:ln>
                  <a:noFill/>
                </a:ln>
                <a:solidFill>
                  <a:prstClr val="black"/>
                </a:solidFill>
                <a:effectLst/>
                <a:uLnTx/>
                <a:uFillTx/>
                <a:latin typeface="Calibri" panose="020F0502020204030204"/>
                <a:ea typeface="+mn-ea"/>
                <a:cs typeface="+mn-cs"/>
              </a:rPr>
              <a:t>Qarawiyyun</a:t>
            </a: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 mosque) – only  partial </a:t>
            </a:r>
            <a:r>
              <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1063 AD </a:t>
            </a:r>
            <a:r>
              <a:rPr kumimoji="0" lang="en-GB" sz="9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(11th)</a:t>
            </a:r>
            <a:endParaRPr kumimoji="0" lang="en-US" sz="9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96" name="Arrow: Right 179">
            <a:extLst>
              <a:ext uri="{FF2B5EF4-FFF2-40B4-BE49-F238E27FC236}">
                <a16:creationId xmlns:a16="http://schemas.microsoft.com/office/drawing/2014/main" id="{55B984C1-6BD8-2249-A68A-65E17CF2D8F7}"/>
              </a:ext>
            </a:extLst>
          </p:cNvPr>
          <p:cNvSpPr/>
          <p:nvPr/>
        </p:nvSpPr>
        <p:spPr>
          <a:xfrm rot="5400000">
            <a:off x="4162981" y="4599382"/>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7" name="TextBox 196">
            <a:extLst>
              <a:ext uri="{FF2B5EF4-FFF2-40B4-BE49-F238E27FC236}">
                <a16:creationId xmlns:a16="http://schemas.microsoft.com/office/drawing/2014/main" id="{D4164951-09E0-E946-AA3E-C63E06DE0532}"/>
              </a:ext>
            </a:extLst>
          </p:cNvPr>
          <p:cNvSpPr txBox="1"/>
          <p:nvPr/>
        </p:nvSpPr>
        <p:spPr>
          <a:xfrm rot="16200000">
            <a:off x="848291" y="1421465"/>
            <a:ext cx="26975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Ibn Hisham</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pitchFamily="34" charset="0"/>
                <a:ea typeface="Calibri" panose="020F0502020204030204" pitchFamily="34" charset="0"/>
                <a:cs typeface="Times New Roman" panose="02020603050405020304" pitchFamily="18" charset="0"/>
              </a:rPr>
              <a:t>(d. 833 AD)</a:t>
            </a:r>
            <a:endPar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cxnSp>
        <p:nvCxnSpPr>
          <p:cNvPr id="198" name="Straight Arrow Connector 197">
            <a:extLst>
              <a:ext uri="{FF2B5EF4-FFF2-40B4-BE49-F238E27FC236}">
                <a16:creationId xmlns:a16="http://schemas.microsoft.com/office/drawing/2014/main" id="{AEA726B3-CD13-6F4E-87A6-5D6F7F6B88FC}"/>
              </a:ext>
            </a:extLst>
          </p:cNvPr>
          <p:cNvCxnSpPr>
            <a:cxnSpLocks/>
          </p:cNvCxnSpPr>
          <p:nvPr/>
        </p:nvCxnSpPr>
        <p:spPr>
          <a:xfrm flipH="1">
            <a:off x="2259811" y="2858352"/>
            <a:ext cx="23622" cy="2056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9" name="TextBox 198">
            <a:extLst>
              <a:ext uri="{FF2B5EF4-FFF2-40B4-BE49-F238E27FC236}">
                <a16:creationId xmlns:a16="http://schemas.microsoft.com/office/drawing/2014/main" id="{7932E3CD-CB81-B649-B93D-CFD859491209}"/>
              </a:ext>
            </a:extLst>
          </p:cNvPr>
          <p:cNvSpPr txBox="1"/>
          <p:nvPr/>
        </p:nvSpPr>
        <p:spPr>
          <a:xfrm rot="16200000">
            <a:off x="1009751" y="1433578"/>
            <a:ext cx="26975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 </a:t>
            </a:r>
            <a:r>
              <a:rPr kumimoji="0" lang="en-GB" sz="1200" b="1" i="0" u="sng"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Waqidi</a:t>
            </a:r>
            <a:r>
              <a:rPr kumimoji="0" lang="en-GB"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pitchFamily="34" charset="0"/>
                <a:ea typeface="Calibri" panose="020F0502020204030204" pitchFamily="34" charset="0"/>
                <a:cs typeface="Times New Roman" panose="02020603050405020304" pitchFamily="18" charset="0"/>
              </a:rPr>
              <a:t>d. 835 AD)</a:t>
            </a:r>
            <a:endParaRPr kumimoji="0" lang="en-GB" sz="9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cxnSp>
        <p:nvCxnSpPr>
          <p:cNvPr id="200" name="Straight Arrow Connector 199">
            <a:extLst>
              <a:ext uri="{FF2B5EF4-FFF2-40B4-BE49-F238E27FC236}">
                <a16:creationId xmlns:a16="http://schemas.microsoft.com/office/drawing/2014/main" id="{CA2E3BFF-F1B8-0D4E-BD76-9E9A6064C6C0}"/>
              </a:ext>
            </a:extLst>
          </p:cNvPr>
          <p:cNvCxnSpPr>
            <a:cxnSpLocks/>
          </p:cNvCxnSpPr>
          <p:nvPr/>
        </p:nvCxnSpPr>
        <p:spPr>
          <a:xfrm flipH="1">
            <a:off x="2355737" y="2866166"/>
            <a:ext cx="23622" cy="2056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7C43E37F-AECF-1249-8575-60441F4C5ACC}"/>
              </a:ext>
            </a:extLst>
          </p:cNvPr>
          <p:cNvSpPr txBox="1"/>
          <p:nvPr/>
        </p:nvSpPr>
        <p:spPr>
          <a:xfrm rot="16200000">
            <a:off x="2201724" y="3361466"/>
            <a:ext cx="17955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AL TABARI </a:t>
            </a: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9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923 AD</a:t>
            </a:r>
            <a:endParaRPr kumimoji="0" lang="en-US" sz="9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endParaRPr>
          </a:p>
        </p:txBody>
      </p:sp>
      <p:sp>
        <p:nvSpPr>
          <p:cNvPr id="202" name="Arrow: Right 179">
            <a:extLst>
              <a:ext uri="{FF2B5EF4-FFF2-40B4-BE49-F238E27FC236}">
                <a16:creationId xmlns:a16="http://schemas.microsoft.com/office/drawing/2014/main" id="{A3B94DD9-3914-6747-8143-A66CF030C1DA}"/>
              </a:ext>
            </a:extLst>
          </p:cNvPr>
          <p:cNvSpPr/>
          <p:nvPr/>
        </p:nvSpPr>
        <p:spPr>
          <a:xfrm rot="5400000" flipV="1">
            <a:off x="2833032" y="4589877"/>
            <a:ext cx="53854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3" name="TextBox 202">
            <a:extLst>
              <a:ext uri="{FF2B5EF4-FFF2-40B4-BE49-F238E27FC236}">
                <a16:creationId xmlns:a16="http://schemas.microsoft.com/office/drawing/2014/main" id="{5F6BA44B-9B1F-0946-87A4-A5BA2A6825DD}"/>
              </a:ext>
            </a:extLst>
          </p:cNvPr>
          <p:cNvSpPr txBox="1"/>
          <p:nvPr/>
        </p:nvSpPr>
        <p:spPr>
          <a:xfrm>
            <a:off x="9286874" y="584894"/>
            <a:ext cx="1670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Sahaba/Tabi’un (7-8 C.) </a:t>
            </a:r>
            <a:r>
              <a:rPr kumimoji="0" lang="en-US" sz="12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10th – 13th cent.</a:t>
            </a:r>
            <a:endParaRPr kumimoji="0" lang="en-GB" sz="12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endParaRPr>
          </a:p>
        </p:txBody>
      </p:sp>
      <p:sp>
        <p:nvSpPr>
          <p:cNvPr id="204" name="TextBox 203">
            <a:extLst>
              <a:ext uri="{FF2B5EF4-FFF2-40B4-BE49-F238E27FC236}">
                <a16:creationId xmlns:a16="http://schemas.microsoft.com/office/drawing/2014/main" id="{26109C61-6E13-9845-B60B-2EECC44AB8AD}"/>
              </a:ext>
            </a:extLst>
          </p:cNvPr>
          <p:cNvSpPr txBox="1"/>
          <p:nvPr/>
        </p:nvSpPr>
        <p:spPr>
          <a:xfrm>
            <a:off x="9321911" y="1242144"/>
            <a:ext cx="13880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Calibri" panose="020F0502020204030204"/>
                <a:ea typeface="+mn-ea"/>
                <a:cs typeface="+mn-cs"/>
              </a:rPr>
              <a:t>Hadith (9-10 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11th – 15th cent.</a:t>
            </a:r>
            <a:endPar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205" name="TextBox 204">
            <a:extLst>
              <a:ext uri="{FF2B5EF4-FFF2-40B4-BE49-F238E27FC236}">
                <a16:creationId xmlns:a16="http://schemas.microsoft.com/office/drawing/2014/main" id="{7180D5D8-C146-344A-A980-AF3299618CA2}"/>
              </a:ext>
            </a:extLst>
          </p:cNvPr>
          <p:cNvSpPr txBox="1"/>
          <p:nvPr/>
        </p:nvSpPr>
        <p:spPr>
          <a:xfrm>
            <a:off x="9314932" y="1918770"/>
            <a:ext cx="13880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Sira (9 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11th – 15th cent.</a:t>
            </a:r>
            <a:endParaRPr kumimoji="0" lang="en-GB" sz="12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sp>
        <p:nvSpPr>
          <p:cNvPr id="206" name="TextBox 205">
            <a:extLst>
              <a:ext uri="{FF2B5EF4-FFF2-40B4-BE49-F238E27FC236}">
                <a16:creationId xmlns:a16="http://schemas.microsoft.com/office/drawing/2014/main" id="{566976C0-3388-194B-9C23-02986B01300B}"/>
              </a:ext>
            </a:extLst>
          </p:cNvPr>
          <p:cNvSpPr txBox="1"/>
          <p:nvPr/>
        </p:nvSpPr>
        <p:spPr>
          <a:xfrm>
            <a:off x="9310029" y="2606207"/>
            <a:ext cx="17308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Tafsir &amp; Tarikh (10 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11th – 15th cent.</a:t>
            </a:r>
            <a:endParaRPr kumimoji="0" lang="en-GB" sz="12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endParaRPr>
          </a:p>
        </p:txBody>
      </p:sp>
      <p:sp>
        <p:nvSpPr>
          <p:cNvPr id="207" name="TextBox 206">
            <a:extLst>
              <a:ext uri="{FF2B5EF4-FFF2-40B4-BE49-F238E27FC236}">
                <a16:creationId xmlns:a16="http://schemas.microsoft.com/office/drawing/2014/main" id="{90B9B8AC-4302-F147-AFA6-DF7F34C29057}"/>
              </a:ext>
            </a:extLst>
          </p:cNvPr>
          <p:cNvSpPr txBox="1"/>
          <p:nvPr/>
        </p:nvSpPr>
        <p:spPr>
          <a:xfrm>
            <a:off x="1180318" y="574563"/>
            <a:ext cx="149557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Muslims Claim               200 – 300 years too late</a:t>
            </a:r>
            <a:endPar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208" name="Straight Arrow Connector 207">
            <a:extLst>
              <a:ext uri="{FF2B5EF4-FFF2-40B4-BE49-F238E27FC236}">
                <a16:creationId xmlns:a16="http://schemas.microsoft.com/office/drawing/2014/main" id="{E756B784-00C4-2F45-8A66-EBA6DC47B82A}"/>
              </a:ext>
            </a:extLst>
          </p:cNvPr>
          <p:cNvCxnSpPr>
            <a:cxnSpLocks/>
          </p:cNvCxnSpPr>
          <p:nvPr/>
        </p:nvCxnSpPr>
        <p:spPr>
          <a:xfrm flipH="1">
            <a:off x="516987" y="785190"/>
            <a:ext cx="530279"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DF781357-10ED-7F4E-B119-DEFC833C66BC}"/>
              </a:ext>
            </a:extLst>
          </p:cNvPr>
          <p:cNvCxnSpPr>
            <a:cxnSpLocks/>
          </p:cNvCxnSpPr>
          <p:nvPr/>
        </p:nvCxnSpPr>
        <p:spPr>
          <a:xfrm flipV="1">
            <a:off x="2692765" y="776887"/>
            <a:ext cx="976857" cy="2079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A018C8EE-41C0-AF46-A2D6-E8F0E0023DDC}"/>
              </a:ext>
            </a:extLst>
          </p:cNvPr>
          <p:cNvSpPr/>
          <p:nvPr/>
        </p:nvSpPr>
        <p:spPr>
          <a:xfrm>
            <a:off x="9274703" y="553098"/>
            <a:ext cx="1725132" cy="535200"/>
          </a:xfrm>
          <a:prstGeom prst="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2" name="Rectangle 211">
            <a:extLst>
              <a:ext uri="{FF2B5EF4-FFF2-40B4-BE49-F238E27FC236}">
                <a16:creationId xmlns:a16="http://schemas.microsoft.com/office/drawing/2014/main" id="{564F8428-A894-D845-A189-CB4110B749A5}"/>
              </a:ext>
            </a:extLst>
          </p:cNvPr>
          <p:cNvSpPr/>
          <p:nvPr/>
        </p:nvSpPr>
        <p:spPr>
          <a:xfrm>
            <a:off x="9286151" y="1232430"/>
            <a:ext cx="1725132" cy="505501"/>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7E119126-DFFF-084F-A064-86EDA0E65B85}"/>
              </a:ext>
            </a:extLst>
          </p:cNvPr>
          <p:cNvSpPr/>
          <p:nvPr/>
        </p:nvSpPr>
        <p:spPr>
          <a:xfrm>
            <a:off x="9299764" y="1897339"/>
            <a:ext cx="1725132" cy="5352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4" name="Rectangle 213">
            <a:extLst>
              <a:ext uri="{FF2B5EF4-FFF2-40B4-BE49-F238E27FC236}">
                <a16:creationId xmlns:a16="http://schemas.microsoft.com/office/drawing/2014/main" id="{8F17B2AB-4CDD-AB4E-B01F-22183EE713A9}"/>
              </a:ext>
            </a:extLst>
          </p:cNvPr>
          <p:cNvSpPr/>
          <p:nvPr/>
        </p:nvSpPr>
        <p:spPr>
          <a:xfrm>
            <a:off x="9305667" y="2591336"/>
            <a:ext cx="1725132" cy="535200"/>
          </a:xfrm>
          <a:prstGeom prst="rect">
            <a:avLst/>
          </a:prstGeom>
          <a:noFill/>
          <a:ln w="76200">
            <a:solidFill>
              <a:srgbClr val="2ED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0" name="Minus 11">
            <a:extLst>
              <a:ext uri="{FF2B5EF4-FFF2-40B4-BE49-F238E27FC236}">
                <a16:creationId xmlns:a16="http://schemas.microsoft.com/office/drawing/2014/main" id="{F079C916-C958-6C4F-B0E7-C45D9D7E8C7E}"/>
              </a:ext>
            </a:extLst>
          </p:cNvPr>
          <p:cNvSpPr/>
          <p:nvPr/>
        </p:nvSpPr>
        <p:spPr>
          <a:xfrm rot="5400000" flipV="1">
            <a:off x="3504484" y="1155693"/>
            <a:ext cx="552450"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222" name="TextBox 221">
            <a:extLst>
              <a:ext uri="{FF2B5EF4-FFF2-40B4-BE49-F238E27FC236}">
                <a16:creationId xmlns:a16="http://schemas.microsoft.com/office/drawing/2014/main" id="{503695CA-E628-274E-B13A-8E8B95AE969C}"/>
              </a:ext>
            </a:extLst>
          </p:cNvPr>
          <p:cNvSpPr txBox="1"/>
          <p:nvPr/>
        </p:nvSpPr>
        <p:spPr>
          <a:xfrm rot="16200000">
            <a:off x="2194594" y="2550399"/>
            <a:ext cx="3467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Muwatta ibn Malik </a:t>
            </a:r>
            <a:r>
              <a:rPr kumimoji="0" lang="en-GB" sz="1200" b="1" i="0" u="sng" strike="noStrike" kern="1200" cap="none" spc="0" normalizeH="0" baseline="0" noProof="0" dirty="0">
                <a:ln>
                  <a:noFill/>
                </a:ln>
                <a:solidFill>
                  <a:srgbClr val="ED7D31">
                    <a:lumMod val="75000"/>
                  </a:srgbClr>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(COMPLETE)</a:t>
            </a:r>
            <a:r>
              <a:rPr kumimoji="0" lang="en-GB" sz="12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(11</a:t>
            </a:r>
            <a:r>
              <a:rPr kumimoji="0" lang="en-GB" sz="1200" b="1" i="0" u="none" strike="noStrike" kern="1200" cap="none" spc="0" normalizeH="0" baseline="3000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Times New Roman" panose="02020603050405020304" pitchFamily="18" charset="0"/>
              </a:rPr>
              <a:t> century AD)</a:t>
            </a:r>
            <a:endParaRPr kumimoji="0" lang="en-GB" sz="12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endParaRPr>
          </a:p>
        </p:txBody>
      </p:sp>
      <p:sp>
        <p:nvSpPr>
          <p:cNvPr id="223" name="Arrow: Right 175">
            <a:extLst>
              <a:ext uri="{FF2B5EF4-FFF2-40B4-BE49-F238E27FC236}">
                <a16:creationId xmlns:a16="http://schemas.microsoft.com/office/drawing/2014/main" id="{B6266F33-F811-6D48-B68C-9A3BDB082114}"/>
              </a:ext>
            </a:extLst>
          </p:cNvPr>
          <p:cNvSpPr/>
          <p:nvPr/>
        </p:nvSpPr>
        <p:spPr>
          <a:xfrm rot="5400000">
            <a:off x="3680608" y="4615772"/>
            <a:ext cx="53270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4" name="Minus 11">
            <a:extLst>
              <a:ext uri="{FF2B5EF4-FFF2-40B4-BE49-F238E27FC236}">
                <a16:creationId xmlns:a16="http://schemas.microsoft.com/office/drawing/2014/main" id="{2B6CA728-958E-2A45-823F-B76287529E09}"/>
              </a:ext>
            </a:extLst>
          </p:cNvPr>
          <p:cNvSpPr/>
          <p:nvPr/>
        </p:nvSpPr>
        <p:spPr>
          <a:xfrm rot="5400000" flipV="1">
            <a:off x="3505576" y="1604286"/>
            <a:ext cx="552450"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225" name="Minus 11">
            <a:extLst>
              <a:ext uri="{FF2B5EF4-FFF2-40B4-BE49-F238E27FC236}">
                <a16:creationId xmlns:a16="http://schemas.microsoft.com/office/drawing/2014/main" id="{5D945DD2-A006-5944-A736-1E427472B10E}"/>
              </a:ext>
            </a:extLst>
          </p:cNvPr>
          <p:cNvSpPr/>
          <p:nvPr/>
        </p:nvSpPr>
        <p:spPr>
          <a:xfrm rot="5400000" flipV="1">
            <a:off x="3503530" y="2057398"/>
            <a:ext cx="552450"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226" name="Minus 11">
            <a:extLst>
              <a:ext uri="{FF2B5EF4-FFF2-40B4-BE49-F238E27FC236}">
                <a16:creationId xmlns:a16="http://schemas.microsoft.com/office/drawing/2014/main" id="{07FE91F2-9EEA-B74B-A9D7-94900DA0157C}"/>
              </a:ext>
            </a:extLst>
          </p:cNvPr>
          <p:cNvSpPr/>
          <p:nvPr/>
        </p:nvSpPr>
        <p:spPr>
          <a:xfrm rot="5400000" flipV="1">
            <a:off x="3503530" y="2517050"/>
            <a:ext cx="552450"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227" name="Minus 11">
            <a:extLst>
              <a:ext uri="{FF2B5EF4-FFF2-40B4-BE49-F238E27FC236}">
                <a16:creationId xmlns:a16="http://schemas.microsoft.com/office/drawing/2014/main" id="{ACA14623-8065-BE4C-8062-855E4849B625}"/>
              </a:ext>
            </a:extLst>
          </p:cNvPr>
          <p:cNvSpPr/>
          <p:nvPr/>
        </p:nvSpPr>
        <p:spPr>
          <a:xfrm rot="5400000" flipV="1">
            <a:off x="3502644" y="2963600"/>
            <a:ext cx="552450"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228" name="Minus 11">
            <a:extLst>
              <a:ext uri="{FF2B5EF4-FFF2-40B4-BE49-F238E27FC236}">
                <a16:creationId xmlns:a16="http://schemas.microsoft.com/office/drawing/2014/main" id="{DA790CEF-826F-C64F-A49A-88D15B4A493F}"/>
              </a:ext>
            </a:extLst>
          </p:cNvPr>
          <p:cNvSpPr/>
          <p:nvPr/>
        </p:nvSpPr>
        <p:spPr>
          <a:xfrm rot="5400000" flipV="1">
            <a:off x="3502644" y="3404913"/>
            <a:ext cx="552450"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229" name="Minus 11">
            <a:extLst>
              <a:ext uri="{FF2B5EF4-FFF2-40B4-BE49-F238E27FC236}">
                <a16:creationId xmlns:a16="http://schemas.microsoft.com/office/drawing/2014/main" id="{813BF945-5053-8741-82C0-A1C986BBF860}"/>
              </a:ext>
            </a:extLst>
          </p:cNvPr>
          <p:cNvSpPr/>
          <p:nvPr/>
        </p:nvSpPr>
        <p:spPr>
          <a:xfrm rot="5400000" flipV="1">
            <a:off x="3503134" y="3858194"/>
            <a:ext cx="552450"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230" name="Minus 11">
            <a:extLst>
              <a:ext uri="{FF2B5EF4-FFF2-40B4-BE49-F238E27FC236}">
                <a16:creationId xmlns:a16="http://schemas.microsoft.com/office/drawing/2014/main" id="{3AE345C6-567A-9243-95F7-FBCBD6A15275}"/>
              </a:ext>
            </a:extLst>
          </p:cNvPr>
          <p:cNvSpPr/>
          <p:nvPr/>
        </p:nvSpPr>
        <p:spPr>
          <a:xfrm rot="5400000" flipV="1">
            <a:off x="3502248" y="4304744"/>
            <a:ext cx="552450"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
        <p:nvSpPr>
          <p:cNvPr id="231" name="Minus 11">
            <a:extLst>
              <a:ext uri="{FF2B5EF4-FFF2-40B4-BE49-F238E27FC236}">
                <a16:creationId xmlns:a16="http://schemas.microsoft.com/office/drawing/2014/main" id="{C328B0F5-AC49-8040-850D-9EDBCC7D2C10}"/>
              </a:ext>
            </a:extLst>
          </p:cNvPr>
          <p:cNvSpPr/>
          <p:nvPr/>
        </p:nvSpPr>
        <p:spPr>
          <a:xfrm rot="5400000" flipV="1">
            <a:off x="3589860" y="4658446"/>
            <a:ext cx="377228" cy="23646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00FFFF"/>
              </a:highlight>
              <a:uLnTx/>
              <a:uFillTx/>
              <a:latin typeface="Calibri" panose="020F0502020204030204"/>
              <a:ea typeface="+mn-ea"/>
              <a:cs typeface="+mn-cs"/>
            </a:endParaRPr>
          </a:p>
        </p:txBody>
      </p:sp>
    </p:spTree>
    <p:extLst>
      <p:ext uri="{BB962C8B-B14F-4D97-AF65-F5344CB8AC3E}">
        <p14:creationId xmlns:p14="http://schemas.microsoft.com/office/powerpoint/2010/main" val="522114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10DF-9F8F-D2E3-D2C0-3495B43660E0}"/>
              </a:ext>
            </a:extLst>
          </p:cNvPr>
          <p:cNvSpPr>
            <a:spLocks noGrp="1"/>
          </p:cNvSpPr>
          <p:nvPr>
            <p:ph type="title"/>
          </p:nvPr>
        </p:nvSpPr>
        <p:spPr>
          <a:xfrm>
            <a:off x="530637" y="1495663"/>
            <a:ext cx="6855690" cy="530024"/>
          </a:xfrm>
        </p:spPr>
        <p:txBody>
          <a:bodyPr>
            <a:normAutofit fontScale="90000"/>
          </a:bodyPr>
          <a:lstStyle/>
          <a:p>
            <a:r>
              <a:rPr lang="en-US" dirty="0"/>
              <a:t>A Comparison:</a:t>
            </a:r>
            <a:endParaRPr lang="en-GB" dirty="0"/>
          </a:p>
        </p:txBody>
      </p:sp>
      <p:sp>
        <p:nvSpPr>
          <p:cNvPr id="3" name="Text Placeholder 2">
            <a:extLst>
              <a:ext uri="{FF2B5EF4-FFF2-40B4-BE49-F238E27FC236}">
                <a16:creationId xmlns:a16="http://schemas.microsoft.com/office/drawing/2014/main" id="{1A6C84A0-31DB-A28B-8DD7-CAB5D0014DBB}"/>
              </a:ext>
            </a:extLst>
          </p:cNvPr>
          <p:cNvSpPr>
            <a:spLocks noGrp="1"/>
          </p:cNvSpPr>
          <p:nvPr>
            <p:ph type="body" sz="quarter" idx="10"/>
          </p:nvPr>
        </p:nvSpPr>
        <p:spPr>
          <a:xfrm>
            <a:off x="3481685" y="1495663"/>
            <a:ext cx="6131872" cy="501517"/>
          </a:xfrm>
        </p:spPr>
        <p:txBody>
          <a:bodyPr/>
          <a:lstStyle/>
          <a:p>
            <a:r>
              <a:rPr lang="en-US" dirty="0"/>
              <a:t>“Christians” have done similar things as well…</a:t>
            </a:r>
            <a:endParaRPr lang="en-GB" dirty="0"/>
          </a:p>
        </p:txBody>
      </p:sp>
      <p:sp>
        <p:nvSpPr>
          <p:cNvPr id="4" name="Content Placeholder 3">
            <a:extLst>
              <a:ext uri="{FF2B5EF4-FFF2-40B4-BE49-F238E27FC236}">
                <a16:creationId xmlns:a16="http://schemas.microsoft.com/office/drawing/2014/main" id="{9E4226E4-1714-8B5B-AA43-C57D126D092A}"/>
              </a:ext>
            </a:extLst>
          </p:cNvPr>
          <p:cNvSpPr>
            <a:spLocks noGrp="1"/>
          </p:cNvSpPr>
          <p:nvPr>
            <p:ph sz="quarter" idx="12"/>
          </p:nvPr>
        </p:nvSpPr>
        <p:spPr>
          <a:xfrm>
            <a:off x="530637" y="2144986"/>
            <a:ext cx="10982276" cy="4623562"/>
          </a:xfrm>
        </p:spPr>
        <p:txBody>
          <a:bodyPr/>
          <a:lstStyle/>
          <a:p>
            <a:pPr marL="342900" indent="-342900">
              <a:buFont typeface="Arial" panose="020B0604020202020204" pitchFamily="34" charset="0"/>
              <a:buChar char="•"/>
            </a:pPr>
            <a:r>
              <a:rPr lang="en-US" sz="2000" dirty="0"/>
              <a:t>The </a:t>
            </a:r>
            <a:r>
              <a:rPr lang="en-US" sz="2000" b="1" dirty="0">
                <a:solidFill>
                  <a:srgbClr val="0070C0"/>
                </a:solidFill>
              </a:rPr>
              <a:t>Gnostic Gospels</a:t>
            </a:r>
            <a:r>
              <a:rPr lang="en-US" sz="2000" dirty="0"/>
              <a:t>, 52 found in the Nag Hammadi library, Egypt,  written in Coptic, purporting to tell us the stories of Jesus’ childhood; yet were all written in the </a:t>
            </a:r>
            <a:r>
              <a:rPr lang="en-US" sz="2000" b="1" dirty="0"/>
              <a:t>4</a:t>
            </a:r>
            <a:r>
              <a:rPr lang="en-US" sz="2000" b="1" baseline="30000" dirty="0"/>
              <a:t>th</a:t>
            </a:r>
            <a:r>
              <a:rPr lang="en-US" sz="2000" b="1" dirty="0"/>
              <a:t> century</a:t>
            </a:r>
            <a:r>
              <a:rPr lang="en-US" sz="2000" dirty="0"/>
              <a:t>, and redacted back to the 1</a:t>
            </a:r>
            <a:r>
              <a:rPr lang="en-US" sz="2000" baseline="30000" dirty="0"/>
              <a:t>st</a:t>
            </a:r>
            <a:r>
              <a:rPr lang="en-US" sz="2000" dirty="0"/>
              <a:t> century.</a:t>
            </a:r>
          </a:p>
          <a:p>
            <a:pPr marL="342900" indent="-342900">
              <a:buFont typeface="Arial" panose="020B0604020202020204" pitchFamily="34" charset="0"/>
              <a:buChar char="•"/>
            </a:pPr>
            <a:r>
              <a:rPr lang="en-US" sz="2000" dirty="0"/>
              <a:t>For instance, the </a:t>
            </a:r>
            <a:r>
              <a:rPr lang="en-US" sz="2000" b="1" dirty="0">
                <a:solidFill>
                  <a:srgbClr val="0070C0"/>
                </a:solidFill>
              </a:rPr>
              <a:t>‘Gospel of Thomas’ </a:t>
            </a:r>
            <a:r>
              <a:rPr lang="en-US" sz="2000" dirty="0"/>
              <a:t>(a Muslim favorite), and the </a:t>
            </a:r>
            <a:r>
              <a:rPr lang="en-US" sz="2000" b="1" dirty="0">
                <a:solidFill>
                  <a:srgbClr val="0070C0"/>
                </a:solidFill>
              </a:rPr>
              <a:t>‘Gospel of Judas’ </a:t>
            </a:r>
            <a:r>
              <a:rPr lang="en-US" sz="2000" dirty="0"/>
              <a:t>were written around the </a:t>
            </a:r>
            <a:r>
              <a:rPr lang="en-US" sz="2000" b="1" dirty="0"/>
              <a:t>2</a:t>
            </a:r>
            <a:r>
              <a:rPr lang="en-US" sz="2000" b="1" baseline="30000" dirty="0"/>
              <a:t>nd</a:t>
            </a:r>
            <a:r>
              <a:rPr lang="en-US" sz="2000" b="1" dirty="0"/>
              <a:t> century AD </a:t>
            </a:r>
            <a:r>
              <a:rPr lang="en-US" sz="2000" dirty="0"/>
              <a:t>but are attributed by their authors to have been written by the disciples of Jesus Christ himself. </a:t>
            </a:r>
          </a:p>
          <a:p>
            <a:pPr marL="342900" indent="-342900">
              <a:buFont typeface="Arial" panose="020B0604020202020204" pitchFamily="34" charset="0"/>
              <a:buChar char="•"/>
            </a:pPr>
            <a:r>
              <a:rPr lang="en-US" sz="2000" dirty="0"/>
              <a:t>The </a:t>
            </a:r>
            <a:r>
              <a:rPr lang="en-US" sz="2000" b="1" dirty="0">
                <a:solidFill>
                  <a:srgbClr val="0070C0"/>
                </a:solidFill>
              </a:rPr>
              <a:t>'Gospel of Barnabas’ </a:t>
            </a:r>
            <a:r>
              <a:rPr lang="en-US" sz="2000" dirty="0"/>
              <a:t>(the favorite gospel quoted by Muslims today) was written around </a:t>
            </a:r>
            <a:r>
              <a:rPr lang="en-US" sz="2000" b="1" dirty="0"/>
              <a:t>1634 AD </a:t>
            </a:r>
            <a:r>
              <a:rPr lang="en-US" sz="2000" dirty="0"/>
              <a:t>but was attributed to the companion of Paul in the 1st century.</a:t>
            </a:r>
          </a:p>
          <a:p>
            <a:pPr marL="342900" indent="-342900">
              <a:buFont typeface="Arial" panose="020B0604020202020204" pitchFamily="34" charset="0"/>
              <a:buChar char="•"/>
            </a:pPr>
            <a:r>
              <a:rPr lang="en-US" sz="2000" dirty="0"/>
              <a:t>They were all written in order to give credibility and authority for those works. So, this practice of redactions and attributions is common in every religion. </a:t>
            </a:r>
          </a:p>
          <a:p>
            <a:pPr marL="342900" indent="-342900">
              <a:buFont typeface="Arial" panose="020B0604020202020204" pitchFamily="34" charset="0"/>
              <a:buChar char="•"/>
            </a:pPr>
            <a:r>
              <a:rPr lang="en-US" sz="2000" dirty="0"/>
              <a:t>The difference is that while </a:t>
            </a:r>
            <a:r>
              <a:rPr lang="en-US" sz="2000" u="sng" dirty="0"/>
              <a:t>the later Muslim Traditions are ALL considered </a:t>
            </a:r>
            <a:r>
              <a:rPr lang="en-US" sz="2000" b="1" u="sng" dirty="0">
                <a:solidFill>
                  <a:srgbClr val="0070C0"/>
                </a:solidFill>
              </a:rPr>
              <a:t>authoritative</a:t>
            </a:r>
            <a:r>
              <a:rPr lang="en-US" sz="2000" dirty="0"/>
              <a:t>, the </a:t>
            </a:r>
            <a:r>
              <a:rPr lang="en-US" sz="2000" u="sng" dirty="0"/>
              <a:t>later Christian Traditions are ALL considered </a:t>
            </a:r>
            <a:r>
              <a:rPr lang="en-US" sz="2000" b="1" u="sng" dirty="0">
                <a:solidFill>
                  <a:srgbClr val="0070C0"/>
                </a:solidFill>
              </a:rPr>
              <a:t>fraudulent</a:t>
            </a:r>
            <a:r>
              <a:rPr lang="en-US" sz="2000" dirty="0"/>
              <a:t>, and not even used today by the church.</a:t>
            </a:r>
          </a:p>
        </p:txBody>
      </p:sp>
    </p:spTree>
    <p:extLst>
      <p:ext uri="{BB962C8B-B14F-4D97-AF65-F5344CB8AC3E}">
        <p14:creationId xmlns:p14="http://schemas.microsoft.com/office/powerpoint/2010/main" val="1806578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10DF-9F8F-D2E3-D2C0-3495B43660E0}"/>
              </a:ext>
            </a:extLst>
          </p:cNvPr>
          <p:cNvSpPr>
            <a:spLocks noGrp="1"/>
          </p:cNvSpPr>
          <p:nvPr>
            <p:ph type="title"/>
          </p:nvPr>
        </p:nvSpPr>
        <p:spPr>
          <a:xfrm>
            <a:off x="530637" y="161371"/>
            <a:ext cx="9579134" cy="530024"/>
          </a:xfrm>
        </p:spPr>
        <p:txBody>
          <a:bodyPr>
            <a:normAutofit fontScale="90000"/>
          </a:bodyPr>
          <a:lstStyle/>
          <a:p>
            <a:r>
              <a:rPr lang="en-US" dirty="0">
                <a:highlight>
                  <a:srgbClr val="F3F5FF"/>
                </a:highlight>
              </a:rPr>
              <a:t>What does this all mean?</a:t>
            </a:r>
            <a:endParaRPr lang="en-GB" dirty="0">
              <a:highlight>
                <a:srgbClr val="F3F5FF"/>
              </a:highlight>
            </a:endParaRPr>
          </a:p>
        </p:txBody>
      </p:sp>
      <p:sp>
        <p:nvSpPr>
          <p:cNvPr id="4" name="Content Placeholder 3">
            <a:extLst>
              <a:ext uri="{FF2B5EF4-FFF2-40B4-BE49-F238E27FC236}">
                <a16:creationId xmlns:a16="http://schemas.microsoft.com/office/drawing/2014/main" id="{9E4226E4-1714-8B5B-AA43-C57D126D092A}"/>
              </a:ext>
            </a:extLst>
          </p:cNvPr>
          <p:cNvSpPr>
            <a:spLocks noGrp="1"/>
          </p:cNvSpPr>
          <p:nvPr>
            <p:ph sz="quarter" idx="12"/>
          </p:nvPr>
        </p:nvSpPr>
        <p:spPr>
          <a:xfrm>
            <a:off x="530637" y="1575556"/>
            <a:ext cx="10982276" cy="4623562"/>
          </a:xfrm>
        </p:spPr>
        <p:txBody>
          <a:bodyPr/>
          <a:lstStyle/>
          <a:p>
            <a:pPr marL="342900" indent="-342900">
              <a:buFont typeface="Arial" panose="020B0604020202020204" pitchFamily="34" charset="0"/>
              <a:buChar char="•"/>
            </a:pPr>
            <a:r>
              <a:rPr lang="en-US" sz="2000" dirty="0"/>
              <a:t>We’re not suggesting that there never was someone named Ibn Hisham, or Al </a:t>
            </a:r>
            <a:r>
              <a:rPr lang="en-US" sz="2000" dirty="0" err="1"/>
              <a:t>Waqidi</a:t>
            </a:r>
            <a:r>
              <a:rPr lang="en-US" sz="2000" dirty="0"/>
              <a:t>, or al Bukhari, or Muslim, or even al Tabari; or for that matter, any of the other “Traditional Writers”</a:t>
            </a:r>
          </a:p>
          <a:p>
            <a:pPr marL="342900" indent="-342900">
              <a:buFont typeface="Arial" panose="020B0604020202020204" pitchFamily="34" charset="0"/>
              <a:buChar char="•"/>
            </a:pPr>
            <a:r>
              <a:rPr lang="en-US" sz="2000" dirty="0"/>
              <a:t>These men could very well have lived, and in the 9th – 10th centuries where they are attributed</a:t>
            </a:r>
          </a:p>
          <a:p>
            <a:pPr marL="342900" indent="-342900">
              <a:buFont typeface="Arial" panose="020B0604020202020204" pitchFamily="34" charset="0"/>
              <a:buChar char="•"/>
            </a:pPr>
            <a:r>
              <a:rPr lang="en-US" sz="2000" dirty="0"/>
              <a:t>Thomas and Judas and even Barnabas were very real men who were historical characters in the early church, and well respected, and that was why the later compilers attributed their works to them</a:t>
            </a:r>
          </a:p>
          <a:p>
            <a:pPr marL="342900" indent="-342900">
              <a:buFont typeface="Arial" panose="020B0604020202020204" pitchFamily="34" charset="0"/>
              <a:buChar char="•"/>
            </a:pPr>
            <a:r>
              <a:rPr lang="en-US" sz="2000" dirty="0"/>
              <a:t>Similarly, that is why I believe later Muslims attributed the stories to these earlier men</a:t>
            </a:r>
          </a:p>
          <a:p>
            <a:pPr marL="342900" indent="-342900">
              <a:buFont typeface="Arial" panose="020B0604020202020204" pitchFamily="34" charset="0"/>
              <a:buChar char="•"/>
            </a:pPr>
            <a:r>
              <a:rPr lang="en-US" sz="2000" dirty="0"/>
              <a:t>Consequently, what Muslims today contend these Traditional writers wrote, they have no support for historically, since they have little to nothing of what they wrote (outside of the Muwatta, which is not a member of the Islamic Traditions, so it shouldn’t be included in this discussion)</a:t>
            </a:r>
          </a:p>
          <a:p>
            <a:pPr marL="342900" indent="-342900">
              <a:buFont typeface="Arial" panose="020B0604020202020204" pitchFamily="34" charset="0"/>
              <a:buChar char="•"/>
            </a:pPr>
            <a:r>
              <a:rPr lang="en-US" sz="2000" dirty="0"/>
              <a:t>All that Muslims can now be certain of is what the later Abbasids, and even the early Ottomans believed happened in the 7th – 8th centuries, since everything that had been written earlier had been destroyed, and then replaced with completely new stories to fit a new agenda…</a:t>
            </a:r>
          </a:p>
          <a:p>
            <a:r>
              <a:rPr lang="en-US" sz="2000" b="1" dirty="0">
                <a:solidFill>
                  <a:srgbClr val="0070C0"/>
                </a:solidFill>
              </a:rPr>
              <a:t>Conclusion: </a:t>
            </a:r>
            <a:r>
              <a:rPr lang="en-US" sz="2000" dirty="0"/>
              <a:t>when compared to Christianity, which has manuscript evidence within the first century, Islam is much less historically supported; contrary to what Raymond contends. Yet it shouldn’t be, considering how recent it supposedly was created, and all of it written on vellum (animal skins).</a:t>
            </a:r>
            <a:endParaRPr lang="en-US" sz="2000" b="1" dirty="0">
              <a:solidFill>
                <a:srgbClr val="0070C0"/>
              </a:solidFill>
            </a:endParaRPr>
          </a:p>
        </p:txBody>
      </p:sp>
      <p:sp>
        <p:nvSpPr>
          <p:cNvPr id="5" name="Rectangle 4">
            <a:extLst>
              <a:ext uri="{FF2B5EF4-FFF2-40B4-BE49-F238E27FC236}">
                <a16:creationId xmlns:a16="http://schemas.microsoft.com/office/drawing/2014/main" id="{8AA8BB8C-226C-3F45-9BFA-F6258778960E}"/>
              </a:ext>
            </a:extLst>
          </p:cNvPr>
          <p:cNvSpPr/>
          <p:nvPr/>
        </p:nvSpPr>
        <p:spPr>
          <a:xfrm>
            <a:off x="530636" y="5819754"/>
            <a:ext cx="10485195" cy="95756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150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p:cTn id="43"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45"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46" dur="1000"/>
                                        <p:tgtEl>
                                          <p:spTgt spid="4">
                                            <p:txEl>
                                              <p:pRg st="6" end="6"/>
                                            </p:txEl>
                                          </p:spTgt>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1000" fill="hold"/>
                                        <p:tgtEl>
                                          <p:spTgt spid="5"/>
                                        </p:tgtEl>
                                        <p:attrNameLst>
                                          <p:attrName>ppt_w</p:attrName>
                                        </p:attrNameLst>
                                      </p:cBhvr>
                                      <p:tavLst>
                                        <p:tav tm="0">
                                          <p:val>
                                            <p:fltVal val="0"/>
                                          </p:val>
                                        </p:tav>
                                        <p:tav tm="100000">
                                          <p:val>
                                            <p:strVal val="#ppt_w"/>
                                          </p:val>
                                        </p:tav>
                                      </p:tavLst>
                                    </p:anim>
                                    <p:anim calcmode="lin" valueType="num">
                                      <p:cBhvr>
                                        <p:cTn id="50" dur="1000" fill="hold"/>
                                        <p:tgtEl>
                                          <p:spTgt spid="5"/>
                                        </p:tgtEl>
                                        <p:attrNameLst>
                                          <p:attrName>ppt_h</p:attrName>
                                        </p:attrNameLst>
                                      </p:cBhvr>
                                      <p:tavLst>
                                        <p:tav tm="0">
                                          <p:val>
                                            <p:fltVal val="0"/>
                                          </p:val>
                                        </p:tav>
                                        <p:tav tm="100000">
                                          <p:val>
                                            <p:strVal val="#ppt_h"/>
                                          </p:val>
                                        </p:tav>
                                      </p:tavLst>
                                    </p:anim>
                                    <p:anim calcmode="lin" valueType="num">
                                      <p:cBhvr>
                                        <p:cTn id="51" dur="1000" fill="hold"/>
                                        <p:tgtEl>
                                          <p:spTgt spid="5"/>
                                        </p:tgtEl>
                                        <p:attrNameLst>
                                          <p:attrName>style.rotation</p:attrName>
                                        </p:attrNameLst>
                                      </p:cBhvr>
                                      <p:tavLst>
                                        <p:tav tm="0">
                                          <p:val>
                                            <p:fltVal val="90"/>
                                          </p:val>
                                        </p:tav>
                                        <p:tav tm="100000">
                                          <p:val>
                                            <p:fltVal val="0"/>
                                          </p:val>
                                        </p:tav>
                                      </p:tavLst>
                                    </p:anim>
                                    <p:animEffect transition="in" filter="fade">
                                      <p:cBhvr>
                                        <p:cTn id="5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9221-FF8D-F242-A645-420F47DF808E}"/>
              </a:ext>
            </a:extLst>
          </p:cNvPr>
          <p:cNvSpPr>
            <a:spLocks noGrp="1"/>
          </p:cNvSpPr>
          <p:nvPr>
            <p:ph type="ctrTitle"/>
          </p:nvPr>
        </p:nvSpPr>
        <p:spPr/>
        <p:txBody>
          <a:bodyPr/>
          <a:lstStyle/>
          <a:p>
            <a:r>
              <a:rPr lang="en-US" dirty="0"/>
              <a:t>Supposition #2</a:t>
            </a:r>
          </a:p>
        </p:txBody>
      </p:sp>
      <p:sp>
        <p:nvSpPr>
          <p:cNvPr id="3" name="Subtitle 2">
            <a:extLst>
              <a:ext uri="{FF2B5EF4-FFF2-40B4-BE49-F238E27FC236}">
                <a16:creationId xmlns:a16="http://schemas.microsoft.com/office/drawing/2014/main" id="{C093ED15-F748-7C48-B0A9-99CD68321235}"/>
              </a:ext>
            </a:extLst>
          </p:cNvPr>
          <p:cNvSpPr>
            <a:spLocks noGrp="1"/>
          </p:cNvSpPr>
          <p:nvPr>
            <p:ph type="subTitle" idx="1"/>
          </p:nvPr>
        </p:nvSpPr>
        <p:spPr>
          <a:xfrm>
            <a:off x="1097280" y="3602038"/>
            <a:ext cx="9821732" cy="1655762"/>
          </a:xfrm>
        </p:spPr>
        <p:txBody>
          <a:bodyPr>
            <a:normAutofit/>
          </a:bodyPr>
          <a:lstStyle/>
          <a:p>
            <a:r>
              <a:rPr lang="en-US" b="1" dirty="0"/>
              <a:t>“Muhammad </a:t>
            </a:r>
            <a:r>
              <a:rPr lang="en-US" dirty="0"/>
              <a:t>has more historical support than </a:t>
            </a:r>
            <a:r>
              <a:rPr lang="en-US" b="1" dirty="0"/>
              <a:t>Jesus”</a:t>
            </a:r>
          </a:p>
          <a:p>
            <a:endParaRPr lang="en-US" dirty="0"/>
          </a:p>
        </p:txBody>
      </p:sp>
    </p:spTree>
    <p:extLst>
      <p:ext uri="{BB962C8B-B14F-4D97-AF65-F5344CB8AC3E}">
        <p14:creationId xmlns:p14="http://schemas.microsoft.com/office/powerpoint/2010/main" val="661491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3E1A-DF98-B144-B6D5-12FC88532B9E}"/>
              </a:ext>
            </a:extLst>
          </p:cNvPr>
          <p:cNvSpPr>
            <a:spLocks noGrp="1"/>
          </p:cNvSpPr>
          <p:nvPr>
            <p:ph type="title"/>
          </p:nvPr>
        </p:nvSpPr>
        <p:spPr>
          <a:xfrm>
            <a:off x="380863" y="-86497"/>
            <a:ext cx="10357019" cy="906163"/>
          </a:xfrm>
        </p:spPr>
        <p:txBody>
          <a:bodyPr>
            <a:normAutofit/>
          </a:bodyPr>
          <a:lstStyle/>
          <a:p>
            <a:r>
              <a:rPr lang="en-US" dirty="0">
                <a:solidFill>
                  <a:schemeClr val="bg1"/>
                </a:solidFill>
              </a:rPr>
              <a:t>Supposition #2</a:t>
            </a:r>
          </a:p>
        </p:txBody>
      </p:sp>
      <p:sp>
        <p:nvSpPr>
          <p:cNvPr id="4" name="Content Placeholder 3">
            <a:extLst>
              <a:ext uri="{FF2B5EF4-FFF2-40B4-BE49-F238E27FC236}">
                <a16:creationId xmlns:a16="http://schemas.microsoft.com/office/drawing/2014/main" id="{036E837C-0C92-D749-8394-2E63132C723C}"/>
              </a:ext>
            </a:extLst>
          </p:cNvPr>
          <p:cNvSpPr>
            <a:spLocks noGrp="1"/>
          </p:cNvSpPr>
          <p:nvPr>
            <p:ph sz="quarter" idx="12"/>
          </p:nvPr>
        </p:nvSpPr>
        <p:spPr>
          <a:xfrm>
            <a:off x="380863" y="1718343"/>
            <a:ext cx="11267798" cy="4593214"/>
          </a:xfrm>
        </p:spPr>
        <p:txBody>
          <a:bodyPr/>
          <a:lstStyle/>
          <a:p>
            <a:pPr lvl="0"/>
            <a:r>
              <a:rPr lang="en-US" b="1" dirty="0"/>
              <a:t>Muhammad is much more historically supported than Jesus, yet we accept Jesus’s historicity. So, isn’t this hypocritical?</a:t>
            </a:r>
          </a:p>
          <a:p>
            <a:r>
              <a:rPr lang="en-GB" b="1" kern="0" dirty="0">
                <a:solidFill>
                  <a:srgbClr val="101517"/>
                </a:solidFill>
                <a:latin typeface="Segoe UI" panose="020B0502040204020203" pitchFamily="34" charset="0"/>
                <a:ea typeface="Aptos" panose="020B0004020202020204" pitchFamily="34" charset="0"/>
                <a:cs typeface="Times New Roman" panose="02020603050405020304" pitchFamily="18" charset="0"/>
              </a:rPr>
              <a:t>Raymond: </a:t>
            </a:r>
            <a:r>
              <a:rPr lang="en-GB" i="1" kern="0" dirty="0">
                <a:solidFill>
                  <a:srgbClr val="101517"/>
                </a:solidFill>
                <a:latin typeface="Segoe UI" panose="020B0502040204020203" pitchFamily="34" charset="0"/>
                <a:ea typeface="Aptos" panose="020B0004020202020204" pitchFamily="34" charset="0"/>
                <a:cs typeface="Times New Roman" panose="02020603050405020304" pitchFamily="18" charset="0"/>
              </a:rPr>
              <a:t>“I find it amazing that whereas Christians rightfully cite Josephus, Pliny, and Tacitus as early proof of Christ’s existence </a:t>
            </a:r>
            <a:r>
              <a:rPr lang="en-GB" kern="0" dirty="0">
                <a:solidFill>
                  <a:srgbClr val="101517"/>
                </a:solidFill>
                <a:latin typeface="Segoe UI" panose="020B0502040204020203" pitchFamily="34" charset="0"/>
                <a:ea typeface="Aptos" panose="020B0004020202020204" pitchFamily="34" charset="0"/>
                <a:cs typeface="Times New Roman" panose="02020603050405020304" pitchFamily="18" charset="0"/>
              </a:rPr>
              <a:t>[i.e. 1st &amp; 2nd centuries), </a:t>
            </a:r>
            <a:r>
              <a:rPr lang="en-GB" i="1" kern="0" dirty="0">
                <a:solidFill>
                  <a:srgbClr val="101517"/>
                </a:solidFill>
                <a:latin typeface="Segoe UI" panose="020B0502040204020203" pitchFamily="34" charset="0"/>
                <a:ea typeface="Aptos" panose="020B0004020202020204" pitchFamily="34" charset="0"/>
                <a:cs typeface="Times New Roman" panose="02020603050405020304" pitchFamily="18" charset="0"/>
              </a:rPr>
              <a:t>the non-Muslim references to Muhammad — which, objectively speaking, are even more compelling, since they were written much closer to their subject’s lifetime </a:t>
            </a:r>
            <a:r>
              <a:rPr lang="en-GB" kern="0" dirty="0">
                <a:solidFill>
                  <a:srgbClr val="101517"/>
                </a:solidFill>
                <a:latin typeface="Segoe UI" panose="020B0502040204020203" pitchFamily="34" charset="0"/>
                <a:ea typeface="Aptos" panose="020B0004020202020204" pitchFamily="34" charset="0"/>
                <a:cs typeface="Times New Roman" panose="02020603050405020304" pitchFamily="18" charset="0"/>
              </a:rPr>
              <a:t>(i.e. 9th and 10th centuries) </a:t>
            </a:r>
            <a:r>
              <a:rPr lang="en-GB" i="1" kern="0" dirty="0">
                <a:solidFill>
                  <a:srgbClr val="101517"/>
                </a:solidFill>
                <a:latin typeface="Segoe UI" panose="020B0502040204020203" pitchFamily="34" charset="0"/>
                <a:ea typeface="Aptos" panose="020B0004020202020204" pitchFamily="34" charset="0"/>
                <a:cs typeface="Times New Roman" panose="02020603050405020304" pitchFamily="18" charset="0"/>
              </a:rPr>
              <a:t>— are dismissed as irrelevant by those who would make him a figment of our imagination”.</a:t>
            </a:r>
            <a:endParaRPr lang="en-US" i="1"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pPr>
            <a:r>
              <a:rPr lang="en-US" sz="2000" dirty="0"/>
              <a:t>Raymond, therefore, claims that “</a:t>
            </a:r>
            <a:r>
              <a:rPr lang="en-US" sz="2000" i="1" dirty="0"/>
              <a:t>since Muhammad is far more historically supported than Jesus Christ, by denying his historicity, we are not only being inconsistent, but possibly dishonest</a:t>
            </a:r>
            <a:r>
              <a:rPr lang="en-US" sz="2000" dirty="0"/>
              <a:t>”</a:t>
            </a:r>
          </a:p>
          <a:p>
            <a:pPr lvl="0"/>
            <a:r>
              <a:rPr lang="en-US" sz="2000" dirty="0"/>
              <a:t>So, is he correct; is the historical support for Muhammad greater than that for Jesus Christ? Let’s find out…</a:t>
            </a:r>
          </a:p>
          <a:p>
            <a:pPr lvl="0"/>
            <a:r>
              <a:rPr lang="en-US" sz="2000" b="1" dirty="0">
                <a:solidFill>
                  <a:srgbClr val="0070C0"/>
                </a:solidFill>
              </a:rPr>
              <a:t>My Response: </a:t>
            </a:r>
          </a:p>
        </p:txBody>
      </p:sp>
      <p:sp>
        <p:nvSpPr>
          <p:cNvPr id="5" name="Arrow: Right 7">
            <a:extLst>
              <a:ext uri="{FF2B5EF4-FFF2-40B4-BE49-F238E27FC236}">
                <a16:creationId xmlns:a16="http://schemas.microsoft.com/office/drawing/2014/main" id="{F85C4891-2391-044D-8676-227DC31DD57C}"/>
              </a:ext>
            </a:extLst>
          </p:cNvPr>
          <p:cNvSpPr/>
          <p:nvPr/>
        </p:nvSpPr>
        <p:spPr>
          <a:xfrm rot="5400000">
            <a:off x="1981835" y="6161953"/>
            <a:ext cx="634481" cy="47770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5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
                                        <p:tgtEl>
                                          <p:spTgt spid="4">
                                            <p:txEl>
                                              <p:pRg st="4" end="4"/>
                                            </p:txEl>
                                          </p:spTgt>
                                        </p:tgtEl>
                                      </p:cBhvr>
                                    </p:animEffect>
                                    <p:anim calcmode="lin" valueType="num">
                                      <p:cBhvr>
                                        <p:cTn id="30" dur="4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400" fill="hold"/>
                                        <p:tgtEl>
                                          <p:spTgt spid="4">
                                            <p:txEl>
                                              <p:pRg st="4" end="4"/>
                                            </p:txEl>
                                          </p:spTgt>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4">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4">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up)">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3E1A-DF98-B144-B6D5-12FC88532B9E}"/>
              </a:ext>
            </a:extLst>
          </p:cNvPr>
          <p:cNvSpPr>
            <a:spLocks noGrp="1"/>
          </p:cNvSpPr>
          <p:nvPr>
            <p:ph type="title"/>
          </p:nvPr>
        </p:nvSpPr>
        <p:spPr>
          <a:xfrm>
            <a:off x="380863" y="-86497"/>
            <a:ext cx="11280094" cy="906163"/>
          </a:xfrm>
        </p:spPr>
        <p:txBody>
          <a:bodyPr>
            <a:normAutofit/>
          </a:bodyPr>
          <a:lstStyle/>
          <a:p>
            <a:r>
              <a:rPr lang="en-US" dirty="0">
                <a:solidFill>
                  <a:srgbClr val="002060"/>
                </a:solidFill>
                <a:highlight>
                  <a:srgbClr val="C0C0C0"/>
                </a:highlight>
              </a:rPr>
              <a:t>Supposition #2 = 7th c. Evidence for Muhammad</a:t>
            </a:r>
          </a:p>
        </p:txBody>
      </p:sp>
      <p:sp>
        <p:nvSpPr>
          <p:cNvPr id="4" name="Content Placeholder 3">
            <a:extLst>
              <a:ext uri="{FF2B5EF4-FFF2-40B4-BE49-F238E27FC236}">
                <a16:creationId xmlns:a16="http://schemas.microsoft.com/office/drawing/2014/main" id="{036E837C-0C92-D749-8394-2E63132C723C}"/>
              </a:ext>
            </a:extLst>
          </p:cNvPr>
          <p:cNvSpPr>
            <a:spLocks noGrp="1"/>
          </p:cNvSpPr>
          <p:nvPr>
            <p:ph sz="quarter" idx="12"/>
          </p:nvPr>
        </p:nvSpPr>
        <p:spPr>
          <a:xfrm>
            <a:off x="380862" y="1645920"/>
            <a:ext cx="11280093" cy="5099125"/>
          </a:xfrm>
        </p:spPr>
        <p:txBody>
          <a:bodyPr/>
          <a:lstStyle/>
          <a:p>
            <a:pPr lvl="0"/>
            <a:r>
              <a:rPr lang="en-US" sz="2000" b="1" u="sng" dirty="0"/>
              <a:t>Both Raymond and I agree</a:t>
            </a:r>
            <a:r>
              <a:rPr lang="en-US" sz="2000" b="1" dirty="0"/>
              <a:t> that there are many very early 7th century (mostly non-Muslim, and even Christian) references to the word “MHMD” (notice I didn’t say “Muhammad”); the first, only 2 years after he died, whereas the first non-Christian reference to Jesus doesn’t appear until 60 years after he died!</a:t>
            </a:r>
          </a:p>
          <a:p>
            <a:pPr lvl="0"/>
            <a:r>
              <a:rPr lang="en-US" sz="2000" b="1" dirty="0"/>
              <a:t>Raymond gives us only 4 Examples, so let’s go through them:</a:t>
            </a:r>
          </a:p>
          <a:p>
            <a:pPr lvl="0"/>
            <a:r>
              <a:rPr lang="en-US" sz="2000" b="1" dirty="0">
                <a:solidFill>
                  <a:srgbClr val="0070C0"/>
                </a:solidFill>
              </a:rPr>
              <a:t>1) The </a:t>
            </a:r>
            <a:r>
              <a:rPr lang="en-US" sz="2000" b="1" dirty="0" err="1">
                <a:solidFill>
                  <a:srgbClr val="0070C0"/>
                </a:solidFill>
              </a:rPr>
              <a:t>Doctrina</a:t>
            </a:r>
            <a:r>
              <a:rPr lang="en-US" sz="2000" b="1" dirty="0">
                <a:solidFill>
                  <a:srgbClr val="0070C0"/>
                </a:solidFill>
              </a:rPr>
              <a:t> </a:t>
            </a:r>
            <a:r>
              <a:rPr lang="en-US" sz="2000" b="1" dirty="0" err="1">
                <a:solidFill>
                  <a:srgbClr val="0070C0"/>
                </a:solidFill>
              </a:rPr>
              <a:t>Iacobi</a:t>
            </a:r>
            <a:r>
              <a:rPr lang="en-US" sz="2000" b="1" dirty="0">
                <a:solidFill>
                  <a:srgbClr val="0070C0"/>
                </a:solidFill>
              </a:rPr>
              <a:t> circa 634 AD</a:t>
            </a:r>
            <a:r>
              <a:rPr lang="en-US" sz="2000" dirty="0"/>
              <a:t>, citing a dialog on 7/13/634, where Justice describes what his brother Abraham writes to him regarding a "deceiving prophet" who had appeared amidst the Saracens, and Abraham recalling a conversation with a Jewish scribe who called that prophet a deceiver who comes with swords and chariots... and claims to have the “keys to Paradise”. </a:t>
            </a:r>
          </a:p>
          <a:p>
            <a:pPr lvl="0"/>
            <a:r>
              <a:rPr lang="en-US" sz="2000" b="1" dirty="0">
                <a:solidFill>
                  <a:srgbClr val="0070C0"/>
                </a:solidFill>
              </a:rPr>
              <a:t>2) Thomas the Presbyter (634 AD) </a:t>
            </a:r>
            <a:r>
              <a:rPr lang="en-US" sz="2000" dirty="0"/>
              <a:t>citing a battle between the Romans and the followers of “</a:t>
            </a:r>
            <a:r>
              <a:rPr lang="en-US" sz="2000" u="sng" dirty="0" err="1"/>
              <a:t>Mhmt</a:t>
            </a:r>
            <a:r>
              <a:rPr lang="en-US" sz="2000" dirty="0"/>
              <a:t>”. </a:t>
            </a:r>
          </a:p>
          <a:p>
            <a:pPr lvl="0"/>
            <a:r>
              <a:rPr lang="en-US" sz="2000" b="1" dirty="0">
                <a:solidFill>
                  <a:srgbClr val="0070C0"/>
                </a:solidFill>
              </a:rPr>
              <a:t>3) A Syriac flyleaf fragment (636 AD) </a:t>
            </a:r>
            <a:r>
              <a:rPr lang="en-US" sz="2000" dirty="0"/>
              <a:t>which mentions Muhammad by name: "many villages were ravaged by the killing of ‘</a:t>
            </a:r>
            <a:r>
              <a:rPr lang="en-US" sz="2000" u="sng" dirty="0"/>
              <a:t>Mhmd</a:t>
            </a:r>
            <a:r>
              <a:rPr lang="en-US" sz="2000" dirty="0"/>
              <a:t>’..." </a:t>
            </a:r>
          </a:p>
          <a:p>
            <a:pPr lvl="0"/>
            <a:r>
              <a:rPr lang="en-US" sz="2000" b="1" dirty="0">
                <a:solidFill>
                  <a:srgbClr val="0070C0"/>
                </a:solidFill>
              </a:rPr>
              <a:t>4) The Coptic Bishop, John of </a:t>
            </a:r>
            <a:r>
              <a:rPr lang="en-US" sz="2000" b="1" dirty="0" err="1">
                <a:solidFill>
                  <a:srgbClr val="0070C0"/>
                </a:solidFill>
              </a:rPr>
              <a:t>Nikiou</a:t>
            </a:r>
            <a:r>
              <a:rPr lang="en-US" sz="2000" b="1" dirty="0">
                <a:solidFill>
                  <a:srgbClr val="0070C0"/>
                </a:solidFill>
              </a:rPr>
              <a:t> (he puts it at 641 AD, but it’s actually 690s) </a:t>
            </a:r>
            <a:r>
              <a:rPr lang="en-US" sz="2000" dirty="0"/>
              <a:t>refers to Islam as "the detestable doctrine of the beast, that is ‘</a:t>
            </a:r>
            <a:r>
              <a:rPr lang="en-US" sz="2000" u="sng" dirty="0"/>
              <a:t>Mhmd</a:t>
            </a:r>
            <a:r>
              <a:rPr lang="en-US" sz="2000" dirty="0"/>
              <a:t>’." </a:t>
            </a:r>
          </a:p>
          <a:p>
            <a:pPr lvl="0"/>
            <a:r>
              <a:rPr lang="en-US" sz="2000" dirty="0"/>
              <a:t>Note: not one of these references uses the name “Muhammad”, only MHMD, or MHMT!</a:t>
            </a:r>
          </a:p>
        </p:txBody>
      </p:sp>
    </p:spTree>
    <p:extLst>
      <p:ext uri="{BB962C8B-B14F-4D97-AF65-F5344CB8AC3E}">
        <p14:creationId xmlns:p14="http://schemas.microsoft.com/office/powerpoint/2010/main" val="171393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2" presetClass="entr" presetSubtype="4" fill="hold" nodeType="after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 calcmode="lin" valueType="num">
                                      <p:cBhvr additive="base">
                                        <p:cTn id="3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51D22-4CE0-D0BA-597F-C3E182A794A6}"/>
              </a:ext>
            </a:extLst>
          </p:cNvPr>
          <p:cNvSpPr>
            <a:spLocks noGrp="1"/>
          </p:cNvSpPr>
          <p:nvPr>
            <p:ph type="title"/>
          </p:nvPr>
        </p:nvSpPr>
        <p:spPr>
          <a:xfrm>
            <a:off x="838202" y="221549"/>
            <a:ext cx="9329440" cy="703608"/>
          </a:xfrm>
        </p:spPr>
        <p:txBody>
          <a:bodyPr/>
          <a:lstStyle/>
          <a:p>
            <a:r>
              <a:rPr lang="en-US" dirty="0"/>
              <a:t>Since then, our material has matured</a:t>
            </a:r>
            <a:endParaRPr lang="en-GB" dirty="0"/>
          </a:p>
        </p:txBody>
      </p:sp>
      <p:sp>
        <p:nvSpPr>
          <p:cNvPr id="3" name="Text Placeholder 2">
            <a:extLst>
              <a:ext uri="{FF2B5EF4-FFF2-40B4-BE49-F238E27FC236}">
                <a16:creationId xmlns:a16="http://schemas.microsoft.com/office/drawing/2014/main" id="{FB13CC22-7D55-12A4-A6F2-60C97EB460B2}"/>
              </a:ext>
            </a:extLst>
          </p:cNvPr>
          <p:cNvSpPr>
            <a:spLocks noGrp="1"/>
          </p:cNvSpPr>
          <p:nvPr>
            <p:ph type="body" sz="quarter" idx="10"/>
          </p:nvPr>
        </p:nvSpPr>
        <p:spPr>
          <a:xfrm>
            <a:off x="4920378" y="866839"/>
            <a:ext cx="5957546" cy="474784"/>
          </a:xfrm>
        </p:spPr>
        <p:txBody>
          <a:bodyPr/>
          <a:lstStyle/>
          <a:p>
            <a:r>
              <a:rPr lang="en-US" dirty="0"/>
              <a:t>So, has the Criticism, ironically by a Christian</a:t>
            </a:r>
            <a:endParaRPr lang="en-GB" dirty="0"/>
          </a:p>
        </p:txBody>
      </p:sp>
      <p:pic>
        <p:nvPicPr>
          <p:cNvPr id="6" name="Content Placeholder 5" descr="A person speaking at a conference&#10;&#10;AI-generated content may be incorrect.">
            <a:extLst>
              <a:ext uri="{FF2B5EF4-FFF2-40B4-BE49-F238E27FC236}">
                <a16:creationId xmlns:a16="http://schemas.microsoft.com/office/drawing/2014/main" id="{F1C6BD47-7C6B-3BD1-6ED5-4FD66E027680}"/>
              </a:ext>
            </a:extLst>
          </p:cNvPr>
          <p:cNvPicPr>
            <a:picLocks noGrp="1" noChangeAspect="1"/>
          </p:cNvPicPr>
          <p:nvPr>
            <p:ph sz="quarter" idx="11"/>
          </p:nvPr>
        </p:nvPicPr>
        <p:blipFill>
          <a:blip r:embed="rId2"/>
          <a:stretch>
            <a:fillRect/>
          </a:stretch>
        </p:blipFill>
        <p:spPr>
          <a:xfrm>
            <a:off x="838201" y="1104230"/>
            <a:ext cx="3462073" cy="1974813"/>
          </a:xfrm>
          <a:prstGeom prst="rect">
            <a:avLst/>
          </a:prstGeom>
          <a:ln>
            <a:noFill/>
          </a:ln>
          <a:effectLst>
            <a:outerShdw blurRad="292100" dist="139700" dir="2700000" algn="tl" rotWithShape="0">
              <a:srgbClr val="333333">
                <a:alpha val="65000"/>
              </a:srgbClr>
            </a:outerShdw>
          </a:effectLst>
        </p:spPr>
      </p:pic>
      <p:pic>
        <p:nvPicPr>
          <p:cNvPr id="8" name="Picture 7" descr="A person holding a small book&#10;&#10;AI-generated content may be incorrect.">
            <a:extLst>
              <a:ext uri="{FF2B5EF4-FFF2-40B4-BE49-F238E27FC236}">
                <a16:creationId xmlns:a16="http://schemas.microsoft.com/office/drawing/2014/main" id="{940493DA-F298-DE0E-E09F-BC98775D0802}"/>
              </a:ext>
            </a:extLst>
          </p:cNvPr>
          <p:cNvPicPr>
            <a:picLocks noChangeAspect="1"/>
          </p:cNvPicPr>
          <p:nvPr/>
        </p:nvPicPr>
        <p:blipFill>
          <a:blip r:embed="rId3"/>
          <a:stretch>
            <a:fillRect/>
          </a:stretch>
        </p:blipFill>
        <p:spPr>
          <a:xfrm>
            <a:off x="1217012" y="3867441"/>
            <a:ext cx="3102995" cy="2041309"/>
          </a:xfrm>
          <a:prstGeom prst="rect">
            <a:avLst/>
          </a:prstGeom>
          <a:ln>
            <a:noFill/>
          </a:ln>
          <a:effectLst>
            <a:outerShdw blurRad="292100" dist="139700" dir="2700000" algn="tl" rotWithShape="0">
              <a:srgbClr val="333333">
                <a:alpha val="65000"/>
              </a:srgbClr>
            </a:outerShdw>
          </a:effectLst>
        </p:spPr>
      </p:pic>
      <p:pic>
        <p:nvPicPr>
          <p:cNvPr id="10" name="Picture 9" descr="A person standing next to another person&#10;&#10;AI-generated content may be incorrect.">
            <a:extLst>
              <a:ext uri="{FF2B5EF4-FFF2-40B4-BE49-F238E27FC236}">
                <a16:creationId xmlns:a16="http://schemas.microsoft.com/office/drawing/2014/main" id="{BCA09FB8-9D30-A73F-AB75-1618ED323E37}"/>
              </a:ext>
            </a:extLst>
          </p:cNvPr>
          <p:cNvPicPr>
            <a:picLocks noChangeAspect="1"/>
          </p:cNvPicPr>
          <p:nvPr/>
        </p:nvPicPr>
        <p:blipFill>
          <a:blip r:embed="rId4"/>
          <a:stretch>
            <a:fillRect/>
          </a:stretch>
        </p:blipFill>
        <p:spPr>
          <a:xfrm>
            <a:off x="5549190" y="1519820"/>
            <a:ext cx="3035456" cy="1638384"/>
          </a:xfrm>
          <a:prstGeom prst="rect">
            <a:avLst/>
          </a:prstGeom>
          <a:ln>
            <a:noFill/>
          </a:ln>
          <a:effectLst>
            <a:outerShdw blurRad="292100" dist="139700" dir="2700000" algn="tl" rotWithShape="0">
              <a:srgbClr val="333333">
                <a:alpha val="65000"/>
              </a:srgbClr>
            </a:outerShdw>
          </a:effectLst>
        </p:spPr>
      </p:pic>
      <p:pic>
        <p:nvPicPr>
          <p:cNvPr id="12" name="Picture 11" descr="A person standing in front of a poster&#10;&#10;AI-generated content may be incorrect.">
            <a:extLst>
              <a:ext uri="{FF2B5EF4-FFF2-40B4-BE49-F238E27FC236}">
                <a16:creationId xmlns:a16="http://schemas.microsoft.com/office/drawing/2014/main" id="{DF371055-A415-B03E-E1AC-8C0A008CFDDD}"/>
              </a:ext>
            </a:extLst>
          </p:cNvPr>
          <p:cNvPicPr>
            <a:picLocks noChangeAspect="1"/>
          </p:cNvPicPr>
          <p:nvPr/>
        </p:nvPicPr>
        <p:blipFill>
          <a:blip r:embed="rId5"/>
          <a:stretch>
            <a:fillRect/>
          </a:stretch>
        </p:blipFill>
        <p:spPr>
          <a:xfrm>
            <a:off x="6213693" y="4015084"/>
            <a:ext cx="3209797" cy="1766738"/>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F34AB4A6-1084-CD70-9CF3-F2CB198A624D}"/>
              </a:ext>
            </a:extLst>
          </p:cNvPr>
          <p:cNvSpPr txBox="1"/>
          <p:nvPr/>
        </p:nvSpPr>
        <p:spPr>
          <a:xfrm>
            <a:off x="707194" y="3132627"/>
            <a:ext cx="4171270" cy="646331"/>
          </a:xfrm>
          <a:prstGeom prst="rect">
            <a:avLst/>
          </a:prstGeom>
          <a:noFill/>
        </p:spPr>
        <p:txBody>
          <a:bodyPr wrap="none" rtlCol="0">
            <a:spAutoFit/>
          </a:bodyPr>
          <a:lstStyle/>
          <a:p>
            <a:r>
              <a:rPr lang="en-US" dirty="0"/>
              <a:t>Calvary Chapel Chino Hills – Sept. 15, 2023</a:t>
            </a:r>
          </a:p>
          <a:p>
            <a:r>
              <a:rPr lang="en-US" dirty="0"/>
              <a:t> (2.5 million views)</a:t>
            </a:r>
            <a:endParaRPr lang="en-GB" dirty="0"/>
          </a:p>
        </p:txBody>
      </p:sp>
      <p:sp>
        <p:nvSpPr>
          <p:cNvPr id="14" name="TextBox 13">
            <a:extLst>
              <a:ext uri="{FF2B5EF4-FFF2-40B4-BE49-F238E27FC236}">
                <a16:creationId xmlns:a16="http://schemas.microsoft.com/office/drawing/2014/main" id="{EB24D2F2-188E-22DB-D98B-1DBD15D5EAC7}"/>
              </a:ext>
            </a:extLst>
          </p:cNvPr>
          <p:cNvSpPr txBox="1"/>
          <p:nvPr/>
        </p:nvSpPr>
        <p:spPr>
          <a:xfrm>
            <a:off x="838201" y="5986428"/>
            <a:ext cx="3991157" cy="646331"/>
          </a:xfrm>
          <a:prstGeom prst="rect">
            <a:avLst/>
          </a:prstGeom>
          <a:noFill/>
        </p:spPr>
        <p:txBody>
          <a:bodyPr wrap="none" rtlCol="0">
            <a:spAutoFit/>
          </a:bodyPr>
          <a:lstStyle/>
          <a:p>
            <a:r>
              <a:rPr lang="en-US" dirty="0"/>
              <a:t>Calvary Chapel Chino Hills – Dec. 4, 2023</a:t>
            </a:r>
          </a:p>
          <a:p>
            <a:r>
              <a:rPr lang="en-US" dirty="0"/>
              <a:t> (700,000 views)</a:t>
            </a:r>
            <a:endParaRPr lang="en-GB" dirty="0"/>
          </a:p>
        </p:txBody>
      </p:sp>
      <p:sp>
        <p:nvSpPr>
          <p:cNvPr id="15" name="TextBox 14">
            <a:extLst>
              <a:ext uri="{FF2B5EF4-FFF2-40B4-BE49-F238E27FC236}">
                <a16:creationId xmlns:a16="http://schemas.microsoft.com/office/drawing/2014/main" id="{7B7AB1D2-9A16-5D16-0931-611E33E375E4}"/>
              </a:ext>
            </a:extLst>
          </p:cNvPr>
          <p:cNvSpPr txBox="1"/>
          <p:nvPr/>
        </p:nvSpPr>
        <p:spPr>
          <a:xfrm>
            <a:off x="5502922" y="3268982"/>
            <a:ext cx="3258200" cy="646331"/>
          </a:xfrm>
          <a:prstGeom prst="rect">
            <a:avLst/>
          </a:prstGeom>
          <a:noFill/>
        </p:spPr>
        <p:txBody>
          <a:bodyPr wrap="none" rtlCol="0">
            <a:spAutoFit/>
          </a:bodyPr>
          <a:lstStyle/>
          <a:p>
            <a:r>
              <a:rPr lang="en-US" dirty="0"/>
              <a:t>Raymond Ibrahim – April 9, 2025</a:t>
            </a:r>
          </a:p>
          <a:p>
            <a:r>
              <a:rPr lang="en-US" dirty="0"/>
              <a:t>(18,000 views)</a:t>
            </a:r>
          </a:p>
        </p:txBody>
      </p:sp>
      <p:sp>
        <p:nvSpPr>
          <p:cNvPr id="16" name="TextBox 15">
            <a:extLst>
              <a:ext uri="{FF2B5EF4-FFF2-40B4-BE49-F238E27FC236}">
                <a16:creationId xmlns:a16="http://schemas.microsoft.com/office/drawing/2014/main" id="{7A3E75B6-9AEE-1E9C-A304-6921BD596DC9}"/>
              </a:ext>
            </a:extLst>
          </p:cNvPr>
          <p:cNvSpPr txBox="1"/>
          <p:nvPr/>
        </p:nvSpPr>
        <p:spPr>
          <a:xfrm>
            <a:off x="6213693" y="5908750"/>
            <a:ext cx="3375219" cy="646331"/>
          </a:xfrm>
          <a:prstGeom prst="rect">
            <a:avLst/>
          </a:prstGeom>
          <a:noFill/>
        </p:spPr>
        <p:txBody>
          <a:bodyPr wrap="none" rtlCol="0">
            <a:spAutoFit/>
          </a:bodyPr>
          <a:lstStyle/>
          <a:p>
            <a:r>
              <a:rPr lang="en-US" dirty="0"/>
              <a:t>Raymond Ibrahim – April 11, 2025</a:t>
            </a:r>
          </a:p>
          <a:p>
            <a:r>
              <a:rPr lang="en-US" dirty="0"/>
              <a:t>(8,000 views)</a:t>
            </a:r>
          </a:p>
        </p:txBody>
      </p:sp>
    </p:spTree>
    <p:extLst>
      <p:ext uri="{BB962C8B-B14F-4D97-AF65-F5344CB8AC3E}">
        <p14:creationId xmlns:p14="http://schemas.microsoft.com/office/powerpoint/2010/main" val="135276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ppt_x"/>
                                          </p:val>
                                        </p:tav>
                                        <p:tav tm="100000">
                                          <p:val>
                                            <p:strVal val="#ppt_x"/>
                                          </p:val>
                                        </p:tav>
                                      </p:tavLst>
                                    </p:anim>
                                    <p:anim calcmode="lin" valueType="num">
                                      <p:cBhvr additive="base">
                                        <p:cTn id="4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4"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38FC7-8A94-EF45-A404-1CA4498E80B8}"/>
              </a:ext>
            </a:extLst>
          </p:cNvPr>
          <p:cNvSpPr>
            <a:spLocks noGrp="1"/>
          </p:cNvSpPr>
          <p:nvPr>
            <p:ph type="title"/>
          </p:nvPr>
        </p:nvSpPr>
        <p:spPr>
          <a:xfrm>
            <a:off x="631581" y="64195"/>
            <a:ext cx="7512311" cy="725362"/>
          </a:xfrm>
        </p:spPr>
        <p:txBody>
          <a:bodyPr>
            <a:normAutofit/>
          </a:bodyPr>
          <a:lstStyle/>
          <a:p>
            <a:r>
              <a:rPr lang="en-US" dirty="0">
                <a:solidFill>
                  <a:srgbClr val="002060"/>
                </a:solidFill>
                <a:highlight>
                  <a:srgbClr val="C0C0C0"/>
                </a:highlight>
              </a:rPr>
              <a:t>1) The ‘</a:t>
            </a:r>
            <a:r>
              <a:rPr lang="en-US" dirty="0" err="1">
                <a:solidFill>
                  <a:srgbClr val="002060"/>
                </a:solidFill>
                <a:highlight>
                  <a:srgbClr val="C0C0C0"/>
                </a:highlight>
              </a:rPr>
              <a:t>Doctrina</a:t>
            </a:r>
            <a:r>
              <a:rPr lang="en-US" dirty="0">
                <a:solidFill>
                  <a:srgbClr val="002060"/>
                </a:solidFill>
                <a:highlight>
                  <a:srgbClr val="C0C0C0"/>
                </a:highlight>
              </a:rPr>
              <a:t> </a:t>
            </a:r>
            <a:r>
              <a:rPr lang="en-US" dirty="0" err="1">
                <a:solidFill>
                  <a:srgbClr val="002060"/>
                </a:solidFill>
                <a:highlight>
                  <a:srgbClr val="C0C0C0"/>
                </a:highlight>
              </a:rPr>
              <a:t>Iacobi</a:t>
            </a:r>
            <a:r>
              <a:rPr lang="en-US" dirty="0">
                <a:solidFill>
                  <a:srgbClr val="002060"/>
                </a:solidFill>
                <a:highlight>
                  <a:srgbClr val="C0C0C0"/>
                </a:highlight>
              </a:rPr>
              <a:t>’</a:t>
            </a:r>
          </a:p>
        </p:txBody>
      </p:sp>
      <p:sp>
        <p:nvSpPr>
          <p:cNvPr id="4" name="Content Placeholder 3">
            <a:extLst>
              <a:ext uri="{FF2B5EF4-FFF2-40B4-BE49-F238E27FC236}">
                <a16:creationId xmlns:a16="http://schemas.microsoft.com/office/drawing/2014/main" id="{576EC1E7-B7F3-A44C-B52C-0FCD27D8BE83}"/>
              </a:ext>
            </a:extLst>
          </p:cNvPr>
          <p:cNvSpPr>
            <a:spLocks noGrp="1"/>
          </p:cNvSpPr>
          <p:nvPr>
            <p:ph sz="quarter" idx="12"/>
          </p:nvPr>
        </p:nvSpPr>
        <p:spPr>
          <a:xfrm>
            <a:off x="80557" y="2323750"/>
            <a:ext cx="10569514" cy="3581798"/>
          </a:xfrm>
        </p:spPr>
        <p:txBody>
          <a:bodyPr/>
          <a:lstStyle/>
          <a:p>
            <a:r>
              <a:rPr lang="en-GB" sz="1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Problems: </a:t>
            </a:r>
            <a:endParaRPr lang="en-US" sz="16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Saracen prophets can’t say ‘</a:t>
            </a:r>
            <a:r>
              <a:rPr lang="en-US" sz="1600" u="sng" dirty="0">
                <a:latin typeface="Calibri" panose="020F0502020204030204" pitchFamily="34" charset="0"/>
                <a:ea typeface="Calibri" panose="020F0502020204030204" pitchFamily="34" charset="0"/>
                <a:cs typeface="Times New Roman" panose="02020603050405020304" pitchFamily="18" charset="0"/>
              </a:rPr>
              <a:t>the Christ who was to come</a:t>
            </a:r>
            <a:r>
              <a:rPr lang="en-US" sz="1600" dirty="0">
                <a:latin typeface="Calibri" panose="020F0502020204030204" pitchFamily="34" charset="0"/>
                <a:ea typeface="Calibri" panose="020F0502020204030204" pitchFamily="34" charset="0"/>
                <a:cs typeface="Times New Roman" panose="02020603050405020304" pitchFamily="18" charset="0"/>
              </a:rPr>
              <a:t>’, Surah 33:40, since Muhammad is the last prophet </a:t>
            </a:r>
          </a:p>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It assumes ‘Muhammad’ is </a:t>
            </a:r>
            <a:r>
              <a:rPr lang="en-US" sz="1600" u="sng" dirty="0">
                <a:latin typeface="Calibri" panose="020F0502020204030204" pitchFamily="34" charset="0"/>
                <a:ea typeface="Calibri" panose="020F0502020204030204" pitchFamily="34" charset="0"/>
                <a:cs typeface="Times New Roman" panose="02020603050405020304" pitchFamily="18" charset="0"/>
              </a:rPr>
              <a:t>alive in 634</a:t>
            </a:r>
            <a:r>
              <a:rPr lang="en-US" sz="1600" dirty="0">
                <a:latin typeface="Calibri" panose="020F0502020204030204" pitchFamily="34" charset="0"/>
                <a:ea typeface="Calibri" panose="020F0502020204030204" pitchFamily="34" charset="0"/>
                <a:cs typeface="Times New Roman" panose="02020603050405020304" pitchFamily="18" charset="0"/>
              </a:rPr>
              <a:t>, but the Traditions say he died in 632 AD</a:t>
            </a:r>
          </a:p>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This prophet ‘</a:t>
            </a:r>
            <a:r>
              <a:rPr lang="en-US" sz="1600" u="sng" dirty="0">
                <a:latin typeface="Calibri" panose="020F0502020204030204" pitchFamily="34" charset="0"/>
                <a:ea typeface="Calibri" panose="020F0502020204030204" pitchFamily="34" charset="0"/>
                <a:cs typeface="Times New Roman" panose="02020603050405020304" pitchFamily="18" charset="0"/>
              </a:rPr>
              <a:t>has the keys of paradise</a:t>
            </a:r>
            <a:r>
              <a:rPr lang="en-US" sz="1600" dirty="0">
                <a:latin typeface="Calibri" panose="020F0502020204030204" pitchFamily="34" charset="0"/>
                <a:ea typeface="Calibri" panose="020F0502020204030204" pitchFamily="34" charset="0"/>
                <a:cs typeface="Times New Roman" panose="02020603050405020304" pitchFamily="18" charset="0"/>
              </a:rPr>
              <a:t>’ which confronts the Islamic Traditions</a:t>
            </a:r>
          </a:p>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This prophet fits a </a:t>
            </a:r>
            <a:r>
              <a:rPr lang="en-US" sz="1600" u="sng" dirty="0">
                <a:latin typeface="Calibri" panose="020F0502020204030204" pitchFamily="34" charset="0"/>
                <a:ea typeface="Calibri" panose="020F0502020204030204" pitchFamily="34" charset="0"/>
                <a:cs typeface="Times New Roman" panose="02020603050405020304" pitchFamily="18" charset="0"/>
              </a:rPr>
              <a:t>Judeo-Christian Monotheist background</a:t>
            </a:r>
          </a:p>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(This is ‘Christ’ = ‘Christos’ in Greek = ‘</a:t>
            </a:r>
            <a:r>
              <a:rPr lang="en-US" sz="1600" dirty="0" err="1">
                <a:latin typeface="Calibri" panose="020F0502020204030204" pitchFamily="34" charset="0"/>
                <a:ea typeface="Calibri" panose="020F0502020204030204" pitchFamily="34" charset="0"/>
                <a:cs typeface="Times New Roman" panose="02020603050405020304" pitchFamily="18" charset="0"/>
              </a:rPr>
              <a:t>Mashiah</a:t>
            </a:r>
            <a:r>
              <a:rPr lang="en-US" sz="1600" dirty="0">
                <a:latin typeface="Calibri" panose="020F0502020204030204" pitchFamily="34" charset="0"/>
                <a:ea typeface="Calibri" panose="020F0502020204030204" pitchFamily="34" charset="0"/>
                <a:cs typeface="Times New Roman" panose="02020603050405020304" pitchFamily="18" charset="0"/>
              </a:rPr>
              <a:t>’ in Hebrew). Who was to come, not Muhammad</a:t>
            </a:r>
          </a:p>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He has the ‘</a:t>
            </a:r>
            <a:r>
              <a:rPr lang="en-US" sz="1600" u="sng" dirty="0">
                <a:latin typeface="Calibri" panose="020F0502020204030204" pitchFamily="34" charset="0"/>
                <a:ea typeface="Calibri" panose="020F0502020204030204" pitchFamily="34" charset="0"/>
                <a:cs typeface="Times New Roman" panose="02020603050405020304" pitchFamily="18" charset="0"/>
              </a:rPr>
              <a:t>Keys of Paradise</a:t>
            </a:r>
            <a:r>
              <a:rPr lang="en-US" sz="1600" dirty="0">
                <a:latin typeface="Calibri" panose="020F0502020204030204" pitchFamily="34" charset="0"/>
                <a:ea typeface="Calibri" panose="020F0502020204030204" pitchFamily="34" charset="0"/>
                <a:cs typeface="Times New Roman" panose="02020603050405020304" pitchFamily="18" charset="0"/>
              </a:rPr>
              <a:t>’ (from Matthew 16:19 – referring to Peter’s papal authority in the Catholic Church)</a:t>
            </a:r>
          </a:p>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Spoke </a:t>
            </a:r>
            <a:r>
              <a:rPr lang="en-US" sz="1600" u="sng" dirty="0">
                <a:latin typeface="Calibri" panose="020F0502020204030204" pitchFamily="34" charset="0"/>
                <a:ea typeface="Calibri" panose="020F0502020204030204" pitchFamily="34" charset="0"/>
                <a:cs typeface="Times New Roman" panose="02020603050405020304" pitchFamily="18" charset="0"/>
              </a:rPr>
              <a:t>Aramaic</a:t>
            </a:r>
            <a:r>
              <a:rPr lang="en-US" sz="1600" dirty="0">
                <a:latin typeface="Calibri" panose="020F0502020204030204" pitchFamily="34" charset="0"/>
                <a:ea typeface="Calibri" panose="020F0502020204030204" pitchFamily="34" charset="0"/>
                <a:cs typeface="Times New Roman" panose="02020603050405020304" pitchFamily="18" charset="0"/>
              </a:rPr>
              <a:t>, not Arabic (Jews wouldn’t know Arabic, and </a:t>
            </a:r>
            <a:r>
              <a:rPr lang="en-US" sz="1600" u="sng" dirty="0">
                <a:latin typeface="Calibri" panose="020F0502020204030204" pitchFamily="34" charset="0"/>
                <a:ea typeface="Calibri" panose="020F0502020204030204" pitchFamily="34" charset="0"/>
                <a:cs typeface="Times New Roman" panose="02020603050405020304" pitchFamily="18" charset="0"/>
              </a:rPr>
              <a:t>Muhammad</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u="sng" dirty="0">
                <a:latin typeface="Calibri" panose="020F0502020204030204" pitchFamily="34" charset="0"/>
                <a:ea typeface="Calibri" panose="020F0502020204030204" pitchFamily="34" charset="0"/>
                <a:cs typeface="Times New Roman" panose="02020603050405020304" pitchFamily="18" charset="0"/>
              </a:rPr>
              <a:t>wouldn’t</a:t>
            </a:r>
            <a:r>
              <a:rPr lang="en-US" sz="1600" dirty="0">
                <a:latin typeface="Calibri" panose="020F0502020204030204" pitchFamily="34" charset="0"/>
                <a:ea typeface="Calibri" panose="020F0502020204030204" pitchFamily="34" charset="0"/>
                <a:cs typeface="Times New Roman" panose="02020603050405020304" pitchFamily="18" charset="0"/>
              </a:rPr>
              <a:t> have known Aramaic) </a:t>
            </a:r>
          </a:p>
          <a:p>
            <a:pPr marL="285750" indent="-285750">
              <a:buFont typeface="Arial" panose="020B0604020202020204" pitchFamily="34" charset="0"/>
              <a:buChar char="•"/>
            </a:pPr>
            <a:endParaRPr lang="en-GB" sz="1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4B80A87-1786-401E-AFE1-26559139CEC3}"/>
              </a:ext>
            </a:extLst>
          </p:cNvPr>
          <p:cNvSpPr txBox="1"/>
          <p:nvPr/>
        </p:nvSpPr>
        <p:spPr>
          <a:xfrm>
            <a:off x="37025" y="1561653"/>
            <a:ext cx="97504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en-US" sz="1800" b="1" i="0" u="none" strike="noStrike" kern="1200" cap="none" spc="0" normalizeH="0" baseline="0" noProof="0" dirty="0" err="1">
                <a:ln>
                  <a:noFill/>
                </a:ln>
                <a:solidFill>
                  <a:srgbClr val="0070C0"/>
                </a:solidFill>
                <a:effectLst/>
                <a:uLnTx/>
                <a:uFillTx/>
                <a:latin typeface="Calibri" panose="020F0502020204030204"/>
                <a:ea typeface="+mn-ea"/>
                <a:cs typeface="+mn-cs"/>
              </a:rPr>
              <a:t>Doctrina</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srgbClr val="0070C0"/>
                </a:solidFill>
                <a:effectLst/>
                <a:uLnTx/>
                <a:uFillTx/>
                <a:latin typeface="Calibri" panose="020F0502020204030204"/>
                <a:ea typeface="+mn-ea"/>
                <a:cs typeface="+mn-cs"/>
              </a:rPr>
              <a:t>Iacobi</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 Greek Christian polemical tract, from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Carthage</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(Tunis), but written in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Palestine</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by a Christian apologist. It refers to a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Saracen’ prophet</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with a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sword</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who has the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Keys of Paradise</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6" name="TextBox 5">
            <a:extLst>
              <a:ext uri="{FF2B5EF4-FFF2-40B4-BE49-F238E27FC236}">
                <a16:creationId xmlns:a16="http://schemas.microsoft.com/office/drawing/2014/main" id="{1E82A0CB-EF2B-496A-A2F0-86AB24861A80}"/>
              </a:ext>
            </a:extLst>
          </p:cNvPr>
          <p:cNvSpPr txBox="1"/>
          <p:nvPr/>
        </p:nvSpPr>
        <p:spPr>
          <a:xfrm>
            <a:off x="80557" y="5421149"/>
            <a:ext cx="112691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Conclusion</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There is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no</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reference to the name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Muhammad’</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no reference to this prophet being a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Muslim</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or belonging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to the religion of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Islam</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nor any reference to the city of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Mecca</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nor of his book the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Qur’an</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He could be anybody! In</a:t>
            </a:r>
            <a:r>
              <a:rPr kumimoji="0" lang="en-US" sz="1800" b="0" i="0" u="none" strike="noStrike" kern="1200" cap="none" spc="0" normalizeH="0" noProof="0" dirty="0">
                <a:ln>
                  <a:noFill/>
                </a:ln>
                <a:solidFill>
                  <a:srgbClr val="000000"/>
                </a:solidFill>
                <a:effectLst/>
                <a:uLnTx/>
                <a:uFillTx/>
                <a:latin typeface="Calibri" panose="020F0502020204030204"/>
                <a:ea typeface="+mn-ea"/>
                <a:cs typeface="+mn-cs"/>
              </a:rPr>
              <a:t> fact, he s</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ounds more like an Arab/Christian brigand,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employing the status of a prophet</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to gain for himself more credibility and authority. There’s just nothing </a:t>
            </a:r>
            <a:r>
              <a:rPr lang="en-US" dirty="0">
                <a:solidFill>
                  <a:srgbClr val="000000"/>
                </a:solidFill>
                <a:latin typeface="Calibri" panose="020F0502020204030204"/>
              </a:rPr>
              <a:t>Islamic about this “Saracen Prophet”</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pic>
        <p:nvPicPr>
          <p:cNvPr id="5" name="Picture 4" descr="A person holding a book shelf&#10;&#10;Description automatically generated">
            <a:extLst>
              <a:ext uri="{FF2B5EF4-FFF2-40B4-BE49-F238E27FC236}">
                <a16:creationId xmlns:a16="http://schemas.microsoft.com/office/drawing/2014/main" id="{485227B0-E256-4562-959E-3512E1A4C77B}"/>
              </a:ext>
            </a:extLst>
          </p:cNvPr>
          <p:cNvPicPr>
            <a:picLocks noChangeAspect="1"/>
          </p:cNvPicPr>
          <p:nvPr/>
        </p:nvPicPr>
        <p:blipFill>
          <a:blip r:embed="rId2"/>
          <a:stretch>
            <a:fillRect/>
          </a:stretch>
        </p:blipFill>
        <p:spPr>
          <a:xfrm>
            <a:off x="9398201" y="2787702"/>
            <a:ext cx="2548380" cy="1504599"/>
          </a:xfrm>
          <a:prstGeom prst="rect">
            <a:avLst/>
          </a:prstGeom>
        </p:spPr>
      </p:pic>
      <p:sp>
        <p:nvSpPr>
          <p:cNvPr id="7" name="Rectangle 6">
            <a:extLst>
              <a:ext uri="{FF2B5EF4-FFF2-40B4-BE49-F238E27FC236}">
                <a16:creationId xmlns:a16="http://schemas.microsoft.com/office/drawing/2014/main" id="{BD5EB21C-B066-2B27-99A3-E52ED048CA40}"/>
              </a:ext>
            </a:extLst>
          </p:cNvPr>
          <p:cNvSpPr/>
          <p:nvPr/>
        </p:nvSpPr>
        <p:spPr>
          <a:xfrm>
            <a:off x="80557" y="5437078"/>
            <a:ext cx="11269124" cy="1184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572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nodeType="after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 calcmode="lin" valueType="num">
                                      <p:cBhvr additive="base">
                                        <p:cTn id="3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nodeType="after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additive="base">
                                        <p:cTn id="3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 presetClass="entr" presetSubtype="4" fill="hold" nodeType="after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 calcmode="lin" valueType="num">
                                      <p:cBhvr additive="base">
                                        <p:cTn id="4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nodeType="after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51" fill="hold">
                            <p:stCondLst>
                              <p:cond delay="3500"/>
                            </p:stCondLst>
                            <p:childTnLst>
                              <p:par>
                                <p:cTn id="52" presetID="2" presetClass="entr" presetSubtype="4" fill="hold" nodeType="after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 calcmode="lin" valueType="num">
                                      <p:cBhvr additive="base">
                                        <p:cTn id="54"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6">
                                            <p:txEl>
                                              <p:pRg st="0" end="0"/>
                                            </p:txEl>
                                          </p:spTgt>
                                        </p:tgtEl>
                                        <p:attrNameLst>
                                          <p:attrName>style.visibility</p:attrName>
                                        </p:attrNameLst>
                                      </p:cBhvr>
                                      <p:to>
                                        <p:strVal val="visible"/>
                                      </p:to>
                                    </p:set>
                                    <p:anim calcmode="lin" valueType="num">
                                      <p:cBhvr>
                                        <p:cTn id="60"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1"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62"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63" dur="1000"/>
                                        <p:tgtEl>
                                          <p:spTgt spid="6">
                                            <p:txEl>
                                              <p:pRg st="0" end="0"/>
                                            </p:txEl>
                                          </p:spTgt>
                                        </p:tgtEl>
                                      </p:cBhvr>
                                    </p:animEffect>
                                  </p:childTnLst>
                                </p:cTn>
                              </p:par>
                              <p:par>
                                <p:cTn id="64" presetID="31" presetClass="entr" presetSubtype="0" fill="hold" nodeType="withEffect">
                                  <p:stCondLst>
                                    <p:cond delay="0"/>
                                  </p:stCondLst>
                                  <p:childTnLst>
                                    <p:set>
                                      <p:cBhvr>
                                        <p:cTn id="65" dur="1" fill="hold">
                                          <p:stCondLst>
                                            <p:cond delay="0"/>
                                          </p:stCondLst>
                                        </p:cTn>
                                        <p:tgtEl>
                                          <p:spTgt spid="6">
                                            <p:txEl>
                                              <p:pRg st="1" end="1"/>
                                            </p:txEl>
                                          </p:spTgt>
                                        </p:tgtEl>
                                        <p:attrNameLst>
                                          <p:attrName>style.visibility</p:attrName>
                                        </p:attrNameLst>
                                      </p:cBhvr>
                                      <p:to>
                                        <p:strVal val="visible"/>
                                      </p:to>
                                    </p:set>
                                    <p:anim calcmode="lin" valueType="num">
                                      <p:cBhvr>
                                        <p:cTn id="66"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67"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68"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69" dur="1000"/>
                                        <p:tgtEl>
                                          <p:spTgt spid="6">
                                            <p:txEl>
                                              <p:pRg st="1" end="1"/>
                                            </p:txEl>
                                          </p:spTgt>
                                        </p:tgtEl>
                                      </p:cBhvr>
                                    </p:animEffect>
                                  </p:childTnLst>
                                </p:cTn>
                              </p:par>
                              <p:par>
                                <p:cTn id="70" presetID="30" presetClass="entr" presetSubtype="0"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800" decel="100000"/>
                                        <p:tgtEl>
                                          <p:spTgt spid="7"/>
                                        </p:tgtEl>
                                      </p:cBhvr>
                                    </p:animEffect>
                                    <p:anim calcmode="lin" valueType="num">
                                      <p:cBhvr>
                                        <p:cTn id="73" dur="800" decel="100000" fill="hold"/>
                                        <p:tgtEl>
                                          <p:spTgt spid="7"/>
                                        </p:tgtEl>
                                        <p:attrNameLst>
                                          <p:attrName>style.rotation</p:attrName>
                                        </p:attrNameLst>
                                      </p:cBhvr>
                                      <p:tavLst>
                                        <p:tav tm="0">
                                          <p:val>
                                            <p:fltVal val="-90"/>
                                          </p:val>
                                        </p:tav>
                                        <p:tav tm="100000">
                                          <p:val>
                                            <p:fltVal val="0"/>
                                          </p:val>
                                        </p:tav>
                                      </p:tavLst>
                                    </p:anim>
                                    <p:anim calcmode="lin" valueType="num">
                                      <p:cBhvr>
                                        <p:cTn id="74" dur="800" decel="100000" fill="hold"/>
                                        <p:tgtEl>
                                          <p:spTgt spid="7"/>
                                        </p:tgtEl>
                                        <p:attrNameLst>
                                          <p:attrName>ppt_x</p:attrName>
                                        </p:attrNameLst>
                                      </p:cBhvr>
                                      <p:tavLst>
                                        <p:tav tm="0">
                                          <p:val>
                                            <p:strVal val="#ppt_x+0.4"/>
                                          </p:val>
                                        </p:tav>
                                        <p:tav tm="100000">
                                          <p:val>
                                            <p:strVal val="#ppt_x-0.05"/>
                                          </p:val>
                                        </p:tav>
                                      </p:tavLst>
                                    </p:anim>
                                    <p:anim calcmode="lin" valueType="num">
                                      <p:cBhvr>
                                        <p:cTn id="75" dur="800" decel="100000" fill="hold"/>
                                        <p:tgtEl>
                                          <p:spTgt spid="7"/>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187B-4815-1F1C-274A-361CD48CC321}"/>
              </a:ext>
            </a:extLst>
          </p:cNvPr>
          <p:cNvSpPr>
            <a:spLocks noGrp="1"/>
          </p:cNvSpPr>
          <p:nvPr>
            <p:ph type="title"/>
          </p:nvPr>
        </p:nvSpPr>
        <p:spPr>
          <a:xfrm>
            <a:off x="446400" y="1401516"/>
            <a:ext cx="10269680" cy="906163"/>
          </a:xfrm>
        </p:spPr>
        <p:txBody>
          <a:bodyPr>
            <a:normAutofit/>
          </a:bodyPr>
          <a:lstStyle/>
          <a:p>
            <a:r>
              <a:rPr lang="en-GB" dirty="0"/>
              <a:t>Later revised in the 8th century</a:t>
            </a:r>
          </a:p>
        </p:txBody>
      </p:sp>
      <p:sp>
        <p:nvSpPr>
          <p:cNvPr id="4" name="Content Placeholder 3">
            <a:extLst>
              <a:ext uri="{FF2B5EF4-FFF2-40B4-BE49-F238E27FC236}">
                <a16:creationId xmlns:a16="http://schemas.microsoft.com/office/drawing/2014/main" id="{26BFD892-DC31-EBC8-C408-094CA8659C89}"/>
              </a:ext>
            </a:extLst>
          </p:cNvPr>
          <p:cNvSpPr>
            <a:spLocks noGrp="1"/>
          </p:cNvSpPr>
          <p:nvPr>
            <p:ph sz="quarter" idx="12"/>
          </p:nvPr>
        </p:nvSpPr>
        <p:spPr>
          <a:xfrm>
            <a:off x="320574" y="2160841"/>
            <a:ext cx="9090568" cy="4189584"/>
          </a:xfrm>
        </p:spPr>
        <p:txBody>
          <a:bodyPr/>
          <a:lstStyle/>
          <a:p>
            <a:r>
              <a:rPr lang="en-US" sz="2000" dirty="0"/>
              <a:t>Thomas refers to “</a:t>
            </a:r>
            <a:r>
              <a:rPr lang="en-US" sz="2000" i="1" dirty="0"/>
              <a:t>a battle between the Romans and the ‘</a:t>
            </a:r>
            <a:r>
              <a:rPr lang="en-US" sz="2000" i="1" u="sng" dirty="0" err="1"/>
              <a:t>Tayaye</a:t>
            </a:r>
            <a:r>
              <a:rPr lang="en-US" sz="2000" i="1" u="sng" dirty="0"/>
              <a:t> d-</a:t>
            </a:r>
            <a:r>
              <a:rPr lang="en-US" sz="2000" b="1" i="1" u="sng" dirty="0" err="1"/>
              <a:t>Mhmt</a:t>
            </a:r>
            <a:r>
              <a:rPr lang="en-US" sz="2000" dirty="0"/>
              <a:t>” which happened east of Gaza in 634 AD</a:t>
            </a:r>
          </a:p>
          <a:p>
            <a:pPr marL="342900" indent="-342900">
              <a:buFont typeface="Arial" panose="020B0604020202020204" pitchFamily="34" charset="0"/>
              <a:buChar char="•"/>
            </a:pPr>
            <a:r>
              <a:rPr lang="en-US" sz="2000" b="1" dirty="0">
                <a:solidFill>
                  <a:srgbClr val="0070C0"/>
                </a:solidFill>
              </a:rPr>
              <a:t>Problems:</a:t>
            </a:r>
            <a:r>
              <a:rPr lang="en-US" sz="2000" dirty="0"/>
              <a:t> ‘</a:t>
            </a:r>
            <a:r>
              <a:rPr lang="en-US" sz="2000" u="sng" dirty="0" err="1"/>
              <a:t>Mhmt</a:t>
            </a:r>
            <a:r>
              <a:rPr lang="en-US" sz="2000" dirty="0"/>
              <a:t>’ is the Pahlavi (Persian) way of spelling ‘Mhmd’, thus he would have come from our present-day Iraq, which is 1,200 miles to the north of Mecca</a:t>
            </a:r>
          </a:p>
          <a:p>
            <a:pPr marL="342900" indent="-342900">
              <a:buFont typeface="Arial" panose="020B0604020202020204" pitchFamily="34" charset="0"/>
              <a:buChar char="•"/>
            </a:pPr>
            <a:r>
              <a:rPr lang="en-US" sz="2000" dirty="0"/>
              <a:t>The </a:t>
            </a:r>
            <a:r>
              <a:rPr lang="en-US" sz="2000" dirty="0" err="1"/>
              <a:t>Tayaye</a:t>
            </a:r>
            <a:r>
              <a:rPr lang="en-US" sz="2000" dirty="0"/>
              <a:t> dominated the </a:t>
            </a:r>
            <a:r>
              <a:rPr lang="en-US" sz="2000" u="sng" dirty="0" err="1"/>
              <a:t>Lakhmid</a:t>
            </a:r>
            <a:r>
              <a:rPr lang="en-US" sz="2000" u="sng" dirty="0"/>
              <a:t> region</a:t>
            </a:r>
            <a:r>
              <a:rPr lang="en-US" sz="2000" dirty="0"/>
              <a:t> so much that the area of Mesopotamia became known as “</a:t>
            </a:r>
            <a:r>
              <a:rPr lang="en-US" sz="2000" dirty="0" err="1"/>
              <a:t>Tachkastan</a:t>
            </a:r>
            <a:r>
              <a:rPr lang="en-US" sz="2000" dirty="0"/>
              <a:t>” in the 7</a:t>
            </a:r>
            <a:r>
              <a:rPr lang="en-US" sz="2000" baseline="30000" dirty="0"/>
              <a:t>th</a:t>
            </a:r>
            <a:r>
              <a:rPr lang="en-US" sz="2000" dirty="0"/>
              <a:t> century, which is the “land of the </a:t>
            </a:r>
            <a:r>
              <a:rPr lang="en-US" sz="2000" dirty="0" err="1"/>
              <a:t>Tayy</a:t>
            </a:r>
            <a:r>
              <a:rPr lang="en-US" sz="2000" dirty="0"/>
              <a:t>”</a:t>
            </a:r>
          </a:p>
          <a:p>
            <a:pPr marL="342900" indent="-342900">
              <a:buFont typeface="Arial" panose="020B0604020202020204" pitchFamily="34" charset="0"/>
              <a:buChar char="•"/>
            </a:pPr>
            <a:r>
              <a:rPr lang="en-US" sz="2000" dirty="0"/>
              <a:t>Note on the map (red circle       ) where the </a:t>
            </a:r>
            <a:r>
              <a:rPr lang="en-US" sz="2000" dirty="0" err="1"/>
              <a:t>Tayaye</a:t>
            </a:r>
            <a:r>
              <a:rPr lang="en-US" sz="2000" dirty="0"/>
              <a:t> were located. Too far north to be the “Muhammad” of the Hijaz of Western Central Arabia</a:t>
            </a:r>
          </a:p>
          <a:p>
            <a:pPr marL="342900" indent="-342900">
              <a:buFont typeface="Arial" panose="020B0604020202020204" pitchFamily="34" charset="0"/>
              <a:buChar char="•"/>
            </a:pPr>
            <a:r>
              <a:rPr lang="en-US" sz="2000" dirty="0"/>
              <a:t>He fights in Gaza, yet none of Muhammad’s battles were in Gaza, nor anywhere near that far north</a:t>
            </a:r>
          </a:p>
          <a:p>
            <a:pPr marL="342900" indent="-342900">
              <a:buFont typeface="Arial" panose="020B0604020202020204" pitchFamily="34" charset="0"/>
              <a:buChar char="•"/>
            </a:pPr>
            <a:r>
              <a:rPr lang="en-US" sz="2000" dirty="0"/>
              <a:t>As before, </a:t>
            </a:r>
            <a:r>
              <a:rPr lang="en-GB" sz="2000" dirty="0"/>
              <a:t>could this be another ‘Mhmd/t’, someone who is referred to as ‘The praised one’, an honorific title for the leader of the Tayaye?</a:t>
            </a:r>
          </a:p>
          <a:p>
            <a:pPr marL="342900" indent="-342900">
              <a:buFont typeface="Arial" panose="020B0604020202020204" pitchFamily="34" charset="0"/>
              <a:buChar char="•"/>
            </a:pPr>
            <a:endParaRPr lang="en-GB" sz="2000" dirty="0"/>
          </a:p>
        </p:txBody>
      </p:sp>
      <p:pic>
        <p:nvPicPr>
          <p:cNvPr id="10" name="Picture 9" descr="Map&#10;&#10;Description automatically generated">
            <a:extLst>
              <a:ext uri="{FF2B5EF4-FFF2-40B4-BE49-F238E27FC236}">
                <a16:creationId xmlns:a16="http://schemas.microsoft.com/office/drawing/2014/main" id="{AAA8340B-D637-F3C9-75FC-1AD0FFBC8E09}"/>
              </a:ext>
            </a:extLst>
          </p:cNvPr>
          <p:cNvPicPr>
            <a:picLocks noChangeAspect="1"/>
          </p:cNvPicPr>
          <p:nvPr/>
        </p:nvPicPr>
        <p:blipFill>
          <a:blip r:embed="rId2"/>
          <a:stretch>
            <a:fillRect/>
          </a:stretch>
        </p:blipFill>
        <p:spPr>
          <a:xfrm>
            <a:off x="9536968" y="3858341"/>
            <a:ext cx="1801592" cy="264278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D8A2A97C-9E28-111E-9A8D-BED1156B90FA}"/>
              </a:ext>
            </a:extLst>
          </p:cNvPr>
          <p:cNvPicPr>
            <a:picLocks noChangeAspect="1"/>
          </p:cNvPicPr>
          <p:nvPr/>
        </p:nvPicPr>
        <p:blipFill>
          <a:blip r:embed="rId3"/>
          <a:stretch>
            <a:fillRect/>
          </a:stretch>
        </p:blipFill>
        <p:spPr>
          <a:xfrm>
            <a:off x="9285316" y="1670457"/>
            <a:ext cx="2609875" cy="1876764"/>
          </a:xfrm>
          <a:prstGeom prst="rect">
            <a:avLst/>
          </a:prstGeom>
          <a:ln>
            <a:noFill/>
          </a:ln>
          <a:effectLst>
            <a:outerShdw blurRad="292100" dist="139700" dir="2700000" algn="tl" rotWithShape="0">
              <a:srgbClr val="333333">
                <a:alpha val="65000"/>
              </a:srgbClr>
            </a:outerShdw>
          </a:effectLst>
        </p:spPr>
      </p:pic>
      <p:sp>
        <p:nvSpPr>
          <p:cNvPr id="13" name="Donut 6">
            <a:extLst>
              <a:ext uri="{FF2B5EF4-FFF2-40B4-BE49-F238E27FC236}">
                <a16:creationId xmlns:a16="http://schemas.microsoft.com/office/drawing/2014/main" id="{B14B0FE8-88F1-14A1-10E1-D5A037EFD8C2}"/>
              </a:ext>
            </a:extLst>
          </p:cNvPr>
          <p:cNvSpPr/>
          <p:nvPr/>
        </p:nvSpPr>
        <p:spPr>
          <a:xfrm>
            <a:off x="3629616" y="4255633"/>
            <a:ext cx="350770" cy="381681"/>
          </a:xfrm>
          <a:prstGeom prst="donut">
            <a:avLst/>
          </a:prstGeom>
          <a:solidFill>
            <a:srgbClr val="FF0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w="3175">
                <a:solidFill>
                  <a:prstClr val="black"/>
                </a:solidFill>
              </a:ln>
              <a:solidFill>
                <a:srgbClr val="FFC000"/>
              </a:solidFill>
              <a:effectLst/>
              <a:highlight>
                <a:srgbClr val="FF0000"/>
              </a:highlight>
              <a:uLnTx/>
              <a:uFillTx/>
              <a:latin typeface="Calibri" panose="020F0502020204030204"/>
              <a:ea typeface="+mn-ea"/>
              <a:cs typeface="+mn-cs"/>
            </a:endParaRPr>
          </a:p>
        </p:txBody>
      </p:sp>
      <p:sp>
        <p:nvSpPr>
          <p:cNvPr id="6" name="Circle: Hollow 15">
            <a:extLst>
              <a:ext uri="{FF2B5EF4-FFF2-40B4-BE49-F238E27FC236}">
                <a16:creationId xmlns:a16="http://schemas.microsoft.com/office/drawing/2014/main" id="{C4EAE155-1835-E5C9-077F-BB6DCD0C8A73}"/>
              </a:ext>
            </a:extLst>
          </p:cNvPr>
          <p:cNvSpPr/>
          <p:nvPr/>
        </p:nvSpPr>
        <p:spPr>
          <a:xfrm rot="20113059">
            <a:off x="9544491" y="4519551"/>
            <a:ext cx="1663212" cy="1838770"/>
          </a:xfrm>
          <a:prstGeom prst="donut">
            <a:avLst>
              <a:gd name="adj" fmla="val 11651"/>
            </a:avLst>
          </a:prstGeom>
          <a:solidFill>
            <a:srgbClr val="FF0000"/>
          </a:solidFill>
          <a:ln w="635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F5376346-C54B-7E45-8758-6A74D72CE973}"/>
              </a:ext>
            </a:extLst>
          </p:cNvPr>
          <p:cNvSpPr txBox="1">
            <a:spLocks/>
          </p:cNvSpPr>
          <p:nvPr/>
        </p:nvSpPr>
        <p:spPr>
          <a:xfrm>
            <a:off x="631581" y="64195"/>
            <a:ext cx="10196840" cy="725362"/>
          </a:xfrm>
          <a:prstGeom prst="rect">
            <a:avLst/>
          </a:prstGeom>
        </p:spPr>
        <p:txBody>
          <a:bodyPr vert="horz" lIns="91440" tIns="45720" rIns="91440" bIns="45720" rtlCol="0" anchor="ctr">
            <a:noAutofit/>
          </a:bodyPr>
          <a:lst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highlight>
                  <a:srgbClr val="C0C0C0"/>
                </a:highlight>
                <a:uLnTx/>
                <a:uFillTx/>
                <a:latin typeface="Cambria" charset="0"/>
              </a:rPr>
              <a:t>2) Thomas the Presbyter (634 AD)</a:t>
            </a:r>
          </a:p>
        </p:txBody>
      </p:sp>
    </p:spTree>
    <p:extLst>
      <p:ext uri="{BB962C8B-B14F-4D97-AF65-F5344CB8AC3E}">
        <p14:creationId xmlns:p14="http://schemas.microsoft.com/office/powerpoint/2010/main" val="28894392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31"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additive="base">
                                        <p:cTn id="3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1000" fill="hold"/>
                                        <p:tgtEl>
                                          <p:spTgt spid="6"/>
                                        </p:tgtEl>
                                        <p:attrNameLst>
                                          <p:attrName>ppt_w</p:attrName>
                                        </p:attrNameLst>
                                      </p:cBhvr>
                                      <p:tavLst>
                                        <p:tav tm="0">
                                          <p:val>
                                            <p:fltVal val="0"/>
                                          </p:val>
                                        </p:tav>
                                        <p:tav tm="100000">
                                          <p:val>
                                            <p:strVal val="#ppt_w"/>
                                          </p:val>
                                        </p:tav>
                                      </p:tavLst>
                                    </p:anim>
                                    <p:anim calcmode="lin" valueType="num">
                                      <p:cBhvr>
                                        <p:cTn id="48" dur="1000" fill="hold"/>
                                        <p:tgtEl>
                                          <p:spTgt spid="6"/>
                                        </p:tgtEl>
                                        <p:attrNameLst>
                                          <p:attrName>ppt_h</p:attrName>
                                        </p:attrNameLst>
                                      </p:cBhvr>
                                      <p:tavLst>
                                        <p:tav tm="0">
                                          <p:val>
                                            <p:fltVal val="0"/>
                                          </p:val>
                                        </p:tav>
                                        <p:tav tm="100000">
                                          <p:val>
                                            <p:strVal val="#ppt_h"/>
                                          </p:val>
                                        </p:tav>
                                      </p:tavLst>
                                    </p:anim>
                                    <p:anim calcmode="lin" valueType="num">
                                      <p:cBhvr>
                                        <p:cTn id="49" dur="1000" fill="hold"/>
                                        <p:tgtEl>
                                          <p:spTgt spid="6"/>
                                        </p:tgtEl>
                                        <p:attrNameLst>
                                          <p:attrName>style.rotation</p:attrName>
                                        </p:attrNameLst>
                                      </p:cBhvr>
                                      <p:tavLst>
                                        <p:tav tm="0">
                                          <p:val>
                                            <p:fltVal val="90"/>
                                          </p:val>
                                        </p:tav>
                                        <p:tav tm="100000">
                                          <p:val>
                                            <p:fltVal val="0"/>
                                          </p:val>
                                        </p:tav>
                                      </p:tavLst>
                                    </p:anim>
                                    <p:animEffect transition="in" filter="fade">
                                      <p:cBhvr>
                                        <p:cTn id="50" dur="10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 calcmode="lin" valueType="num">
                                      <p:cBhvr additive="base">
                                        <p:cTn id="5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2" presetClass="entr" presetSubtype="4" fill="hold" nodeType="afterEffect">
                                  <p:stCondLst>
                                    <p:cond delay="0"/>
                                  </p:stCondLst>
                                  <p:childTnLst>
                                    <p:set>
                                      <p:cBhvr>
                                        <p:cTn id="59" dur="1" fill="hold">
                                          <p:stCondLst>
                                            <p:cond delay="0"/>
                                          </p:stCondLst>
                                        </p:cTn>
                                        <p:tgtEl>
                                          <p:spTgt spid="4">
                                            <p:txEl>
                                              <p:pRg st="5" end="5"/>
                                            </p:txEl>
                                          </p:spTgt>
                                        </p:tgtEl>
                                        <p:attrNameLst>
                                          <p:attrName>style.visibility</p:attrName>
                                        </p:attrNameLst>
                                      </p:cBhvr>
                                      <p:to>
                                        <p:strVal val="visible"/>
                                      </p:to>
                                    </p:set>
                                    <p:anim calcmode="lin" valueType="num">
                                      <p:cBhvr additive="base">
                                        <p:cTn id="60"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187B-4815-1F1C-274A-361CD48CC321}"/>
              </a:ext>
            </a:extLst>
          </p:cNvPr>
          <p:cNvSpPr>
            <a:spLocks noGrp="1"/>
          </p:cNvSpPr>
          <p:nvPr>
            <p:ph type="title"/>
          </p:nvPr>
        </p:nvSpPr>
        <p:spPr>
          <a:xfrm>
            <a:off x="532016" y="1393909"/>
            <a:ext cx="10269680" cy="906163"/>
          </a:xfrm>
        </p:spPr>
        <p:txBody>
          <a:bodyPr>
            <a:normAutofit/>
          </a:bodyPr>
          <a:lstStyle/>
          <a:p>
            <a:r>
              <a:rPr lang="en-US" dirty="0"/>
              <a:t>Battle of </a:t>
            </a:r>
            <a:r>
              <a:rPr lang="en-US" dirty="0" err="1"/>
              <a:t>Yarmuk</a:t>
            </a:r>
            <a:r>
              <a:rPr lang="en-US" dirty="0"/>
              <a:t> (636 AD)</a:t>
            </a:r>
            <a:endParaRPr lang="en-GB" dirty="0"/>
          </a:p>
        </p:txBody>
      </p:sp>
      <p:sp>
        <p:nvSpPr>
          <p:cNvPr id="3" name="Text Placeholder 2">
            <a:extLst>
              <a:ext uri="{FF2B5EF4-FFF2-40B4-BE49-F238E27FC236}">
                <a16:creationId xmlns:a16="http://schemas.microsoft.com/office/drawing/2014/main" id="{613F4CCC-3D9A-0014-0D4A-BD26573F0F97}"/>
              </a:ext>
            </a:extLst>
          </p:cNvPr>
          <p:cNvSpPr>
            <a:spLocks noGrp="1"/>
          </p:cNvSpPr>
          <p:nvPr>
            <p:ph type="body" sz="quarter" idx="10"/>
          </p:nvPr>
        </p:nvSpPr>
        <p:spPr>
          <a:xfrm>
            <a:off x="532016" y="2137348"/>
            <a:ext cx="10384906" cy="501517"/>
          </a:xfrm>
        </p:spPr>
        <p:txBody>
          <a:bodyPr/>
          <a:lstStyle/>
          <a:p>
            <a:r>
              <a:rPr lang="en-US" dirty="0"/>
              <a:t>6</a:t>
            </a:r>
            <a:r>
              <a:rPr lang="en-US" baseline="30000" dirty="0"/>
              <a:t>th</a:t>
            </a:r>
            <a:r>
              <a:rPr lang="en-US" dirty="0"/>
              <a:t> century Syriac copy of Matthew &amp; Marks Gospels</a:t>
            </a:r>
            <a:endParaRPr lang="en-GB" dirty="0"/>
          </a:p>
        </p:txBody>
      </p:sp>
      <p:sp>
        <p:nvSpPr>
          <p:cNvPr id="4" name="Content Placeholder 3">
            <a:extLst>
              <a:ext uri="{FF2B5EF4-FFF2-40B4-BE49-F238E27FC236}">
                <a16:creationId xmlns:a16="http://schemas.microsoft.com/office/drawing/2014/main" id="{26BFD892-DC31-EBC8-C408-094CA8659C89}"/>
              </a:ext>
            </a:extLst>
          </p:cNvPr>
          <p:cNvSpPr>
            <a:spLocks noGrp="1"/>
          </p:cNvSpPr>
          <p:nvPr>
            <p:ph sz="quarter" idx="12"/>
          </p:nvPr>
        </p:nvSpPr>
        <p:spPr>
          <a:xfrm>
            <a:off x="532016" y="2845289"/>
            <a:ext cx="7813962" cy="3948515"/>
          </a:xfrm>
        </p:spPr>
        <p:txBody>
          <a:bodyPr/>
          <a:lstStyle/>
          <a:p>
            <a:r>
              <a:rPr lang="en-US" sz="2000" dirty="0"/>
              <a:t>On the </a:t>
            </a:r>
            <a:r>
              <a:rPr lang="en-US" sz="2000" b="1" u="sng" dirty="0"/>
              <a:t>636 AD Flyleaf</a:t>
            </a:r>
            <a:r>
              <a:rPr lang="en-US" sz="2000" dirty="0"/>
              <a:t> is written, “</a:t>
            </a:r>
            <a:r>
              <a:rPr lang="en-US" sz="2000" i="1" dirty="0"/>
              <a:t>In January the people of Homs (Syria) took the word for their lives and many villages were ravaged by the killing of the </a:t>
            </a:r>
            <a:r>
              <a:rPr lang="en-US" sz="2000" i="1" u="sng" dirty="0"/>
              <a:t>Arabs of </a:t>
            </a:r>
            <a:r>
              <a:rPr lang="en-US" sz="2000" b="1" i="1" u="sng" dirty="0" err="1"/>
              <a:t>Mhmd</a:t>
            </a:r>
            <a:r>
              <a:rPr lang="en-US" sz="2000" i="1" dirty="0"/>
              <a:t>…” </a:t>
            </a:r>
            <a:r>
              <a:rPr lang="en-US" sz="2000" dirty="0"/>
              <a:t>– Known as the Battle of “</a:t>
            </a:r>
            <a:r>
              <a:rPr lang="en-US" sz="2000" dirty="0" err="1"/>
              <a:t>Gabitha</a:t>
            </a:r>
            <a:r>
              <a:rPr lang="en-US" sz="2000" dirty="0"/>
              <a:t>” or “</a:t>
            </a:r>
            <a:r>
              <a:rPr lang="en-US" sz="2000" b="1" dirty="0" err="1"/>
              <a:t>Yarmuk</a:t>
            </a:r>
            <a:r>
              <a:rPr lang="en-US" sz="2000" dirty="0"/>
              <a:t>”</a:t>
            </a:r>
          </a:p>
          <a:p>
            <a:pPr marL="342900" indent="-342900">
              <a:buFont typeface="Arial" panose="020B0604020202020204" pitchFamily="34" charset="0"/>
              <a:buChar char="•"/>
            </a:pPr>
            <a:r>
              <a:rPr lang="en-GB" sz="2000" b="1" dirty="0">
                <a:solidFill>
                  <a:srgbClr val="0070C0"/>
                </a:solidFill>
              </a:rPr>
              <a:t>Problems: </a:t>
            </a:r>
            <a:r>
              <a:rPr lang="en-GB" sz="2000" dirty="0"/>
              <a:t>The battle is well documented but note that it says ‘Arabs’. Who were the 7</a:t>
            </a:r>
            <a:r>
              <a:rPr lang="en-GB" sz="2000" baseline="30000" dirty="0"/>
              <a:t>th</a:t>
            </a:r>
            <a:r>
              <a:rPr lang="en-GB" sz="2000" dirty="0"/>
              <a:t> c. Arabs? They lived in today’s Jordan and Syria, not down in the Hijaz, so too far north to be the “Muhammad” of Islam</a:t>
            </a:r>
          </a:p>
          <a:p>
            <a:pPr marL="342900" indent="-342900">
              <a:buFont typeface="Arial" panose="020B0604020202020204" pitchFamily="34" charset="0"/>
              <a:buChar char="•"/>
            </a:pPr>
            <a:r>
              <a:rPr lang="en-GB" sz="2000" dirty="0"/>
              <a:t>The Arabs defeated the Byzantines at this battle, but according to the S.I.N. Muhammad died in 632 AD, so 4 years earlier, and he certainly never travelled to Syria for any battles</a:t>
            </a:r>
          </a:p>
          <a:p>
            <a:pPr marL="342900" indent="-342900">
              <a:buFont typeface="Arial" panose="020B0604020202020204" pitchFamily="34" charset="0"/>
              <a:buChar char="•"/>
            </a:pPr>
            <a:r>
              <a:rPr lang="en-GB" sz="2000" dirty="0"/>
              <a:t>Could this be yet again another 7</a:t>
            </a:r>
            <a:r>
              <a:rPr lang="en-GB" sz="2000" baseline="30000" dirty="0"/>
              <a:t>th</a:t>
            </a:r>
            <a:r>
              <a:rPr lang="en-GB" sz="2000" dirty="0"/>
              <a:t> century, northern ‘Mhmd’; thus, someone who is simply referred to as an honorific ‘Praised one’?</a:t>
            </a:r>
          </a:p>
        </p:txBody>
      </p:sp>
      <p:grpSp>
        <p:nvGrpSpPr>
          <p:cNvPr id="9" name="Group 8">
            <a:extLst>
              <a:ext uri="{FF2B5EF4-FFF2-40B4-BE49-F238E27FC236}">
                <a16:creationId xmlns:a16="http://schemas.microsoft.com/office/drawing/2014/main" id="{3B71D510-3E49-1EA7-DEDB-85B20B753ED8}"/>
              </a:ext>
            </a:extLst>
          </p:cNvPr>
          <p:cNvGrpSpPr/>
          <p:nvPr/>
        </p:nvGrpSpPr>
        <p:grpSpPr>
          <a:xfrm>
            <a:off x="9242252" y="4588625"/>
            <a:ext cx="1381611" cy="2106845"/>
            <a:chOff x="9655967" y="2652584"/>
            <a:chExt cx="1494089" cy="2797736"/>
          </a:xfrm>
        </p:grpSpPr>
        <p:pic>
          <p:nvPicPr>
            <p:cNvPr id="6" name="Picture 5" descr="Map&#10;&#10;Description automatically generated">
              <a:extLst>
                <a:ext uri="{FF2B5EF4-FFF2-40B4-BE49-F238E27FC236}">
                  <a16:creationId xmlns:a16="http://schemas.microsoft.com/office/drawing/2014/main" id="{BCD961EF-77D8-C89F-215C-FEE4EA54F3F7}"/>
                </a:ext>
              </a:extLst>
            </p:cNvPr>
            <p:cNvPicPr>
              <a:picLocks noChangeAspect="1"/>
            </p:cNvPicPr>
            <p:nvPr/>
          </p:nvPicPr>
          <p:blipFill>
            <a:blip r:embed="rId2"/>
            <a:stretch>
              <a:fillRect/>
            </a:stretch>
          </p:blipFill>
          <p:spPr>
            <a:xfrm>
              <a:off x="9655967" y="2652584"/>
              <a:ext cx="1494089" cy="2797736"/>
            </a:xfrm>
            <a:prstGeom prst="rect">
              <a:avLst/>
            </a:prstGeom>
          </p:spPr>
        </p:pic>
        <p:sp>
          <p:nvSpPr>
            <p:cNvPr id="7" name="Donut 6">
              <a:extLst>
                <a:ext uri="{FF2B5EF4-FFF2-40B4-BE49-F238E27FC236}">
                  <a16:creationId xmlns:a16="http://schemas.microsoft.com/office/drawing/2014/main" id="{0E4C139F-4F12-5A0E-23A9-C82609C3AEAF}"/>
                </a:ext>
              </a:extLst>
            </p:cNvPr>
            <p:cNvSpPr/>
            <p:nvPr/>
          </p:nvSpPr>
          <p:spPr>
            <a:xfrm>
              <a:off x="10888598" y="2970663"/>
              <a:ext cx="213356" cy="226902"/>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3CB5C14-EDFD-8C7F-23C7-080453881011}"/>
                </a:ext>
              </a:extLst>
            </p:cNvPr>
            <p:cNvSpPr txBox="1"/>
            <p:nvPr/>
          </p:nvSpPr>
          <p:spPr>
            <a:xfrm>
              <a:off x="9962124" y="2693173"/>
              <a:ext cx="1139830" cy="4904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Yarmuk</a:t>
              </a:r>
              <a:endParaRPr kumimoji="0" lang="en-GB"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grpSp>
      <p:pic>
        <p:nvPicPr>
          <p:cNvPr id="11" name="Picture 10" descr="Map&#10;&#10;Description automatically generated">
            <a:extLst>
              <a:ext uri="{FF2B5EF4-FFF2-40B4-BE49-F238E27FC236}">
                <a16:creationId xmlns:a16="http://schemas.microsoft.com/office/drawing/2014/main" id="{BCA4E5A9-2BCD-89F7-4949-870ED3B2223E}"/>
              </a:ext>
            </a:extLst>
          </p:cNvPr>
          <p:cNvPicPr>
            <a:picLocks noChangeAspect="1"/>
          </p:cNvPicPr>
          <p:nvPr/>
        </p:nvPicPr>
        <p:blipFill>
          <a:blip r:embed="rId3"/>
          <a:stretch>
            <a:fillRect/>
          </a:stretch>
        </p:blipFill>
        <p:spPr>
          <a:xfrm>
            <a:off x="8469689" y="1383073"/>
            <a:ext cx="3350388" cy="2788656"/>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9BDB07E4-8F53-9D0C-FC5E-B4C0FF0C258E}"/>
              </a:ext>
            </a:extLst>
          </p:cNvPr>
          <p:cNvSpPr/>
          <p:nvPr/>
        </p:nvSpPr>
        <p:spPr>
          <a:xfrm rot="6586087">
            <a:off x="10892974" y="3340206"/>
            <a:ext cx="817356" cy="31463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19643F0-6536-BAE7-FF2E-92042B4434F5}"/>
              </a:ext>
            </a:extLst>
          </p:cNvPr>
          <p:cNvSpPr txBox="1"/>
          <p:nvPr/>
        </p:nvSpPr>
        <p:spPr>
          <a:xfrm>
            <a:off x="9610456" y="3679282"/>
            <a:ext cx="14049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Arabia 2</a:t>
            </a:r>
            <a:r>
              <a:rPr kumimoji="0" lang="en-US" sz="1800" b="1" i="0" u="none" strike="noStrike" kern="1200" cap="none" spc="0" normalizeH="0" baseline="30000" noProof="0" dirty="0">
                <a:ln>
                  <a:noFill/>
                </a:ln>
                <a:solidFill>
                  <a:prstClr val="black"/>
                </a:solidFill>
                <a:effectLst/>
                <a:highlight>
                  <a:srgbClr val="FFFF00"/>
                </a:highlight>
                <a:uLnTx/>
                <a:uFillTx/>
                <a:latin typeface="Calibri" panose="020F0502020204030204"/>
                <a:ea typeface="+mn-ea"/>
                <a:cs typeface="+mn-cs"/>
              </a:rPr>
              <a:t>nd</a:t>
            </a:r>
            <a:r>
              <a:rPr kumimoji="0" lang="en-US"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C.</a:t>
            </a:r>
            <a:endPar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48FAA6DF-A46D-6549-86F4-08C3411DB5FB}"/>
              </a:ext>
            </a:extLst>
          </p:cNvPr>
          <p:cNvSpPr txBox="1">
            <a:spLocks/>
          </p:cNvSpPr>
          <p:nvPr/>
        </p:nvSpPr>
        <p:spPr>
          <a:xfrm>
            <a:off x="631581" y="64195"/>
            <a:ext cx="7512311" cy="725362"/>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highlight>
                  <a:srgbClr val="C0C0C0"/>
                </a:highlight>
                <a:uLnTx/>
                <a:uFillTx/>
                <a:latin typeface="Cambria" charset="0"/>
              </a:rPr>
              <a:t>3) A Syriac Flyleaf</a:t>
            </a:r>
          </a:p>
        </p:txBody>
      </p:sp>
    </p:spTree>
    <p:extLst>
      <p:ext uri="{BB962C8B-B14F-4D97-AF65-F5344CB8AC3E}">
        <p14:creationId xmlns:p14="http://schemas.microsoft.com/office/powerpoint/2010/main" val="37637789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2" presetID="3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par>
                          <p:cTn id="28" fill="hold">
                            <p:stCondLst>
                              <p:cond delay="10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fill="hold" nodeType="after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 calcmode="lin" valueType="num">
                                      <p:cBhvr additive="base">
                                        <p:cTn id="4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2" presetClass="entr" presetSubtype="4" fill="hold" nodeType="after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additive="base">
                                        <p:cTn id="4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187B-4815-1F1C-274A-361CD48CC321}"/>
              </a:ext>
            </a:extLst>
          </p:cNvPr>
          <p:cNvSpPr>
            <a:spLocks noGrp="1"/>
          </p:cNvSpPr>
          <p:nvPr>
            <p:ph type="title"/>
          </p:nvPr>
        </p:nvSpPr>
        <p:spPr>
          <a:xfrm>
            <a:off x="532016" y="1393909"/>
            <a:ext cx="11046840" cy="906163"/>
          </a:xfrm>
        </p:spPr>
        <p:txBody>
          <a:bodyPr>
            <a:normAutofit/>
          </a:bodyPr>
          <a:lstStyle/>
          <a:p>
            <a:r>
              <a:rPr lang="en-US" dirty="0"/>
              <a:t>Coptic Christian Bishop (690s AD)</a:t>
            </a:r>
            <a:endParaRPr lang="en-GB" dirty="0"/>
          </a:p>
        </p:txBody>
      </p:sp>
      <p:sp>
        <p:nvSpPr>
          <p:cNvPr id="4" name="Content Placeholder 3">
            <a:extLst>
              <a:ext uri="{FF2B5EF4-FFF2-40B4-BE49-F238E27FC236}">
                <a16:creationId xmlns:a16="http://schemas.microsoft.com/office/drawing/2014/main" id="{26BFD892-DC31-EBC8-C408-094CA8659C89}"/>
              </a:ext>
            </a:extLst>
          </p:cNvPr>
          <p:cNvSpPr>
            <a:spLocks noGrp="1"/>
          </p:cNvSpPr>
          <p:nvPr>
            <p:ph sz="quarter" idx="12"/>
          </p:nvPr>
        </p:nvSpPr>
        <p:spPr>
          <a:xfrm>
            <a:off x="532015" y="2300072"/>
            <a:ext cx="10100974" cy="3461852"/>
          </a:xfrm>
        </p:spPr>
        <p:txBody>
          <a:bodyPr/>
          <a:lstStyle/>
          <a:p>
            <a:pPr marL="342900" indent="-342900">
              <a:buFont typeface="Arial" panose="020B0604020202020204" pitchFamily="34" charset="0"/>
              <a:buChar char="•"/>
            </a:pPr>
            <a:r>
              <a:rPr lang="en-US" sz="2000" b="1" dirty="0"/>
              <a:t>The Coptic Christian bishop, John of </a:t>
            </a:r>
            <a:r>
              <a:rPr lang="en-US" sz="2000" b="1" dirty="0" err="1"/>
              <a:t>Nikiou</a:t>
            </a:r>
            <a:r>
              <a:rPr lang="en-US" sz="2000" b="1" dirty="0"/>
              <a:t> writes, </a:t>
            </a:r>
            <a:r>
              <a:rPr lang="en-US" sz="1800" dirty="0"/>
              <a:t>“</a:t>
            </a:r>
            <a:r>
              <a:rPr lang="en-US" sz="1800" i="1" dirty="0"/>
              <a:t>and now many of the Egyptians who had been false Christians denied the holy Orthodox faith and life-giving baptism, and embraced the religion of the </a:t>
            </a:r>
            <a:r>
              <a:rPr lang="en-US" sz="1800" i="1" u="sng" dirty="0"/>
              <a:t>Muslims</a:t>
            </a:r>
            <a:r>
              <a:rPr lang="en-US" sz="1800" i="1" dirty="0"/>
              <a:t>, the enemies of God, and accepted the </a:t>
            </a:r>
            <a:r>
              <a:rPr lang="en-US" sz="1800" i="1" u="sng" dirty="0"/>
              <a:t>detestable doctrine of the beast</a:t>
            </a:r>
            <a:r>
              <a:rPr lang="en-US" sz="1800" i="1" dirty="0"/>
              <a:t>, that is, </a:t>
            </a:r>
            <a:r>
              <a:rPr lang="en-US" sz="1800" i="1" u="sng" dirty="0"/>
              <a:t>Muhammad</a:t>
            </a:r>
            <a:r>
              <a:rPr lang="en-US" sz="1800" i="1" dirty="0"/>
              <a:t>, and they aired together with those idolaters, and took arms in their hands and fought against the Christians, and one of them… embraced the faith of </a:t>
            </a:r>
            <a:r>
              <a:rPr lang="en-US" sz="1800" i="1" u="sng" dirty="0"/>
              <a:t>Islam</a:t>
            </a:r>
            <a:r>
              <a:rPr lang="en-US" sz="1800" i="1" dirty="0"/>
              <a:t>… and persecuted the Christian</a:t>
            </a:r>
            <a:r>
              <a:rPr lang="en-US" sz="2000" i="1" dirty="0"/>
              <a:t>.” </a:t>
            </a:r>
            <a:r>
              <a:rPr lang="en-US" sz="1200" dirty="0"/>
              <a:t>(Nevo and Koren, </a:t>
            </a:r>
            <a:r>
              <a:rPr lang="en-US" sz="1200" u="sng" dirty="0"/>
              <a:t>Crossroads to Islam</a:t>
            </a:r>
            <a:r>
              <a:rPr lang="en-US" sz="1200" dirty="0"/>
              <a:t>, 2003:233-234)</a:t>
            </a:r>
          </a:p>
          <a:p>
            <a:pPr marL="342900" indent="-342900">
              <a:buFont typeface="Arial" panose="020B0604020202020204" pitchFamily="34" charset="0"/>
              <a:buChar char="•"/>
            </a:pPr>
            <a:r>
              <a:rPr lang="en-US" sz="2000" b="1" dirty="0">
                <a:solidFill>
                  <a:srgbClr val="0070C0"/>
                </a:solidFill>
              </a:rPr>
              <a:t>Problems: </a:t>
            </a:r>
            <a:r>
              <a:rPr lang="en-US" sz="2000" dirty="0">
                <a:solidFill>
                  <a:schemeClr val="tx1">
                    <a:lumMod val="95000"/>
                    <a:lumOff val="5000"/>
                  </a:schemeClr>
                </a:solidFill>
              </a:rPr>
              <a:t>The earliest manuscript of this quote is from a </a:t>
            </a:r>
            <a:r>
              <a:rPr lang="en-US" sz="2000" u="sng" dirty="0">
                <a:solidFill>
                  <a:schemeClr val="tx1">
                    <a:lumMod val="95000"/>
                    <a:lumOff val="5000"/>
                  </a:schemeClr>
                </a:solidFill>
              </a:rPr>
              <a:t>1602 AD Ethiopic translation from the Arabic</a:t>
            </a:r>
            <a:r>
              <a:rPr lang="en-US" sz="2000" dirty="0">
                <a:solidFill>
                  <a:schemeClr val="tx1">
                    <a:lumMod val="95000"/>
                    <a:lumOff val="5000"/>
                  </a:schemeClr>
                </a:solidFill>
              </a:rPr>
              <a:t>, which was from an earlier </a:t>
            </a:r>
            <a:r>
              <a:rPr lang="en-US" sz="2000" u="sng" dirty="0">
                <a:solidFill>
                  <a:schemeClr val="tx1">
                    <a:lumMod val="95000"/>
                    <a:lumOff val="5000"/>
                  </a:schemeClr>
                </a:solidFill>
              </a:rPr>
              <a:t>Greek translation</a:t>
            </a:r>
            <a:r>
              <a:rPr lang="en-US" sz="2000" dirty="0">
                <a:solidFill>
                  <a:schemeClr val="tx1">
                    <a:lumMod val="95000"/>
                    <a:lumOff val="5000"/>
                  </a:schemeClr>
                </a:solidFill>
              </a:rPr>
              <a:t>, none of which exists today, suggesting once again that this is a later redaction to the 7</a:t>
            </a:r>
            <a:r>
              <a:rPr lang="en-US" sz="2000" baseline="30000" dirty="0">
                <a:solidFill>
                  <a:schemeClr val="tx1">
                    <a:lumMod val="95000"/>
                    <a:lumOff val="5000"/>
                  </a:schemeClr>
                </a:solidFill>
              </a:rPr>
              <a:t>th</a:t>
            </a:r>
            <a:r>
              <a:rPr lang="en-US" sz="2000" dirty="0">
                <a:solidFill>
                  <a:schemeClr val="tx1">
                    <a:lumMod val="95000"/>
                    <a:lumOff val="5000"/>
                  </a:schemeClr>
                </a:solidFill>
              </a:rPr>
              <a:t> c.</a:t>
            </a:r>
          </a:p>
          <a:p>
            <a:pPr marL="342900" indent="-342900">
              <a:buFont typeface="Arial" panose="020B0604020202020204" pitchFamily="34" charset="0"/>
              <a:buChar char="•"/>
            </a:pPr>
            <a:r>
              <a:rPr lang="en-US" sz="2000" dirty="0">
                <a:solidFill>
                  <a:schemeClr val="tx1">
                    <a:lumMod val="95000"/>
                    <a:lumOff val="5000"/>
                  </a:schemeClr>
                </a:solidFill>
              </a:rPr>
              <a:t>That is the reason it includes the name “Muhammad” and “Muslims”, which were unknown in the 7</a:t>
            </a:r>
            <a:r>
              <a:rPr lang="en-US" sz="2000" baseline="30000" dirty="0">
                <a:solidFill>
                  <a:schemeClr val="tx1">
                    <a:lumMod val="95000"/>
                    <a:lumOff val="5000"/>
                  </a:schemeClr>
                </a:solidFill>
              </a:rPr>
              <a:t>th</a:t>
            </a:r>
            <a:r>
              <a:rPr lang="en-US" sz="2000" dirty="0">
                <a:solidFill>
                  <a:schemeClr val="tx1">
                    <a:lumMod val="95000"/>
                    <a:lumOff val="5000"/>
                  </a:schemeClr>
                </a:solidFill>
              </a:rPr>
              <a:t> century, and only introduced around 730 AD.</a:t>
            </a:r>
          </a:p>
        </p:txBody>
      </p:sp>
      <p:sp>
        <p:nvSpPr>
          <p:cNvPr id="5" name="Title 1">
            <a:extLst>
              <a:ext uri="{FF2B5EF4-FFF2-40B4-BE49-F238E27FC236}">
                <a16:creationId xmlns:a16="http://schemas.microsoft.com/office/drawing/2014/main" id="{B38906E7-304F-8B40-9483-CE0708605BA2}"/>
              </a:ext>
            </a:extLst>
          </p:cNvPr>
          <p:cNvSpPr txBox="1">
            <a:spLocks/>
          </p:cNvSpPr>
          <p:nvPr/>
        </p:nvSpPr>
        <p:spPr>
          <a:xfrm>
            <a:off x="631581" y="64195"/>
            <a:ext cx="7512311" cy="725362"/>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highlight>
                  <a:srgbClr val="C0C0C0"/>
                </a:highlight>
                <a:uLnTx/>
                <a:uFillTx/>
                <a:latin typeface="Cambria" charset="0"/>
              </a:rPr>
              <a:t>4) John </a:t>
            </a:r>
            <a:r>
              <a:rPr kumimoji="0" lang="en-US" sz="4000" b="0" i="0" u="none" strike="noStrike" kern="1200" cap="none" spc="0" normalizeH="0" baseline="0" noProof="0" dirty="0" err="1">
                <a:ln>
                  <a:noFill/>
                </a:ln>
                <a:solidFill>
                  <a:srgbClr val="002060"/>
                </a:solidFill>
                <a:effectLst/>
                <a:highlight>
                  <a:srgbClr val="C0C0C0"/>
                </a:highlight>
                <a:uLnTx/>
                <a:uFillTx/>
                <a:latin typeface="Cambria" charset="0"/>
              </a:rPr>
              <a:t>Nikiou</a:t>
            </a:r>
            <a:r>
              <a:rPr kumimoji="0" lang="en-US" sz="4000" b="0" i="0" u="none" strike="noStrike" kern="1200" cap="none" spc="0" normalizeH="0" baseline="0" noProof="0" dirty="0">
                <a:ln>
                  <a:noFill/>
                </a:ln>
                <a:solidFill>
                  <a:srgbClr val="002060"/>
                </a:solidFill>
                <a:effectLst/>
                <a:highlight>
                  <a:srgbClr val="C0C0C0"/>
                </a:highlight>
                <a:uLnTx/>
                <a:uFillTx/>
                <a:latin typeface="Cambria" charset="0"/>
              </a:rPr>
              <a:t> (690s)</a:t>
            </a:r>
          </a:p>
        </p:txBody>
      </p:sp>
    </p:spTree>
    <p:extLst>
      <p:ext uri="{BB962C8B-B14F-4D97-AF65-F5344CB8AC3E}">
        <p14:creationId xmlns:p14="http://schemas.microsoft.com/office/powerpoint/2010/main" val="32620054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9" y="1415966"/>
            <a:ext cx="8083954" cy="960195"/>
          </a:xfrm>
        </p:spPr>
        <p:txBody>
          <a:bodyPr>
            <a:normAutofit/>
          </a:bodyPr>
          <a:lstStyle/>
          <a:p>
            <a:pPr fontAlgn="auto">
              <a:spcBef>
                <a:spcPts val="0"/>
              </a:spcBef>
              <a:spcAft>
                <a:spcPts val="0"/>
              </a:spcAft>
            </a:pPr>
            <a:r>
              <a:rPr lang="en-GB" sz="2400" b="1" dirty="0">
                <a:solidFill>
                  <a:srgbClr val="002060"/>
                </a:solidFill>
                <a:latin typeface="Trebuchet MS" panose="020B0603020202020204" pitchFamily="34" charset="0"/>
              </a:rPr>
              <a:t>Let’s use the Crucifixion of Jesus as an example</a:t>
            </a:r>
          </a:p>
        </p:txBody>
      </p:sp>
      <p:sp>
        <p:nvSpPr>
          <p:cNvPr id="3" name="Content Placeholder 2"/>
          <p:cNvSpPr>
            <a:spLocks noGrp="1"/>
          </p:cNvSpPr>
          <p:nvPr>
            <p:ph idx="1"/>
          </p:nvPr>
        </p:nvSpPr>
        <p:spPr>
          <a:xfrm>
            <a:off x="621809" y="2429268"/>
            <a:ext cx="5394542" cy="4045906"/>
          </a:xfrm>
        </p:spPr>
        <p:txBody>
          <a:bodyPr>
            <a:noAutofit/>
          </a:bodyPr>
          <a:lstStyle/>
          <a:p>
            <a:pPr lvl="0" algn="just"/>
            <a:r>
              <a:rPr lang="en-GB" sz="2000" b="1" dirty="0">
                <a:solidFill>
                  <a:srgbClr val="004289"/>
                </a:solidFill>
              </a:rPr>
              <a:t>The Qur’an in 7</a:t>
            </a:r>
            <a:r>
              <a:rPr lang="en-GB" sz="2000" b="1" baseline="30000" dirty="0">
                <a:solidFill>
                  <a:srgbClr val="004289"/>
                </a:solidFill>
              </a:rPr>
              <a:t>th</a:t>
            </a:r>
            <a:r>
              <a:rPr lang="en-GB" sz="2000" b="1" dirty="0">
                <a:solidFill>
                  <a:srgbClr val="004289"/>
                </a:solidFill>
              </a:rPr>
              <a:t>-8</a:t>
            </a:r>
            <a:r>
              <a:rPr lang="en-GB" sz="2000" b="1" baseline="30000" dirty="0">
                <a:solidFill>
                  <a:srgbClr val="004289"/>
                </a:solidFill>
              </a:rPr>
              <a:t>th</a:t>
            </a:r>
            <a:r>
              <a:rPr lang="en-GB" sz="2000" b="1" dirty="0">
                <a:solidFill>
                  <a:srgbClr val="004289"/>
                </a:solidFill>
              </a:rPr>
              <a:t> c: </a:t>
            </a:r>
          </a:p>
          <a:p>
            <a:pPr lvl="0" algn="just"/>
            <a:endParaRPr lang="en-GB" sz="2000" b="1" dirty="0">
              <a:solidFill>
                <a:srgbClr val="004289"/>
              </a:solidFill>
            </a:endParaRPr>
          </a:p>
          <a:p>
            <a:pPr lvl="0" algn="just">
              <a:lnSpc>
                <a:spcPct val="100000"/>
              </a:lnSpc>
              <a:spcBef>
                <a:spcPts val="0"/>
              </a:spcBef>
            </a:pPr>
            <a:r>
              <a:rPr lang="en-GB" sz="2000" b="1" u="sng" dirty="0">
                <a:solidFill>
                  <a:schemeClr val="tx1">
                    <a:lumMod val="95000"/>
                    <a:lumOff val="5000"/>
                  </a:schemeClr>
                </a:solidFill>
              </a:rPr>
              <a:t>S.4:157</a:t>
            </a:r>
            <a:r>
              <a:rPr lang="en-GB" sz="2000" dirty="0">
                <a:solidFill>
                  <a:schemeClr val="tx1">
                    <a:lumMod val="95000"/>
                    <a:lumOff val="5000"/>
                  </a:schemeClr>
                </a:solidFill>
              </a:rPr>
              <a:t> </a:t>
            </a:r>
            <a:r>
              <a:rPr lang="en-GB" sz="2000" i="1" dirty="0">
                <a:solidFill>
                  <a:schemeClr val="tx1">
                    <a:lumMod val="95000"/>
                    <a:lumOff val="5000"/>
                  </a:schemeClr>
                </a:solidFill>
              </a:rPr>
              <a:t>And [for] their saying, "Indeed, we have killed the Messiah, Jesus, the son of Mary, the messenger of Allah." </a:t>
            </a:r>
            <a:r>
              <a:rPr lang="en-GB" sz="2000" b="1" i="1" u="sng" dirty="0">
                <a:solidFill>
                  <a:schemeClr val="tx1">
                    <a:lumMod val="95000"/>
                    <a:lumOff val="5000"/>
                  </a:schemeClr>
                </a:solidFill>
              </a:rPr>
              <a:t>And they did not kill him, nor did they crucify him</a:t>
            </a:r>
            <a:r>
              <a:rPr lang="en-GB" sz="2000" i="1" dirty="0">
                <a:solidFill>
                  <a:schemeClr val="tx1">
                    <a:lumMod val="95000"/>
                    <a:lumOff val="5000"/>
                  </a:schemeClr>
                </a:solidFill>
              </a:rPr>
              <a:t>; but [another] was made to resemble him to them. And indeed, those who differ over it are in doubt about it. They have no knowledge of it except the following of assumption. And </a:t>
            </a:r>
            <a:r>
              <a:rPr lang="en-GB" sz="2000" b="1" i="1" dirty="0">
                <a:solidFill>
                  <a:schemeClr val="tx1">
                    <a:lumMod val="95000"/>
                    <a:lumOff val="5000"/>
                  </a:schemeClr>
                </a:solidFill>
              </a:rPr>
              <a:t>they did not kill him, for certain</a:t>
            </a:r>
            <a:r>
              <a:rPr lang="en-GB" sz="2000" i="1" dirty="0">
                <a:solidFill>
                  <a:schemeClr val="tx1">
                    <a:lumMod val="95000"/>
                    <a:lumOff val="5000"/>
                  </a:schemeClr>
                </a:solidFill>
              </a:rPr>
              <a:t>”</a:t>
            </a:r>
            <a:endParaRPr lang="en-GB" sz="2000" dirty="0">
              <a:solidFill>
                <a:schemeClr val="tx1">
                  <a:lumMod val="95000"/>
                  <a:lumOff val="5000"/>
                </a:schemeClr>
              </a:solidFill>
            </a:endParaRPr>
          </a:p>
          <a:p>
            <a:pPr algn="just">
              <a:lnSpc>
                <a:spcPct val="100000"/>
              </a:lnSpc>
              <a:spcBef>
                <a:spcPts val="0"/>
              </a:spcBef>
            </a:pPr>
            <a:endParaRPr lang="en-GB" b="1" u="sng" dirty="0">
              <a:solidFill>
                <a:schemeClr val="tx1">
                  <a:lumMod val="95000"/>
                  <a:lumOff val="5000"/>
                </a:schemeClr>
              </a:solidFill>
            </a:endParaRPr>
          </a:p>
        </p:txBody>
      </p:sp>
      <p:sp>
        <p:nvSpPr>
          <p:cNvPr id="4" name="Content Placeholder 2">
            <a:extLst>
              <a:ext uri="{FF2B5EF4-FFF2-40B4-BE49-F238E27FC236}">
                <a16:creationId xmlns:a16="http://schemas.microsoft.com/office/drawing/2014/main" id="{B5E9B10F-48B7-4476-8AF0-38CF640BF809}"/>
              </a:ext>
            </a:extLst>
          </p:cNvPr>
          <p:cNvSpPr txBox="1">
            <a:spLocks/>
          </p:cNvSpPr>
          <p:nvPr/>
        </p:nvSpPr>
        <p:spPr>
          <a:xfrm>
            <a:off x="6175649" y="2376161"/>
            <a:ext cx="5394542" cy="4045906"/>
          </a:xfrm>
          <a:prstGeom prst="rect">
            <a:avLst/>
          </a:prstGeom>
        </p:spPr>
        <p:txBody>
          <a:bodyPr vert="horz" lIns="91440" tIns="45720" rIns="91440" bIns="45720" rtlCol="0">
            <a:noAutofit/>
          </a:bodyPr>
          <a:lstStyle>
            <a:lvl1pPr marL="0" indent="0" algn="l" defTabSz="1219170" rtl="0" eaLnBrk="1" latinLnBrk="0" hangingPunct="1">
              <a:lnSpc>
                <a:spcPct val="90000"/>
              </a:lnSpc>
              <a:spcBef>
                <a:spcPts val="1333"/>
              </a:spcBef>
              <a:buFont typeface="Arial"/>
              <a:buNone/>
              <a:defRPr sz="2400" kern="1200">
                <a:solidFill>
                  <a:srgbClr val="0070C0"/>
                </a:solidFill>
                <a:latin typeface="+mn-lt"/>
                <a:ea typeface="+mn-ea"/>
                <a:cs typeface="+mn-cs"/>
              </a:defRPr>
            </a:lvl1pPr>
            <a:lvl2pPr marL="601118" indent="-309026" algn="l" defTabSz="1219170" rtl="0" eaLnBrk="1" latinLnBrk="0" hangingPunct="1">
              <a:lnSpc>
                <a:spcPct val="90000"/>
              </a:lnSpc>
              <a:spcBef>
                <a:spcPts val="667"/>
              </a:spcBef>
              <a:buFont typeface="Arial"/>
              <a:buChar char="•"/>
              <a:tabLst/>
              <a:defRPr sz="2400" kern="1200">
                <a:solidFill>
                  <a:schemeClr val="tx1"/>
                </a:solidFill>
                <a:latin typeface="+mn-lt"/>
                <a:ea typeface="+mn-ea"/>
                <a:cs typeface="+mn-cs"/>
              </a:defRPr>
            </a:lvl2pPr>
            <a:lvl3pPr marL="1138738" indent="-277277" algn="l" defTabSz="1219170" rtl="0" eaLnBrk="1" latinLnBrk="0" hangingPunct="1">
              <a:lnSpc>
                <a:spcPct val="90000"/>
              </a:lnSpc>
              <a:spcBef>
                <a:spcPts val="667"/>
              </a:spcBef>
              <a:buFont typeface=".AppleSystemUIFont" charset="-120"/>
              <a:buChar char="-"/>
              <a:tabLst/>
              <a:defRPr sz="2300" i="1" kern="1200">
                <a:solidFill>
                  <a:srgbClr val="7B7C8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just" defTabSz="1219170" rtl="0" eaLnBrk="1" fontAlgn="auto" latinLnBrk="0" hangingPunct="1">
              <a:lnSpc>
                <a:spcPct val="90000"/>
              </a:lnSpc>
              <a:spcBef>
                <a:spcPts val="1333"/>
              </a:spcBef>
              <a:spcAft>
                <a:spcPts val="0"/>
              </a:spcAft>
              <a:buClrTx/>
              <a:buSzTx/>
              <a:buFont typeface="Arial"/>
              <a:buNone/>
              <a:tabLst/>
              <a:defRPr/>
            </a:pPr>
            <a:r>
              <a:rPr kumimoji="0" lang="en-GB" sz="2000" b="1" i="0" u="none" strike="noStrike" kern="1200" cap="none" spc="0" normalizeH="0" baseline="0" noProof="0" dirty="0">
                <a:ln>
                  <a:noFill/>
                </a:ln>
                <a:solidFill>
                  <a:srgbClr val="004289"/>
                </a:solidFill>
                <a:effectLst/>
                <a:uLnTx/>
                <a:uFillTx/>
                <a:latin typeface="Calibri" panose="020F0502020204030204"/>
                <a:ea typeface="+mn-ea"/>
                <a:cs typeface="+mn-cs"/>
              </a:rPr>
              <a:t>The Historical Record: </a:t>
            </a:r>
          </a:p>
          <a:p>
            <a:pPr marL="0" marR="0" lvl="0" indent="0" algn="just" defTabSz="1219170" rtl="0" eaLnBrk="1" fontAlgn="auto" latinLnBrk="0" hangingPunct="1">
              <a:lnSpc>
                <a:spcPct val="90000"/>
              </a:lnSpc>
              <a:spcBef>
                <a:spcPts val="1333"/>
              </a:spcBef>
              <a:spcAft>
                <a:spcPts val="0"/>
              </a:spcAft>
              <a:buClrTx/>
              <a:buSzTx/>
              <a:buFont typeface="Arial"/>
              <a:buNone/>
              <a:tabLst/>
              <a:defRPr/>
            </a:pPr>
            <a:endParaRPr kumimoji="0" lang="en-GB" sz="2000" b="1" i="0" u="none" strike="noStrike" kern="1200" cap="none" spc="0" normalizeH="0" baseline="0" noProof="0" dirty="0">
              <a:ln>
                <a:noFill/>
              </a:ln>
              <a:solidFill>
                <a:srgbClr val="004289"/>
              </a:solidFill>
              <a:effectLst/>
              <a:uLnTx/>
              <a:uFillTx/>
              <a:latin typeface="Calibri" panose="020F0502020204030204"/>
              <a:ea typeface="+mn-ea"/>
              <a:cs typeface="+mn-cs"/>
            </a:endParaRPr>
          </a:p>
          <a:p>
            <a:pPr marL="342900" marR="0" lvl="0" indent="-342900" algn="just"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1" i="0" u="sng"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Thallus</a:t>
            </a:r>
            <a:r>
              <a:rPr kumimoji="0" lang="en-GB" sz="2000" b="0"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Greek (Samaritan hist. 52 AD) </a:t>
            </a:r>
          </a:p>
          <a:p>
            <a:pPr marL="342900" marR="0" lvl="0" indent="-342900" algn="just"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1" i="0" u="sng" strike="noStrike" kern="1200" cap="none" spc="0" normalizeH="0" baseline="0" noProof="0" dirty="0" err="1">
                <a:ln>
                  <a:noFill/>
                </a:ln>
                <a:solidFill>
                  <a:srgbClr val="000000">
                    <a:lumMod val="95000"/>
                    <a:lumOff val="5000"/>
                  </a:srgbClr>
                </a:solidFill>
                <a:effectLst/>
                <a:uLnTx/>
                <a:uFillTx/>
                <a:latin typeface="Calibri" panose="020F0502020204030204"/>
                <a:ea typeface="+mn-ea"/>
                <a:cs typeface="+mn-cs"/>
              </a:rPr>
              <a:t>Phlegon</a:t>
            </a:r>
            <a:r>
              <a:rPr kumimoji="0" lang="en-GB" sz="2000" b="0"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Greek (Rome writer 1</a:t>
            </a:r>
            <a:r>
              <a:rPr kumimoji="0" lang="en-GB" sz="2000" b="0" i="0" u="none" strike="noStrike" kern="1200" cap="none" spc="0" normalizeH="0" baseline="30000" noProof="0" dirty="0">
                <a:ln>
                  <a:noFill/>
                </a:ln>
                <a:solidFill>
                  <a:srgbClr val="000000">
                    <a:lumMod val="95000"/>
                    <a:lumOff val="5000"/>
                  </a:srgbClr>
                </a:solidFill>
                <a:effectLst/>
                <a:uLnTx/>
                <a:uFillTx/>
                <a:latin typeface="Calibri" panose="020F0502020204030204"/>
                <a:ea typeface="+mn-ea"/>
                <a:cs typeface="+mn-cs"/>
              </a:rPr>
              <a:t>st</a:t>
            </a:r>
            <a:r>
              <a:rPr kumimoji="0" lang="en-GB" sz="2000" b="0"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c.) </a:t>
            </a:r>
          </a:p>
          <a:p>
            <a:pPr marL="342900" marR="0" lvl="0" indent="-342900" algn="just"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1" i="0" u="sng"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Lucian</a:t>
            </a:r>
            <a:r>
              <a:rPr kumimoji="0" lang="en-GB" sz="2000" b="0"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Greek Satirist (2nd c.)</a:t>
            </a:r>
          </a:p>
          <a:p>
            <a:pPr marL="342900" marR="0" lvl="0" indent="-342900" algn="just"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1" i="0" u="sng"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Mara Bar-</a:t>
            </a:r>
            <a:r>
              <a:rPr kumimoji="0" lang="en-GB" sz="2000" b="1" i="0" u="sng" strike="noStrike" kern="1200" cap="none" spc="0" normalizeH="0" baseline="0" noProof="0" dirty="0" err="1">
                <a:ln>
                  <a:noFill/>
                </a:ln>
                <a:solidFill>
                  <a:srgbClr val="000000">
                    <a:lumMod val="95000"/>
                    <a:lumOff val="5000"/>
                  </a:srgbClr>
                </a:solidFill>
                <a:effectLst/>
                <a:uLnTx/>
                <a:uFillTx/>
                <a:latin typeface="Calibri" panose="020F0502020204030204"/>
                <a:ea typeface="+mn-ea"/>
                <a:cs typeface="+mn-cs"/>
              </a:rPr>
              <a:t>Serapion’s</a:t>
            </a:r>
            <a:r>
              <a:rPr kumimoji="0" lang="en-GB" sz="2000" b="0"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Letter Pagan (73 AD)</a:t>
            </a:r>
          </a:p>
          <a:p>
            <a:pPr marL="342900" marR="0" lvl="0" indent="-342900" algn="just"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1" i="0" u="sng"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Josephus</a:t>
            </a:r>
            <a:r>
              <a:rPr kumimoji="0" lang="en-GB" sz="2000" b="0"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Jewish (AD 37 to 90)</a:t>
            </a:r>
          </a:p>
          <a:p>
            <a:pPr marL="342900" marR="0" lvl="0" indent="-342900" algn="just"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1" i="0" u="sng"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Tacitus</a:t>
            </a:r>
            <a:r>
              <a:rPr kumimoji="0" lang="en-GB" sz="2000" b="0"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Roman hist.</a:t>
            </a:r>
            <a:r>
              <a:rPr kumimoji="0" lang="en-GB" sz="2000" b="0" i="0" u="none" strike="noStrike" kern="1200" cap="none" spc="0" normalizeH="0" noProof="0" dirty="0">
                <a:ln>
                  <a:noFill/>
                </a:ln>
                <a:solidFill>
                  <a:srgbClr val="000000">
                    <a:lumMod val="95000"/>
                    <a:lumOff val="5000"/>
                  </a:srgbClr>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110 AD)</a:t>
            </a:r>
          </a:p>
          <a:p>
            <a:pPr marL="0" marR="0" lvl="0" indent="0" algn="just" defTabSz="1219170" rtl="0" eaLnBrk="1" fontAlgn="auto" latinLnBrk="0" hangingPunct="1">
              <a:lnSpc>
                <a:spcPct val="90000"/>
              </a:lnSpc>
              <a:spcBef>
                <a:spcPts val="0"/>
              </a:spcBef>
              <a:spcAft>
                <a:spcPts val="0"/>
              </a:spcAft>
              <a:buClrTx/>
              <a:buSzTx/>
              <a:buFont typeface="Arial"/>
              <a:buNone/>
              <a:tabLst/>
              <a:defRPr/>
            </a:pPr>
            <a:endParaRPr kumimoji="0" lang="en-GB" sz="2000" b="0"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endParaRPr>
          </a:p>
          <a:p>
            <a:pPr marL="342900" marR="0" lvl="0" indent="-342900" algn="just"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Greek, Roman, and Jewish Historians </a:t>
            </a:r>
            <a:r>
              <a:rPr kumimoji="0" lang="en-GB" sz="2000" b="0"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from the </a:t>
            </a:r>
            <a:r>
              <a:rPr kumimoji="0" lang="en-GB" sz="20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1</a:t>
            </a:r>
            <a:r>
              <a:rPr kumimoji="0" lang="en-GB" sz="2000" b="1" i="0" u="none" strike="noStrike" kern="1200" cap="none" spc="0" normalizeH="0" baseline="30000" noProof="0" dirty="0">
                <a:ln>
                  <a:noFill/>
                </a:ln>
                <a:solidFill>
                  <a:srgbClr val="000000">
                    <a:lumMod val="95000"/>
                    <a:lumOff val="5000"/>
                  </a:srgbClr>
                </a:solidFill>
                <a:effectLst/>
                <a:uLnTx/>
                <a:uFillTx/>
                <a:latin typeface="Calibri" panose="020F0502020204030204"/>
                <a:ea typeface="+mn-ea"/>
                <a:cs typeface="+mn-cs"/>
              </a:rPr>
              <a:t>st</a:t>
            </a:r>
            <a:r>
              <a:rPr kumimoji="0" lang="en-GB" sz="20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 2</a:t>
            </a:r>
            <a:r>
              <a:rPr kumimoji="0" lang="en-GB" sz="2000" b="1" i="0" u="none" strike="noStrike" kern="1200" cap="none" spc="0" normalizeH="0" baseline="30000" noProof="0" dirty="0">
                <a:ln>
                  <a:noFill/>
                </a:ln>
                <a:solidFill>
                  <a:srgbClr val="000000">
                    <a:lumMod val="95000"/>
                    <a:lumOff val="5000"/>
                  </a:srgbClr>
                </a:solidFill>
                <a:effectLst/>
                <a:uLnTx/>
                <a:uFillTx/>
                <a:latin typeface="Calibri" panose="020F0502020204030204"/>
                <a:ea typeface="+mn-ea"/>
                <a:cs typeface="+mn-cs"/>
              </a:rPr>
              <a:t>nd</a:t>
            </a:r>
            <a:r>
              <a:rPr kumimoji="0" lang="en-GB" sz="20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century ALL agree </a:t>
            </a:r>
            <a:r>
              <a:rPr kumimoji="0" lang="en-GB" sz="2000" b="0"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that it was </a:t>
            </a:r>
            <a:r>
              <a:rPr kumimoji="0" lang="en-GB" sz="20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Jesus</a:t>
            </a:r>
            <a:r>
              <a:rPr kumimoji="0" lang="en-GB" sz="2000" b="0"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 who was </a:t>
            </a:r>
            <a:r>
              <a:rPr kumimoji="0" lang="en-GB" sz="2000" b="1"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rPr>
              <a:t>on the Cross</a:t>
            </a:r>
            <a:endParaRPr kumimoji="0" lang="en-GB" sz="2000" b="0" i="0" u="none" strike="noStrike" kern="1200" cap="none" spc="0" normalizeH="0" baseline="0" noProof="0" dirty="0">
              <a:ln>
                <a:noFill/>
              </a:ln>
              <a:solidFill>
                <a:srgbClr val="000000">
                  <a:lumMod val="95000"/>
                  <a:lumOff val="5000"/>
                </a:srgbClr>
              </a:solidFill>
              <a:effectLst/>
              <a:uLnTx/>
              <a:uFillTx/>
              <a:latin typeface="Calibri" panose="020F0502020204030204"/>
              <a:ea typeface="+mn-ea"/>
              <a:cs typeface="+mn-cs"/>
            </a:endParaRPr>
          </a:p>
        </p:txBody>
      </p:sp>
      <p:pic>
        <p:nvPicPr>
          <p:cNvPr id="6" name="Picture 5" descr="A picture containing text, ground, person, outdoor&#10;&#10;Description automatically generated">
            <a:extLst>
              <a:ext uri="{FF2B5EF4-FFF2-40B4-BE49-F238E27FC236}">
                <a16:creationId xmlns:a16="http://schemas.microsoft.com/office/drawing/2014/main" id="{2B414E2F-9B6C-472C-9D6D-E665E4F9ED62}"/>
              </a:ext>
            </a:extLst>
          </p:cNvPr>
          <p:cNvPicPr>
            <a:picLocks noChangeAspect="1"/>
          </p:cNvPicPr>
          <p:nvPr/>
        </p:nvPicPr>
        <p:blipFill>
          <a:blip r:embed="rId3"/>
          <a:stretch>
            <a:fillRect/>
          </a:stretch>
        </p:blipFill>
        <p:spPr>
          <a:xfrm>
            <a:off x="9089571" y="1298178"/>
            <a:ext cx="2701906" cy="1709928"/>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31B1AF3B-335E-9144-BF48-014DBD9478EE}"/>
              </a:ext>
            </a:extLst>
          </p:cNvPr>
          <p:cNvSpPr txBox="1">
            <a:spLocks/>
          </p:cNvSpPr>
          <p:nvPr/>
        </p:nvSpPr>
        <p:spPr>
          <a:xfrm>
            <a:off x="621809" y="-31910"/>
            <a:ext cx="9421904" cy="7427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highlight>
                  <a:srgbClr val="F3F5FF"/>
                </a:highlight>
                <a:uLnTx/>
                <a:uFillTx/>
                <a:latin typeface="Calibri Light" panose="020F0302020204030204"/>
                <a:ea typeface="+mj-ea"/>
                <a:cs typeface="+mj-cs"/>
              </a:rPr>
              <a:t>What about Christianity’s historical record?</a:t>
            </a:r>
          </a:p>
        </p:txBody>
      </p:sp>
      <p:sp>
        <p:nvSpPr>
          <p:cNvPr id="5" name="TextBox 4">
            <a:extLst>
              <a:ext uri="{FF2B5EF4-FFF2-40B4-BE49-F238E27FC236}">
                <a16:creationId xmlns:a16="http://schemas.microsoft.com/office/drawing/2014/main" id="{56459970-4215-E148-A99C-6E447F73D74A}"/>
              </a:ext>
            </a:extLst>
          </p:cNvPr>
          <p:cNvSpPr txBox="1"/>
          <p:nvPr/>
        </p:nvSpPr>
        <p:spPr>
          <a:xfrm>
            <a:off x="751114" y="6085114"/>
            <a:ext cx="10496591" cy="369332"/>
          </a:xfrm>
          <a:prstGeom prst="rect">
            <a:avLst/>
          </a:prstGeom>
          <a:noFill/>
        </p:spPr>
        <p:txBody>
          <a:bodyPr wrap="none" rtlCol="0">
            <a:spAutoFit/>
          </a:bodyPr>
          <a:lstStyle/>
          <a:p>
            <a:r>
              <a:rPr lang="en-US" b="1" dirty="0">
                <a:solidFill>
                  <a:srgbClr val="0070C0"/>
                </a:solidFill>
              </a:rPr>
              <a:t>Conclusion: </a:t>
            </a:r>
            <a:r>
              <a:rPr lang="en-US" dirty="0"/>
              <a:t>Even with just this example, we can see that Christianity has a better record than Islam historically</a:t>
            </a:r>
          </a:p>
        </p:txBody>
      </p:sp>
      <p:sp>
        <p:nvSpPr>
          <p:cNvPr id="8" name="Rectangle 7">
            <a:extLst>
              <a:ext uri="{FF2B5EF4-FFF2-40B4-BE49-F238E27FC236}">
                <a16:creationId xmlns:a16="http://schemas.microsoft.com/office/drawing/2014/main" id="{3FD2D739-E7C6-D849-9155-AAC26A0B73EA}"/>
              </a:ext>
            </a:extLst>
          </p:cNvPr>
          <p:cNvSpPr/>
          <p:nvPr/>
        </p:nvSpPr>
        <p:spPr>
          <a:xfrm>
            <a:off x="751114" y="6068580"/>
            <a:ext cx="10496591" cy="45970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1328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nodeType="after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fill="hold" nodeType="after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 calcmode="lin" valueType="num">
                                      <p:cBhvr additive="base">
                                        <p:cTn id="4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2" presetClass="entr" presetSubtype="4" fill="hold" nodeType="after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 calcmode="lin" valueType="num">
                                      <p:cBhvr additive="base">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47" fill="hold">
                            <p:stCondLst>
                              <p:cond delay="2500"/>
                            </p:stCondLst>
                            <p:childTnLst>
                              <p:par>
                                <p:cTn id="48" presetID="2" presetClass="entr" presetSubtype="4" fill="hold" nodeType="after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 calcmode="lin" valueType="num">
                                      <p:cBhvr additive="base">
                                        <p:cTn id="5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52" fill="hold">
                            <p:stCondLst>
                              <p:cond delay="3000"/>
                            </p:stCondLst>
                            <p:childTnLst>
                              <p:par>
                                <p:cTn id="53" presetID="2" presetClass="entr" presetSubtype="4" fill="hold" nodeType="after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par>
                          <p:cTn id="57" fill="hold">
                            <p:stCondLst>
                              <p:cond delay="3500"/>
                            </p:stCondLst>
                            <p:childTnLst>
                              <p:par>
                                <p:cTn id="58" presetID="2" presetClass="entr" presetSubtype="4" fill="hold" nodeType="afterEffect">
                                  <p:stCondLst>
                                    <p:cond delay="0"/>
                                  </p:stCondLst>
                                  <p:childTnLst>
                                    <p:set>
                                      <p:cBhvr>
                                        <p:cTn id="59" dur="1" fill="hold">
                                          <p:stCondLst>
                                            <p:cond delay="0"/>
                                          </p:stCondLst>
                                        </p:cTn>
                                        <p:tgtEl>
                                          <p:spTgt spid="4">
                                            <p:txEl>
                                              <p:pRg st="9" end="9"/>
                                            </p:txEl>
                                          </p:spTgt>
                                        </p:tgtEl>
                                        <p:attrNameLst>
                                          <p:attrName>style.visibility</p:attrName>
                                        </p:attrNameLst>
                                      </p:cBhvr>
                                      <p:to>
                                        <p:strVal val="visible"/>
                                      </p:to>
                                    </p:set>
                                    <p:anim calcmode="lin" valueType="num">
                                      <p:cBhvr additive="base">
                                        <p:cTn id="60"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5">
                                            <p:txEl>
                                              <p:pRg st="0" end="0"/>
                                            </p:txEl>
                                          </p:spTgt>
                                        </p:tgtEl>
                                        <p:attrNameLst>
                                          <p:attrName>style.visibility</p:attrName>
                                        </p:attrNameLst>
                                      </p:cBhvr>
                                      <p:to>
                                        <p:strVal val="visible"/>
                                      </p:to>
                                    </p:set>
                                    <p:anim calcmode="lin" valueType="num">
                                      <p:cBhvr>
                                        <p:cTn id="66"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67"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68"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69" dur="1000"/>
                                        <p:tgtEl>
                                          <p:spTgt spid="5">
                                            <p:txEl>
                                              <p:pRg st="0" end="0"/>
                                            </p:txEl>
                                          </p:spTgt>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1000" fill="hold"/>
                                        <p:tgtEl>
                                          <p:spTgt spid="8"/>
                                        </p:tgtEl>
                                        <p:attrNameLst>
                                          <p:attrName>ppt_w</p:attrName>
                                        </p:attrNameLst>
                                      </p:cBhvr>
                                      <p:tavLst>
                                        <p:tav tm="0">
                                          <p:val>
                                            <p:fltVal val="0"/>
                                          </p:val>
                                        </p:tav>
                                        <p:tav tm="100000">
                                          <p:val>
                                            <p:strVal val="#ppt_w"/>
                                          </p:val>
                                        </p:tav>
                                      </p:tavLst>
                                    </p:anim>
                                    <p:anim calcmode="lin" valueType="num">
                                      <p:cBhvr>
                                        <p:cTn id="73" dur="1000" fill="hold"/>
                                        <p:tgtEl>
                                          <p:spTgt spid="8"/>
                                        </p:tgtEl>
                                        <p:attrNameLst>
                                          <p:attrName>ppt_h</p:attrName>
                                        </p:attrNameLst>
                                      </p:cBhvr>
                                      <p:tavLst>
                                        <p:tav tm="0">
                                          <p:val>
                                            <p:fltVal val="0"/>
                                          </p:val>
                                        </p:tav>
                                        <p:tav tm="100000">
                                          <p:val>
                                            <p:strVal val="#ppt_h"/>
                                          </p:val>
                                        </p:tav>
                                      </p:tavLst>
                                    </p:anim>
                                    <p:anim calcmode="lin" valueType="num">
                                      <p:cBhvr>
                                        <p:cTn id="74" dur="1000" fill="hold"/>
                                        <p:tgtEl>
                                          <p:spTgt spid="8"/>
                                        </p:tgtEl>
                                        <p:attrNameLst>
                                          <p:attrName>style.rotation</p:attrName>
                                        </p:attrNameLst>
                                      </p:cBhvr>
                                      <p:tavLst>
                                        <p:tav tm="0">
                                          <p:val>
                                            <p:fltVal val="90"/>
                                          </p:val>
                                        </p:tav>
                                        <p:tav tm="100000">
                                          <p:val>
                                            <p:fltVal val="0"/>
                                          </p:val>
                                        </p:tav>
                                      </p:tavLst>
                                    </p:anim>
                                    <p:animEffect transition="in" filter="fade">
                                      <p:cBhvr>
                                        <p:cTn id="7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274534-FE7B-4D4E-8EE3-15BC5C05E672}"/>
              </a:ext>
            </a:extLst>
          </p:cNvPr>
          <p:cNvGrpSpPr/>
          <p:nvPr/>
        </p:nvGrpSpPr>
        <p:grpSpPr>
          <a:xfrm>
            <a:off x="67235" y="5194144"/>
            <a:ext cx="12091187" cy="484632"/>
            <a:chOff x="48980" y="4947692"/>
            <a:chExt cx="12091187" cy="484632"/>
          </a:xfrm>
        </p:grpSpPr>
        <p:sp>
          <p:nvSpPr>
            <p:cNvPr id="4" name="Arrow: Pentagon 3">
              <a:extLst>
                <a:ext uri="{FF2B5EF4-FFF2-40B4-BE49-F238E27FC236}">
                  <a16:creationId xmlns:a16="http://schemas.microsoft.com/office/drawing/2014/main" id="{BF36D1E9-6108-4034-BB57-95AC65F3D90F}"/>
                </a:ext>
              </a:extLst>
            </p:cNvPr>
            <p:cNvSpPr/>
            <p:nvPr/>
          </p:nvSpPr>
          <p:spPr>
            <a:xfrm>
              <a:off x="48980" y="4947692"/>
              <a:ext cx="888275"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33 AD</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414A329-8773-489B-B056-FC3D597559C3}"/>
                </a:ext>
              </a:extLst>
            </p:cNvPr>
            <p:cNvSpPr/>
            <p:nvPr/>
          </p:nvSpPr>
          <p:spPr>
            <a:xfrm>
              <a:off x="738212"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37</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Arrow: Chevron 23">
              <a:extLst>
                <a:ext uri="{FF2B5EF4-FFF2-40B4-BE49-F238E27FC236}">
                  <a16:creationId xmlns:a16="http://schemas.microsoft.com/office/drawing/2014/main" id="{4E1644EB-7CB6-4393-BCE7-735067262139}"/>
                </a:ext>
              </a:extLst>
            </p:cNvPr>
            <p:cNvSpPr/>
            <p:nvPr/>
          </p:nvSpPr>
          <p:spPr>
            <a:xfrm>
              <a:off x="148507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41</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Arrow: Chevron 24">
              <a:extLst>
                <a:ext uri="{FF2B5EF4-FFF2-40B4-BE49-F238E27FC236}">
                  <a16:creationId xmlns:a16="http://schemas.microsoft.com/office/drawing/2014/main" id="{533F12AD-C7AF-4E66-956A-2B6E24844951}"/>
                </a:ext>
              </a:extLst>
            </p:cNvPr>
            <p:cNvSpPr/>
            <p:nvPr/>
          </p:nvSpPr>
          <p:spPr>
            <a:xfrm>
              <a:off x="6713100"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69</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row: Chevron 25">
              <a:extLst>
                <a:ext uri="{FF2B5EF4-FFF2-40B4-BE49-F238E27FC236}">
                  <a16:creationId xmlns:a16="http://schemas.microsoft.com/office/drawing/2014/main" id="{63C4F26A-0B31-44E4-A352-528565E8877A}"/>
                </a:ext>
              </a:extLst>
            </p:cNvPr>
            <p:cNvSpPr/>
            <p:nvPr/>
          </p:nvSpPr>
          <p:spPr>
            <a:xfrm>
              <a:off x="5966239"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65</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Arrow: Chevron 26">
              <a:extLst>
                <a:ext uri="{FF2B5EF4-FFF2-40B4-BE49-F238E27FC236}">
                  <a16:creationId xmlns:a16="http://schemas.microsoft.com/office/drawing/2014/main" id="{C4569AD9-8076-4A4F-B272-BC90ADD18689}"/>
                </a:ext>
              </a:extLst>
            </p:cNvPr>
            <p:cNvSpPr/>
            <p:nvPr/>
          </p:nvSpPr>
          <p:spPr>
            <a:xfrm>
              <a:off x="2231934"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45</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Arrow: Chevron 27">
              <a:extLst>
                <a:ext uri="{FF2B5EF4-FFF2-40B4-BE49-F238E27FC236}">
                  <a16:creationId xmlns:a16="http://schemas.microsoft.com/office/drawing/2014/main" id="{35BA4AA2-005E-4CF0-A7F9-C22FBB5DCCB3}"/>
                </a:ext>
              </a:extLst>
            </p:cNvPr>
            <p:cNvSpPr/>
            <p:nvPr/>
          </p:nvSpPr>
          <p:spPr>
            <a:xfrm>
              <a:off x="2978795"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49</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Arrow: Chevron 28">
              <a:extLst>
                <a:ext uri="{FF2B5EF4-FFF2-40B4-BE49-F238E27FC236}">
                  <a16:creationId xmlns:a16="http://schemas.microsoft.com/office/drawing/2014/main" id="{DC11DC6C-786A-4F7B-8485-5C40899BB349}"/>
                </a:ext>
              </a:extLst>
            </p:cNvPr>
            <p:cNvSpPr/>
            <p:nvPr/>
          </p:nvSpPr>
          <p:spPr>
            <a:xfrm>
              <a:off x="3725656"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53</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Arrow: Chevron 29">
              <a:extLst>
                <a:ext uri="{FF2B5EF4-FFF2-40B4-BE49-F238E27FC236}">
                  <a16:creationId xmlns:a16="http://schemas.microsoft.com/office/drawing/2014/main" id="{2DE11A02-2877-4A25-87F7-AFDEF0FCF4BB}"/>
                </a:ext>
              </a:extLst>
            </p:cNvPr>
            <p:cNvSpPr/>
            <p:nvPr/>
          </p:nvSpPr>
          <p:spPr>
            <a:xfrm>
              <a:off x="4472517"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57</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Arrow: Chevron 30">
              <a:extLst>
                <a:ext uri="{FF2B5EF4-FFF2-40B4-BE49-F238E27FC236}">
                  <a16:creationId xmlns:a16="http://schemas.microsoft.com/office/drawing/2014/main" id="{E91DE4C4-75BE-4AFD-A716-817C5A428E7A}"/>
                </a:ext>
              </a:extLst>
            </p:cNvPr>
            <p:cNvSpPr/>
            <p:nvPr/>
          </p:nvSpPr>
          <p:spPr>
            <a:xfrm>
              <a:off x="5219378"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61</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Arrow: Chevron 31">
              <a:extLst>
                <a:ext uri="{FF2B5EF4-FFF2-40B4-BE49-F238E27FC236}">
                  <a16:creationId xmlns:a16="http://schemas.microsoft.com/office/drawing/2014/main" id="{8CCF6360-8C58-46EB-9D21-FA37AFAE916D}"/>
                </a:ext>
              </a:extLst>
            </p:cNvPr>
            <p:cNvSpPr/>
            <p:nvPr/>
          </p:nvSpPr>
          <p:spPr>
            <a:xfrm>
              <a:off x="7459961"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47897793-42F5-4F70-8EFB-FC795882C5BF}"/>
                </a:ext>
              </a:extLst>
            </p:cNvPr>
            <p:cNvSpPr/>
            <p:nvPr/>
          </p:nvSpPr>
          <p:spPr>
            <a:xfrm>
              <a:off x="8206822"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76</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Arrow: Chevron 33">
              <a:extLst>
                <a:ext uri="{FF2B5EF4-FFF2-40B4-BE49-F238E27FC236}">
                  <a16:creationId xmlns:a16="http://schemas.microsoft.com/office/drawing/2014/main" id="{EE13150D-95D6-4665-A63A-FFD769089BFB}"/>
                </a:ext>
              </a:extLst>
            </p:cNvPr>
            <p:cNvSpPr/>
            <p:nvPr/>
          </p:nvSpPr>
          <p:spPr>
            <a:xfrm>
              <a:off x="895368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Arrow: Chevron 34">
              <a:extLst>
                <a:ext uri="{FF2B5EF4-FFF2-40B4-BE49-F238E27FC236}">
                  <a16:creationId xmlns:a16="http://schemas.microsoft.com/office/drawing/2014/main" id="{52DD3575-413C-4439-959B-C4401113D28D}"/>
                </a:ext>
              </a:extLst>
            </p:cNvPr>
            <p:cNvSpPr/>
            <p:nvPr/>
          </p:nvSpPr>
          <p:spPr>
            <a:xfrm>
              <a:off x="9700544"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84</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Arrow: Chevron 35">
              <a:extLst>
                <a:ext uri="{FF2B5EF4-FFF2-40B4-BE49-F238E27FC236}">
                  <a16:creationId xmlns:a16="http://schemas.microsoft.com/office/drawing/2014/main" id="{2F1A7137-398E-4423-ACF8-4D1477378ED6}"/>
                </a:ext>
              </a:extLst>
            </p:cNvPr>
            <p:cNvSpPr/>
            <p:nvPr/>
          </p:nvSpPr>
          <p:spPr>
            <a:xfrm>
              <a:off x="10447405"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88</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Arrow: Chevron 36">
              <a:extLst>
                <a:ext uri="{FF2B5EF4-FFF2-40B4-BE49-F238E27FC236}">
                  <a16:creationId xmlns:a16="http://schemas.microsoft.com/office/drawing/2014/main" id="{115D6822-695C-4A6C-BDE3-81C71BD97524}"/>
                </a:ext>
              </a:extLst>
            </p:cNvPr>
            <p:cNvSpPr/>
            <p:nvPr/>
          </p:nvSpPr>
          <p:spPr>
            <a:xfrm>
              <a:off x="1119426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92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8" name="TextBox 37">
            <a:extLst>
              <a:ext uri="{FF2B5EF4-FFF2-40B4-BE49-F238E27FC236}">
                <a16:creationId xmlns:a16="http://schemas.microsoft.com/office/drawing/2014/main" id="{53978B03-6EBA-4876-8B06-16AF7F1AE6A0}"/>
              </a:ext>
            </a:extLst>
          </p:cNvPr>
          <p:cNvSpPr txBox="1"/>
          <p:nvPr/>
        </p:nvSpPr>
        <p:spPr>
          <a:xfrm>
            <a:off x="10164893" y="1340943"/>
            <a:ext cx="17259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John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Sira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Hadith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90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(57 years)</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8" name="Straight Arrow Connector 107">
            <a:extLst>
              <a:ext uri="{FF2B5EF4-FFF2-40B4-BE49-F238E27FC236}">
                <a16:creationId xmlns:a16="http://schemas.microsoft.com/office/drawing/2014/main" id="{80106290-A37A-42D8-81DD-ADD827EBF1CC}"/>
              </a:ext>
            </a:extLst>
          </p:cNvPr>
          <p:cNvCxnSpPr>
            <a:cxnSpLocks/>
          </p:cNvCxnSpPr>
          <p:nvPr/>
        </p:nvCxnSpPr>
        <p:spPr>
          <a:xfrm>
            <a:off x="452209" y="4504888"/>
            <a:ext cx="5918" cy="686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FB78293-E5C9-4421-9DE9-39CD5E335189}"/>
              </a:ext>
            </a:extLst>
          </p:cNvPr>
          <p:cNvSpPr txBox="1"/>
          <p:nvPr/>
        </p:nvSpPr>
        <p:spPr>
          <a:xfrm>
            <a:off x="67235" y="1508895"/>
            <a:ext cx="7498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Christianity’s Emergence, according to our “Traditions”</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AC64AE2-D48E-4B78-B0C2-E825E50B20E1}"/>
              </a:ext>
            </a:extLst>
          </p:cNvPr>
          <p:cNvSpPr txBox="1"/>
          <p:nvPr/>
        </p:nvSpPr>
        <p:spPr>
          <a:xfrm>
            <a:off x="3452194" y="5738936"/>
            <a:ext cx="54897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Within 29 – 57 years of Christ’s death for the whole N.T.</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87776C96-6C7C-417B-8328-0300FAE48697}"/>
              </a:ext>
            </a:extLst>
          </p:cNvPr>
          <p:cNvSpPr/>
          <p:nvPr/>
        </p:nvSpPr>
        <p:spPr>
          <a:xfrm>
            <a:off x="8921209" y="5833744"/>
            <a:ext cx="2245008" cy="198914"/>
          </a:xfrm>
          <a:prstGeom prst="rightArrow">
            <a:avLst>
              <a:gd name="adj1" fmla="val 5646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solidFill>
                  <a:srgbClr val="FF0000"/>
                </a:solidFill>
              </a:ln>
              <a:solidFill>
                <a:srgbClr val="4472C4"/>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D9DD33F-1DB8-4411-957A-FF676482B7A9}"/>
              </a:ext>
            </a:extLst>
          </p:cNvPr>
          <p:cNvPicPr>
            <a:picLocks noChangeAspect="1"/>
          </p:cNvPicPr>
          <p:nvPr/>
        </p:nvPicPr>
        <p:blipFill>
          <a:blip r:embed="rId3"/>
          <a:stretch>
            <a:fillRect/>
          </a:stretch>
        </p:blipFill>
        <p:spPr>
          <a:xfrm rot="10800000">
            <a:off x="494540" y="5790706"/>
            <a:ext cx="2837399" cy="249210"/>
          </a:xfrm>
          <a:prstGeom prst="rect">
            <a:avLst/>
          </a:prstGeom>
        </p:spPr>
      </p:pic>
      <p:sp>
        <p:nvSpPr>
          <p:cNvPr id="42" name="TextBox 41">
            <a:extLst>
              <a:ext uri="{FF2B5EF4-FFF2-40B4-BE49-F238E27FC236}">
                <a16:creationId xmlns:a16="http://schemas.microsoft.com/office/drawing/2014/main" id="{5FB090E1-FE33-4EF7-8808-DDC859B7274D}"/>
              </a:ext>
            </a:extLst>
          </p:cNvPr>
          <p:cNvSpPr txBox="1"/>
          <p:nvPr/>
        </p:nvSpPr>
        <p:spPr>
          <a:xfrm>
            <a:off x="179159" y="3919496"/>
            <a:ext cx="13880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Jesus Dies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33 AD</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A985DEB9-C9D4-42D8-865A-53E5D68CAE95}"/>
              </a:ext>
            </a:extLst>
          </p:cNvPr>
          <p:cNvSpPr txBox="1"/>
          <p:nvPr/>
        </p:nvSpPr>
        <p:spPr>
          <a:xfrm>
            <a:off x="5037614" y="2274515"/>
            <a:ext cx="16769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Paul’s letters (</a:t>
            </a: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Tafsir</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48 – 65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(15 – 34 years)</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8500544B-EEAB-41A7-B025-75ED59D48A1E}"/>
              </a:ext>
            </a:extLst>
          </p:cNvPr>
          <p:cNvCxnSpPr>
            <a:cxnSpLocks/>
          </p:cNvCxnSpPr>
          <p:nvPr/>
        </p:nvCxnSpPr>
        <p:spPr>
          <a:xfrm>
            <a:off x="6425548" y="3420019"/>
            <a:ext cx="0" cy="1771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2FFD5B5-EF67-484B-8BD8-23ABCAC7FC62}"/>
              </a:ext>
            </a:extLst>
          </p:cNvPr>
          <p:cNvCxnSpPr>
            <a:cxnSpLocks/>
            <a:endCxn id="34" idx="0"/>
          </p:cNvCxnSpPr>
          <p:nvPr/>
        </p:nvCxnSpPr>
        <p:spPr>
          <a:xfrm flipH="1">
            <a:off x="9323732" y="2987310"/>
            <a:ext cx="23082" cy="2206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86F5EEC-7BB3-40B8-A89C-2D502648C117}"/>
              </a:ext>
            </a:extLst>
          </p:cNvPr>
          <p:cNvSpPr txBox="1"/>
          <p:nvPr/>
        </p:nvSpPr>
        <p:spPr>
          <a:xfrm>
            <a:off x="4516967" y="3653639"/>
            <a:ext cx="21098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Book of Acts (</a:t>
            </a:r>
            <a:r>
              <a:rPr kumimoji="0" lang="en-US" sz="18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Tahrikh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52 – 62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 – 30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cxnSp>
        <p:nvCxnSpPr>
          <p:cNvPr id="53" name="Straight Arrow Connector 52">
            <a:extLst>
              <a:ext uri="{FF2B5EF4-FFF2-40B4-BE49-F238E27FC236}">
                <a16:creationId xmlns:a16="http://schemas.microsoft.com/office/drawing/2014/main" id="{A67DC631-BE9C-4FC9-82E4-1DDBE4D63B05}"/>
              </a:ext>
            </a:extLst>
          </p:cNvPr>
          <p:cNvCxnSpPr>
            <a:cxnSpLocks/>
          </p:cNvCxnSpPr>
          <p:nvPr/>
        </p:nvCxnSpPr>
        <p:spPr>
          <a:xfrm>
            <a:off x="11144458" y="2659476"/>
            <a:ext cx="21759" cy="2521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D28F79F4-A7BA-493D-A81F-AF23496B586F}"/>
              </a:ext>
            </a:extLst>
          </p:cNvPr>
          <p:cNvSpPr txBox="1"/>
          <p:nvPr/>
        </p:nvSpPr>
        <p:spPr>
          <a:xfrm>
            <a:off x="6557317" y="2070200"/>
            <a:ext cx="18263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Mark</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Sira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Hadith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70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(37 years)</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9C6170CC-A0F8-48EE-A6FE-E09C0AB0246D}"/>
              </a:ext>
            </a:extLst>
          </p:cNvPr>
          <p:cNvSpPr txBox="1"/>
          <p:nvPr/>
        </p:nvSpPr>
        <p:spPr>
          <a:xfrm>
            <a:off x="8407291" y="1789161"/>
            <a:ext cx="179418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Matthew &amp; Luke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Sira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Hadith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80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(47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8" name="Straight Arrow Connector 77">
            <a:extLst>
              <a:ext uri="{FF2B5EF4-FFF2-40B4-BE49-F238E27FC236}">
                <a16:creationId xmlns:a16="http://schemas.microsoft.com/office/drawing/2014/main" id="{6A9A02B3-6013-43B4-B686-C706692B5BB0}"/>
              </a:ext>
            </a:extLst>
          </p:cNvPr>
          <p:cNvCxnSpPr>
            <a:cxnSpLocks/>
          </p:cNvCxnSpPr>
          <p:nvPr/>
        </p:nvCxnSpPr>
        <p:spPr>
          <a:xfrm>
            <a:off x="5883092" y="4818425"/>
            <a:ext cx="0" cy="375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D7DE91A-22DD-4ECE-90CA-80D10BFA4E71}"/>
              </a:ext>
            </a:extLst>
          </p:cNvPr>
          <p:cNvCxnSpPr>
            <a:cxnSpLocks/>
            <a:stCxn id="67" idx="2"/>
          </p:cNvCxnSpPr>
          <p:nvPr/>
        </p:nvCxnSpPr>
        <p:spPr>
          <a:xfrm flipH="1">
            <a:off x="7461388" y="3270529"/>
            <a:ext cx="9112" cy="1932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33911DE-BFA9-4F38-B4A1-992A6199F922}"/>
              </a:ext>
            </a:extLst>
          </p:cNvPr>
          <p:cNvSpPr txBox="1"/>
          <p:nvPr/>
        </p:nvSpPr>
        <p:spPr>
          <a:xfrm>
            <a:off x="320303" y="6114330"/>
            <a:ext cx="11074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70C0"/>
                </a:solidFill>
                <a:effectLst/>
                <a:uLnTx/>
                <a:uFillTx/>
                <a:latin typeface="Calibri" panose="020F0502020204030204"/>
                <a:ea typeface="+mn-ea"/>
                <a:cs typeface="+mn-cs"/>
              </a:rPr>
              <a:t>Conclusion:</a:t>
            </a: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All of the New Testament writers lived in the same place Jesus lived, and they either knew him personally, or they got their material from others who saw what he did, and heard what he said</a:t>
            </a:r>
            <a:endParaRPr kumimoji="0" lang="en-US" sz="2000" b="1"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9E325A5-41BF-41CD-A043-D5FC77E29913}"/>
              </a:ext>
            </a:extLst>
          </p:cNvPr>
          <p:cNvSpPr txBox="1"/>
          <p:nvPr/>
        </p:nvSpPr>
        <p:spPr>
          <a:xfrm>
            <a:off x="739638" y="280187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8DD653A-98EA-4EEC-9C2F-027D8868F0E4}"/>
              </a:ext>
            </a:extLst>
          </p:cNvPr>
          <p:cNvSpPr txBox="1"/>
          <p:nvPr/>
        </p:nvSpPr>
        <p:spPr>
          <a:xfrm>
            <a:off x="75412" y="1891705"/>
            <a:ext cx="34892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Calibri" panose="020F0502020204030204"/>
                <a:ea typeface="+mn-ea"/>
                <a:cs typeface="+mn-cs"/>
              </a:rPr>
              <a:t>Note</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Most scholars would put the dates for the books of the New Testament in this timeline much earlier. We are using the latest possible dates, to make our point clearer</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9BF34E7D-3603-8248-8F92-B669A3916FDA}"/>
              </a:ext>
            </a:extLst>
          </p:cNvPr>
          <p:cNvSpPr/>
          <p:nvPr/>
        </p:nvSpPr>
        <p:spPr>
          <a:xfrm>
            <a:off x="94623" y="6107072"/>
            <a:ext cx="11231924" cy="70697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Title 1">
            <a:extLst>
              <a:ext uri="{FF2B5EF4-FFF2-40B4-BE49-F238E27FC236}">
                <a16:creationId xmlns:a16="http://schemas.microsoft.com/office/drawing/2014/main" id="{85011629-A7CB-E749-A5C8-08180288BF33}"/>
              </a:ext>
            </a:extLst>
          </p:cNvPr>
          <p:cNvSpPr txBox="1">
            <a:spLocks/>
          </p:cNvSpPr>
          <p:nvPr/>
        </p:nvSpPr>
        <p:spPr>
          <a:xfrm>
            <a:off x="621809" y="-31910"/>
            <a:ext cx="9421904" cy="7427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highlight>
                  <a:srgbClr val="F3F5FF"/>
                </a:highlight>
                <a:uLnTx/>
                <a:uFillTx/>
                <a:latin typeface="Calibri Light" panose="020F0302020204030204"/>
                <a:ea typeface="+mj-ea"/>
                <a:cs typeface="+mj-cs"/>
              </a:rPr>
              <a:t>What about Christianity’s Textual record?</a:t>
            </a:r>
          </a:p>
        </p:txBody>
      </p:sp>
    </p:spTree>
    <p:extLst>
      <p:ext uri="{BB962C8B-B14F-4D97-AF65-F5344CB8AC3E}">
        <p14:creationId xmlns:p14="http://schemas.microsoft.com/office/powerpoint/2010/main" val="3868503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8"/>
                                        </p:tgtEl>
                                        <p:attrNameLst>
                                          <p:attrName>style.visibility</p:attrName>
                                        </p:attrNameLst>
                                      </p:cBhvr>
                                      <p:to>
                                        <p:strVal val="visible"/>
                                      </p:to>
                                    </p:set>
                                    <p:anim calcmode="lin" valueType="num">
                                      <p:cBhvr additive="base">
                                        <p:cTn id="11" dur="500" fill="hold"/>
                                        <p:tgtEl>
                                          <p:spTgt spid="108"/>
                                        </p:tgtEl>
                                        <p:attrNameLst>
                                          <p:attrName>ppt_x</p:attrName>
                                        </p:attrNameLst>
                                      </p:cBhvr>
                                      <p:tavLst>
                                        <p:tav tm="0">
                                          <p:val>
                                            <p:strVal val="#ppt_x"/>
                                          </p:val>
                                        </p:tav>
                                        <p:tav tm="100000">
                                          <p:val>
                                            <p:strVal val="#ppt_x"/>
                                          </p:val>
                                        </p:tav>
                                      </p:tavLst>
                                    </p:anim>
                                    <p:anim calcmode="lin" valueType="num">
                                      <p:cBhvr additive="base">
                                        <p:cTn id="12"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ppt_x"/>
                                          </p:val>
                                        </p:tav>
                                        <p:tav tm="100000">
                                          <p:val>
                                            <p:strVal val="#ppt_x"/>
                                          </p:val>
                                        </p:tav>
                                      </p:tavLst>
                                    </p:anim>
                                    <p:anim calcmode="lin" valueType="num">
                                      <p:cBhvr additive="base">
                                        <p:cTn id="18" dur="500" fill="hold"/>
                                        <p:tgtEl>
                                          <p:spTgt spid="5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anim calcmode="lin" valueType="num">
                                      <p:cBhvr additive="base">
                                        <p:cTn id="21" dur="500" fill="hold"/>
                                        <p:tgtEl>
                                          <p:spTgt spid="78"/>
                                        </p:tgtEl>
                                        <p:attrNameLst>
                                          <p:attrName>ppt_x</p:attrName>
                                        </p:attrNameLst>
                                      </p:cBhvr>
                                      <p:tavLst>
                                        <p:tav tm="0">
                                          <p:val>
                                            <p:strVal val="#ppt_x"/>
                                          </p:val>
                                        </p:tav>
                                        <p:tav tm="100000">
                                          <p:val>
                                            <p:strVal val="#ppt_x"/>
                                          </p:val>
                                        </p:tav>
                                      </p:tavLst>
                                    </p:anim>
                                    <p:anim calcmode="lin" valueType="num">
                                      <p:cBhvr additive="base">
                                        <p:cTn id="2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ppt_x"/>
                                          </p:val>
                                        </p:tav>
                                        <p:tav tm="100000">
                                          <p:val>
                                            <p:strVal val="#ppt_x"/>
                                          </p:val>
                                        </p:tav>
                                      </p:tavLst>
                                    </p:anim>
                                    <p:anim calcmode="lin" valueType="num">
                                      <p:cBhvr additive="base">
                                        <p:cTn id="3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additive="base">
                                        <p:cTn id="37" dur="500" fill="hold"/>
                                        <p:tgtEl>
                                          <p:spTgt spid="67"/>
                                        </p:tgtEl>
                                        <p:attrNameLst>
                                          <p:attrName>ppt_x</p:attrName>
                                        </p:attrNameLst>
                                      </p:cBhvr>
                                      <p:tavLst>
                                        <p:tav tm="0">
                                          <p:val>
                                            <p:strVal val="#ppt_x"/>
                                          </p:val>
                                        </p:tav>
                                        <p:tav tm="100000">
                                          <p:val>
                                            <p:strVal val="#ppt_x"/>
                                          </p:val>
                                        </p:tav>
                                      </p:tavLst>
                                    </p:anim>
                                    <p:anim calcmode="lin" valueType="num">
                                      <p:cBhvr additive="base">
                                        <p:cTn id="38" dur="500" fill="hold"/>
                                        <p:tgtEl>
                                          <p:spTgt spid="6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0"/>
                                        </p:tgtEl>
                                        <p:attrNameLst>
                                          <p:attrName>style.visibility</p:attrName>
                                        </p:attrNameLst>
                                      </p:cBhvr>
                                      <p:to>
                                        <p:strVal val="visible"/>
                                      </p:to>
                                    </p:set>
                                    <p:anim calcmode="lin" valueType="num">
                                      <p:cBhvr additive="base">
                                        <p:cTn id="41" dur="500" fill="hold"/>
                                        <p:tgtEl>
                                          <p:spTgt spid="80"/>
                                        </p:tgtEl>
                                        <p:attrNameLst>
                                          <p:attrName>ppt_x</p:attrName>
                                        </p:attrNameLst>
                                      </p:cBhvr>
                                      <p:tavLst>
                                        <p:tav tm="0">
                                          <p:val>
                                            <p:strVal val="#ppt_x"/>
                                          </p:val>
                                        </p:tav>
                                        <p:tav tm="100000">
                                          <p:val>
                                            <p:strVal val="#ppt_x"/>
                                          </p:val>
                                        </p:tav>
                                      </p:tavLst>
                                    </p:anim>
                                    <p:anim calcmode="lin" valueType="num">
                                      <p:cBhvr additive="base">
                                        <p:cTn id="42"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additive="base">
                                        <p:cTn id="47" dur="500" fill="hold"/>
                                        <p:tgtEl>
                                          <p:spTgt spid="68"/>
                                        </p:tgtEl>
                                        <p:attrNameLst>
                                          <p:attrName>ppt_x</p:attrName>
                                        </p:attrNameLst>
                                      </p:cBhvr>
                                      <p:tavLst>
                                        <p:tav tm="0">
                                          <p:val>
                                            <p:strVal val="#ppt_x"/>
                                          </p:val>
                                        </p:tav>
                                        <p:tav tm="100000">
                                          <p:val>
                                            <p:strVal val="#ppt_x"/>
                                          </p:val>
                                        </p:tav>
                                      </p:tavLst>
                                    </p:anim>
                                    <p:anim calcmode="lin" valueType="num">
                                      <p:cBhvr additive="base">
                                        <p:cTn id="48" dur="500" fill="hold"/>
                                        <p:tgtEl>
                                          <p:spTgt spid="6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anim calcmode="lin" valueType="num">
                                      <p:cBhvr additive="base">
                                        <p:cTn id="51" dur="500" fill="hold"/>
                                        <p:tgtEl>
                                          <p:spTgt spid="47"/>
                                        </p:tgtEl>
                                        <p:attrNameLst>
                                          <p:attrName>ppt_x</p:attrName>
                                        </p:attrNameLst>
                                      </p:cBhvr>
                                      <p:tavLst>
                                        <p:tav tm="0">
                                          <p:val>
                                            <p:strVal val="#ppt_x"/>
                                          </p:val>
                                        </p:tav>
                                        <p:tav tm="100000">
                                          <p:val>
                                            <p:strVal val="#ppt_x"/>
                                          </p:val>
                                        </p:tav>
                                      </p:tavLst>
                                    </p:anim>
                                    <p:anim calcmode="lin" valueType="num">
                                      <p:cBhvr additive="base">
                                        <p:cTn id="5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ppt_x"/>
                                          </p:val>
                                        </p:tav>
                                        <p:tav tm="100000">
                                          <p:val>
                                            <p:strVal val="#ppt_x"/>
                                          </p:val>
                                        </p:tav>
                                      </p:tavLst>
                                    </p:anim>
                                    <p:anim calcmode="lin" valueType="num">
                                      <p:cBhvr additive="base">
                                        <p:cTn id="6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ppt_x"/>
                                          </p:val>
                                        </p:tav>
                                        <p:tav tm="100000">
                                          <p:val>
                                            <p:strVal val="#ppt_x"/>
                                          </p:val>
                                        </p:tav>
                                      </p:tavLst>
                                    </p:anim>
                                    <p:anim calcmode="lin" valueType="num">
                                      <p:cBhvr additive="base">
                                        <p:cTn id="68" dur="500" fill="hold"/>
                                        <p:tgtEl>
                                          <p:spTgt spid="7"/>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500" fill="hold"/>
                                        <p:tgtEl>
                                          <p:spTgt spid="9"/>
                                        </p:tgtEl>
                                        <p:attrNameLst>
                                          <p:attrName>ppt_x</p:attrName>
                                        </p:attrNameLst>
                                      </p:cBhvr>
                                      <p:tavLst>
                                        <p:tav tm="0">
                                          <p:val>
                                            <p:strVal val="#ppt_x"/>
                                          </p:val>
                                        </p:tav>
                                        <p:tav tm="100000">
                                          <p:val>
                                            <p:strVal val="#ppt_x"/>
                                          </p:val>
                                        </p:tav>
                                      </p:tavLst>
                                    </p:anim>
                                    <p:anim calcmode="lin" valueType="num">
                                      <p:cBhvr additive="base">
                                        <p:cTn id="72" dur="500" fill="hold"/>
                                        <p:tgtEl>
                                          <p:spTgt spid="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ppt_x"/>
                                          </p:val>
                                        </p:tav>
                                        <p:tav tm="100000">
                                          <p:val>
                                            <p:strVal val="#ppt_x"/>
                                          </p:val>
                                        </p:tav>
                                      </p:tavLst>
                                    </p:anim>
                                    <p:anim calcmode="lin" valueType="num">
                                      <p:cBhvr additive="base">
                                        <p:cTn id="7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nodeType="clickEffect">
                                  <p:stCondLst>
                                    <p:cond delay="0"/>
                                  </p:stCondLst>
                                  <p:childTnLst>
                                    <p:set>
                                      <p:cBhvr>
                                        <p:cTn id="80" dur="1" fill="hold">
                                          <p:stCondLst>
                                            <p:cond delay="0"/>
                                          </p:stCondLst>
                                        </p:cTn>
                                        <p:tgtEl>
                                          <p:spTgt spid="54">
                                            <p:txEl>
                                              <p:pRg st="0" end="0"/>
                                            </p:txEl>
                                          </p:spTgt>
                                        </p:tgtEl>
                                        <p:attrNameLst>
                                          <p:attrName>style.visibility</p:attrName>
                                        </p:attrNameLst>
                                      </p:cBhvr>
                                      <p:to>
                                        <p:strVal val="visible"/>
                                      </p:to>
                                    </p:set>
                                    <p:animEffect transition="in" filter="wipe(down)">
                                      <p:cBhvr>
                                        <p:cTn id="81" dur="580">
                                          <p:stCondLst>
                                            <p:cond delay="0"/>
                                          </p:stCondLst>
                                        </p:cTn>
                                        <p:tgtEl>
                                          <p:spTgt spid="54">
                                            <p:txEl>
                                              <p:pRg st="0" end="0"/>
                                            </p:txEl>
                                          </p:spTgt>
                                        </p:tgtEl>
                                      </p:cBhvr>
                                    </p:animEffect>
                                    <p:anim calcmode="lin" valueType="num">
                                      <p:cBhvr>
                                        <p:cTn id="82" dur="1822" tmFilter="0,0; 0.14,0.36; 0.43,0.73; 0.71,0.91; 1.0,1.0">
                                          <p:stCondLst>
                                            <p:cond delay="0"/>
                                          </p:stCondLst>
                                        </p:cTn>
                                        <p:tgtEl>
                                          <p:spTgt spid="54">
                                            <p:txEl>
                                              <p:pRg st="0" end="0"/>
                                            </p:txEl>
                                          </p:spTgt>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54">
                                            <p:txEl>
                                              <p:pRg st="0" end="0"/>
                                            </p:txEl>
                                          </p:spTgt>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54">
                                            <p:txEl>
                                              <p:pRg st="0" end="0"/>
                                            </p:txEl>
                                          </p:spTgt>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54">
                                            <p:txEl>
                                              <p:pRg st="0" end="0"/>
                                            </p:txEl>
                                          </p:spTgt>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54">
                                            <p:txEl>
                                              <p:pRg st="0" end="0"/>
                                            </p:txEl>
                                          </p:spTgt>
                                        </p:tgtEl>
                                        <p:attrNameLst>
                                          <p:attrName>ppt_y</p:attrName>
                                        </p:attrNameLst>
                                      </p:cBhvr>
                                      <p:tavLst>
                                        <p:tav tm="0" fmla="#ppt_y-sin(pi*$)/81">
                                          <p:val>
                                            <p:fltVal val="0"/>
                                          </p:val>
                                        </p:tav>
                                        <p:tav tm="100000">
                                          <p:val>
                                            <p:fltVal val="1"/>
                                          </p:val>
                                        </p:tav>
                                      </p:tavLst>
                                    </p:anim>
                                    <p:animScale>
                                      <p:cBhvr>
                                        <p:cTn id="87" dur="26">
                                          <p:stCondLst>
                                            <p:cond delay="650"/>
                                          </p:stCondLst>
                                        </p:cTn>
                                        <p:tgtEl>
                                          <p:spTgt spid="54">
                                            <p:txEl>
                                              <p:pRg st="0" end="0"/>
                                            </p:txEl>
                                          </p:spTgt>
                                        </p:tgtEl>
                                      </p:cBhvr>
                                      <p:to x="100000" y="60000"/>
                                    </p:animScale>
                                    <p:animScale>
                                      <p:cBhvr>
                                        <p:cTn id="88" dur="166" decel="50000">
                                          <p:stCondLst>
                                            <p:cond delay="676"/>
                                          </p:stCondLst>
                                        </p:cTn>
                                        <p:tgtEl>
                                          <p:spTgt spid="54">
                                            <p:txEl>
                                              <p:pRg st="0" end="0"/>
                                            </p:txEl>
                                          </p:spTgt>
                                        </p:tgtEl>
                                      </p:cBhvr>
                                      <p:to x="100000" y="100000"/>
                                    </p:animScale>
                                    <p:animScale>
                                      <p:cBhvr>
                                        <p:cTn id="89" dur="26">
                                          <p:stCondLst>
                                            <p:cond delay="1312"/>
                                          </p:stCondLst>
                                        </p:cTn>
                                        <p:tgtEl>
                                          <p:spTgt spid="54">
                                            <p:txEl>
                                              <p:pRg st="0" end="0"/>
                                            </p:txEl>
                                          </p:spTgt>
                                        </p:tgtEl>
                                      </p:cBhvr>
                                      <p:to x="100000" y="80000"/>
                                    </p:animScale>
                                    <p:animScale>
                                      <p:cBhvr>
                                        <p:cTn id="90" dur="166" decel="50000">
                                          <p:stCondLst>
                                            <p:cond delay="1338"/>
                                          </p:stCondLst>
                                        </p:cTn>
                                        <p:tgtEl>
                                          <p:spTgt spid="54">
                                            <p:txEl>
                                              <p:pRg st="0" end="0"/>
                                            </p:txEl>
                                          </p:spTgt>
                                        </p:tgtEl>
                                      </p:cBhvr>
                                      <p:to x="100000" y="100000"/>
                                    </p:animScale>
                                    <p:animScale>
                                      <p:cBhvr>
                                        <p:cTn id="91" dur="26">
                                          <p:stCondLst>
                                            <p:cond delay="1642"/>
                                          </p:stCondLst>
                                        </p:cTn>
                                        <p:tgtEl>
                                          <p:spTgt spid="54">
                                            <p:txEl>
                                              <p:pRg st="0" end="0"/>
                                            </p:txEl>
                                          </p:spTgt>
                                        </p:tgtEl>
                                      </p:cBhvr>
                                      <p:to x="100000" y="90000"/>
                                    </p:animScale>
                                    <p:animScale>
                                      <p:cBhvr>
                                        <p:cTn id="92" dur="166" decel="50000">
                                          <p:stCondLst>
                                            <p:cond delay="1668"/>
                                          </p:stCondLst>
                                        </p:cTn>
                                        <p:tgtEl>
                                          <p:spTgt spid="54">
                                            <p:txEl>
                                              <p:pRg st="0" end="0"/>
                                            </p:txEl>
                                          </p:spTgt>
                                        </p:tgtEl>
                                      </p:cBhvr>
                                      <p:to x="100000" y="100000"/>
                                    </p:animScale>
                                    <p:animScale>
                                      <p:cBhvr>
                                        <p:cTn id="93" dur="26">
                                          <p:stCondLst>
                                            <p:cond delay="1808"/>
                                          </p:stCondLst>
                                        </p:cTn>
                                        <p:tgtEl>
                                          <p:spTgt spid="54">
                                            <p:txEl>
                                              <p:pRg st="0" end="0"/>
                                            </p:txEl>
                                          </p:spTgt>
                                        </p:tgtEl>
                                      </p:cBhvr>
                                      <p:to x="100000" y="95000"/>
                                    </p:animScale>
                                    <p:animScale>
                                      <p:cBhvr>
                                        <p:cTn id="94" dur="166" decel="50000">
                                          <p:stCondLst>
                                            <p:cond delay="1834"/>
                                          </p:stCondLst>
                                        </p:cTn>
                                        <p:tgtEl>
                                          <p:spTgt spid="54">
                                            <p:txEl>
                                              <p:pRg st="0" end="0"/>
                                            </p:txEl>
                                          </p:spTgt>
                                        </p:tgtEl>
                                      </p:cBhvr>
                                      <p:to x="100000" y="100000"/>
                                    </p:animScale>
                                  </p:childTnLst>
                                </p:cTn>
                              </p:par>
                              <p:par>
                                <p:cTn id="95" presetID="26"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wipe(down)">
                                      <p:cBhvr>
                                        <p:cTn id="97" dur="580">
                                          <p:stCondLst>
                                            <p:cond delay="0"/>
                                          </p:stCondLst>
                                        </p:cTn>
                                        <p:tgtEl>
                                          <p:spTgt spid="39"/>
                                        </p:tgtEl>
                                      </p:cBhvr>
                                    </p:animEffect>
                                    <p:anim calcmode="lin" valueType="num">
                                      <p:cBhvr>
                                        <p:cTn id="9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03" dur="26">
                                          <p:stCondLst>
                                            <p:cond delay="650"/>
                                          </p:stCondLst>
                                        </p:cTn>
                                        <p:tgtEl>
                                          <p:spTgt spid="39"/>
                                        </p:tgtEl>
                                      </p:cBhvr>
                                      <p:to x="100000" y="60000"/>
                                    </p:animScale>
                                    <p:animScale>
                                      <p:cBhvr>
                                        <p:cTn id="104" dur="166" decel="50000">
                                          <p:stCondLst>
                                            <p:cond delay="676"/>
                                          </p:stCondLst>
                                        </p:cTn>
                                        <p:tgtEl>
                                          <p:spTgt spid="39"/>
                                        </p:tgtEl>
                                      </p:cBhvr>
                                      <p:to x="100000" y="100000"/>
                                    </p:animScale>
                                    <p:animScale>
                                      <p:cBhvr>
                                        <p:cTn id="105" dur="26">
                                          <p:stCondLst>
                                            <p:cond delay="1312"/>
                                          </p:stCondLst>
                                        </p:cTn>
                                        <p:tgtEl>
                                          <p:spTgt spid="39"/>
                                        </p:tgtEl>
                                      </p:cBhvr>
                                      <p:to x="100000" y="80000"/>
                                    </p:animScale>
                                    <p:animScale>
                                      <p:cBhvr>
                                        <p:cTn id="106" dur="166" decel="50000">
                                          <p:stCondLst>
                                            <p:cond delay="1338"/>
                                          </p:stCondLst>
                                        </p:cTn>
                                        <p:tgtEl>
                                          <p:spTgt spid="39"/>
                                        </p:tgtEl>
                                      </p:cBhvr>
                                      <p:to x="100000" y="100000"/>
                                    </p:animScale>
                                    <p:animScale>
                                      <p:cBhvr>
                                        <p:cTn id="107" dur="26">
                                          <p:stCondLst>
                                            <p:cond delay="1642"/>
                                          </p:stCondLst>
                                        </p:cTn>
                                        <p:tgtEl>
                                          <p:spTgt spid="39"/>
                                        </p:tgtEl>
                                      </p:cBhvr>
                                      <p:to x="100000" y="90000"/>
                                    </p:animScale>
                                    <p:animScale>
                                      <p:cBhvr>
                                        <p:cTn id="108" dur="166" decel="50000">
                                          <p:stCondLst>
                                            <p:cond delay="1668"/>
                                          </p:stCondLst>
                                        </p:cTn>
                                        <p:tgtEl>
                                          <p:spTgt spid="39"/>
                                        </p:tgtEl>
                                      </p:cBhvr>
                                      <p:to x="100000" y="100000"/>
                                    </p:animScale>
                                    <p:animScale>
                                      <p:cBhvr>
                                        <p:cTn id="109" dur="26">
                                          <p:stCondLst>
                                            <p:cond delay="1808"/>
                                          </p:stCondLst>
                                        </p:cTn>
                                        <p:tgtEl>
                                          <p:spTgt spid="39"/>
                                        </p:tgtEl>
                                      </p:cBhvr>
                                      <p:to x="100000" y="95000"/>
                                    </p:animScale>
                                    <p:animScale>
                                      <p:cBhvr>
                                        <p:cTn id="110" dur="166" decel="50000">
                                          <p:stCondLst>
                                            <p:cond delay="1834"/>
                                          </p:stCondLst>
                                        </p:cTn>
                                        <p:tgtEl>
                                          <p:spTgt spid="3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7" grpId="0"/>
      <p:bldP spid="8" grpId="0" animBg="1"/>
      <p:bldP spid="42" grpId="0"/>
      <p:bldP spid="43" grpId="0"/>
      <p:bldP spid="50" grpId="0"/>
      <p:bldP spid="67" grpId="0"/>
      <p:bldP spid="68" grpId="0"/>
      <p:bldP spid="3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531" y="-102172"/>
            <a:ext cx="6855690" cy="906163"/>
          </a:xfrm>
        </p:spPr>
        <p:txBody>
          <a:bodyPr>
            <a:normAutofit fontScale="90000"/>
          </a:bodyPr>
          <a:lstStyle/>
          <a:p>
            <a:r>
              <a:rPr lang="en-US" dirty="0">
                <a:solidFill>
                  <a:schemeClr val="bg1"/>
                </a:solidFill>
              </a:rPr>
              <a:t>Comparing Christianity vs Islam</a:t>
            </a:r>
          </a:p>
        </p:txBody>
      </p:sp>
      <p:sp>
        <p:nvSpPr>
          <p:cNvPr id="3" name="Text Placeholder 2"/>
          <p:cNvSpPr>
            <a:spLocks noGrp="1"/>
          </p:cNvSpPr>
          <p:nvPr>
            <p:ph type="body" sz="quarter" idx="10"/>
          </p:nvPr>
        </p:nvSpPr>
        <p:spPr>
          <a:xfrm>
            <a:off x="586531" y="1491044"/>
            <a:ext cx="10547554" cy="501517"/>
          </a:xfrm>
        </p:spPr>
        <p:txBody>
          <a:bodyPr/>
          <a:lstStyle/>
          <a:p>
            <a:r>
              <a:rPr lang="en-US" dirty="0"/>
              <a:t>When were the earliest biographies and sayings for both faiths written?</a:t>
            </a:r>
          </a:p>
        </p:txBody>
      </p:sp>
      <p:sp>
        <p:nvSpPr>
          <p:cNvPr id="4" name="Content Placeholder 3"/>
          <p:cNvSpPr>
            <a:spLocks noGrp="1"/>
          </p:cNvSpPr>
          <p:nvPr>
            <p:ph sz="quarter" idx="12"/>
          </p:nvPr>
        </p:nvSpPr>
        <p:spPr>
          <a:xfrm>
            <a:off x="586531" y="2093496"/>
            <a:ext cx="11266414" cy="3461852"/>
          </a:xfrm>
        </p:spPr>
        <p:txBody>
          <a:bodyPr/>
          <a:lstStyle/>
          <a:p>
            <a:pPr marL="342900" lvl="0" indent="-342900" defTabSz="914400" eaLnBrk="0" fontAlgn="base" hangingPunct="0">
              <a:lnSpc>
                <a:spcPct val="100000"/>
              </a:lnSpc>
              <a:spcBef>
                <a:spcPct val="20000"/>
              </a:spcBef>
              <a:spcAft>
                <a:spcPct val="0"/>
              </a:spcAft>
              <a:buClr>
                <a:srgbClr val="FFCC00"/>
              </a:buClr>
              <a:buFont typeface="Wingdings" pitchFamily="2" charset="2"/>
              <a:buChar char="§"/>
              <a:defRPr/>
            </a:pPr>
            <a:r>
              <a:rPr lang="en-GB" sz="2800" kern="0" dirty="0">
                <a:solidFill>
                  <a:srgbClr val="4D4D4D">
                    <a:lumMod val="50000"/>
                  </a:srgbClr>
                </a:solidFill>
                <a:ea typeface="ＭＳ Ｐゴシック" pitchFamily="34" charset="-128"/>
              </a:rPr>
              <a:t>Christianity  	</a:t>
            </a:r>
            <a:r>
              <a:rPr lang="en-GB" sz="2800" b="1" kern="0" dirty="0">
                <a:solidFill>
                  <a:srgbClr val="CC9900"/>
                </a:solidFill>
                <a:ea typeface="ＭＳ Ｐゴシック" pitchFamily="34" charset="-128"/>
              </a:rPr>
              <a:t>15 – 60 </a:t>
            </a:r>
            <a:r>
              <a:rPr lang="en-GB" sz="2800" kern="0" dirty="0">
                <a:solidFill>
                  <a:srgbClr val="4D4D4D">
                    <a:lumMod val="50000"/>
                  </a:srgbClr>
                </a:solidFill>
                <a:ea typeface="ＭＳ Ｐゴシック" pitchFamily="34" charset="-128"/>
              </a:rPr>
              <a:t>years later, written by those from the same area</a:t>
            </a:r>
          </a:p>
          <a:p>
            <a:pPr marL="342900" lvl="0" indent="-342900" defTabSz="914400" eaLnBrk="0" fontAlgn="base" hangingPunct="0">
              <a:lnSpc>
                <a:spcPct val="100000"/>
              </a:lnSpc>
              <a:spcBef>
                <a:spcPct val="20000"/>
              </a:spcBef>
              <a:spcAft>
                <a:spcPct val="0"/>
              </a:spcAft>
              <a:buClr>
                <a:srgbClr val="FFCC00"/>
              </a:buClr>
              <a:buFont typeface="Wingdings" pitchFamily="2" charset="2"/>
              <a:buChar char="§"/>
              <a:defRPr/>
            </a:pPr>
            <a:r>
              <a:rPr lang="en-GB" sz="2800" kern="0" dirty="0">
                <a:solidFill>
                  <a:srgbClr val="4D4D4D">
                    <a:lumMod val="50000"/>
                  </a:srgbClr>
                </a:solidFill>
                <a:ea typeface="ＭＳ Ｐゴシック" pitchFamily="34" charset="-128"/>
              </a:rPr>
              <a:t>Islam  		</a:t>
            </a:r>
            <a:r>
              <a:rPr lang="en-GB" sz="2800" b="1" kern="0" dirty="0">
                <a:solidFill>
                  <a:srgbClr val="CC9900"/>
                </a:solidFill>
                <a:ea typeface="ＭＳ Ｐゴシック" pitchFamily="34" charset="-128"/>
              </a:rPr>
              <a:t>400 - 900 </a:t>
            </a:r>
            <a:r>
              <a:rPr lang="en-GB" sz="2800" kern="0" dirty="0">
                <a:solidFill>
                  <a:srgbClr val="4D4D4D">
                    <a:lumMod val="50000"/>
                  </a:srgbClr>
                </a:solidFill>
                <a:ea typeface="ＭＳ Ｐゴシック" pitchFamily="34" charset="-128"/>
              </a:rPr>
              <a:t>years later, &amp; hundreds of miles too far north</a:t>
            </a:r>
          </a:p>
          <a:p>
            <a:pPr marL="342900" lvl="0" indent="-342900" defTabSz="914400" eaLnBrk="0" fontAlgn="base" hangingPunct="0">
              <a:lnSpc>
                <a:spcPct val="100000"/>
              </a:lnSpc>
              <a:spcBef>
                <a:spcPct val="20000"/>
              </a:spcBef>
              <a:spcAft>
                <a:spcPct val="0"/>
              </a:spcAft>
              <a:buClr>
                <a:srgbClr val="FFCC00"/>
              </a:buClr>
              <a:buFont typeface="Wingdings" pitchFamily="2" charset="2"/>
              <a:buChar char="§"/>
              <a:defRPr/>
            </a:pPr>
            <a:r>
              <a:rPr lang="en-GB" sz="2800" kern="0" dirty="0">
                <a:solidFill>
                  <a:srgbClr val="4D4D4D">
                    <a:lumMod val="50000"/>
                  </a:srgbClr>
                </a:solidFill>
                <a:ea typeface="ＭＳ Ｐゴシック" pitchFamily="34" charset="-128"/>
              </a:rPr>
              <a:t>Which would you guess is more authoritative? </a:t>
            </a:r>
          </a:p>
          <a:p>
            <a:pPr lvl="0" defTabSz="914400" eaLnBrk="0" fontAlgn="base" hangingPunct="0">
              <a:lnSpc>
                <a:spcPct val="100000"/>
              </a:lnSpc>
              <a:spcBef>
                <a:spcPct val="20000"/>
              </a:spcBef>
              <a:spcAft>
                <a:spcPct val="0"/>
              </a:spcAft>
              <a:buClr>
                <a:srgbClr val="FFCC00"/>
              </a:buClr>
              <a:defRPr/>
            </a:pPr>
            <a:r>
              <a:rPr lang="en-GB" sz="2800" kern="0" dirty="0">
                <a:solidFill>
                  <a:srgbClr val="4D4D4D">
                    <a:lumMod val="50000"/>
                  </a:srgbClr>
                </a:solidFill>
                <a:ea typeface="ＭＳ Ｐゴシック" pitchFamily="34" charset="-128"/>
              </a:rPr>
              <a:t>As a comparison: If we had to depend on sources for Jesus, comparable to what Muslims are dependent on for Muhammad, Jesus would not begin to appear until the </a:t>
            </a:r>
            <a:r>
              <a:rPr lang="en-GB" sz="2800" b="1" kern="0" dirty="0">
                <a:solidFill>
                  <a:srgbClr val="008FD9"/>
                </a:solidFill>
                <a:ea typeface="ＭＳ Ｐゴシック" pitchFamily="34" charset="-128"/>
              </a:rPr>
              <a:t>3rd – 5th centuries!</a:t>
            </a:r>
          </a:p>
          <a:p>
            <a:endParaRPr lang="en-US" dirty="0"/>
          </a:p>
        </p:txBody>
      </p:sp>
      <p:sp>
        <p:nvSpPr>
          <p:cNvPr id="5" name="Rectangle 4">
            <a:extLst>
              <a:ext uri="{FF2B5EF4-FFF2-40B4-BE49-F238E27FC236}">
                <a16:creationId xmlns:a16="http://schemas.microsoft.com/office/drawing/2014/main" id="{F4F32EA6-4E20-944D-B630-AB58D20B37B1}"/>
              </a:ext>
            </a:extLst>
          </p:cNvPr>
          <p:cNvSpPr/>
          <p:nvPr/>
        </p:nvSpPr>
        <p:spPr>
          <a:xfrm>
            <a:off x="508050" y="3618144"/>
            <a:ext cx="11097419" cy="138499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400A98F-84D8-6944-AA31-5289841757CA}"/>
              </a:ext>
            </a:extLst>
          </p:cNvPr>
          <p:cNvSpPr txBox="1"/>
          <p:nvPr/>
        </p:nvSpPr>
        <p:spPr>
          <a:xfrm>
            <a:off x="339055" y="5354399"/>
            <a:ext cx="1035697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With statistics like these, how can Raymond suggest that Muhammad is much more historically supported than Jesus?</a:t>
            </a:r>
          </a:p>
        </p:txBody>
      </p:sp>
    </p:spTree>
    <p:extLst>
      <p:ext uri="{BB962C8B-B14F-4D97-AF65-F5344CB8AC3E}">
        <p14:creationId xmlns:p14="http://schemas.microsoft.com/office/powerpoint/2010/main" val="439342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p:cTn id="31" dur="500" decel="50000" fill="hold">
                                          <p:stCondLst>
                                            <p:cond delay="0"/>
                                          </p:stCondLst>
                                        </p:cTn>
                                        <p:tgtEl>
                                          <p:spTgt spid="4">
                                            <p:txEl>
                                              <p:pRg st="3" end="3"/>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4">
                                            <p:txEl>
                                              <p:pRg st="3" end="3"/>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4">
                                            <p:txEl>
                                              <p:pRg st="3" end="3"/>
                                            </p:txEl>
                                          </p:spTgt>
                                        </p:tgtEl>
                                        <p:attrNameLst>
                                          <p:attrName>ppt_w</p:attrName>
                                        </p:attrNameLst>
                                      </p:cBhvr>
                                      <p:tavLst>
                                        <p:tav tm="0">
                                          <p:val>
                                            <p:strVal val="#ppt_w*.05"/>
                                          </p:val>
                                        </p:tav>
                                        <p:tav tm="100000">
                                          <p:val>
                                            <p:strVal val="#ppt_w"/>
                                          </p:val>
                                        </p:tav>
                                      </p:tavLst>
                                    </p:anim>
                                    <p:anim calcmode="lin" valueType="num">
                                      <p:cBhvr>
                                        <p:cTn id="34" dur="1000" fill="hold"/>
                                        <p:tgtEl>
                                          <p:spTgt spid="4">
                                            <p:txEl>
                                              <p:pRg st="3" end="3"/>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4">
                                            <p:txEl>
                                              <p:pRg st="3" end="3"/>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4">
                                            <p:txEl>
                                              <p:pRg st="3" end="3"/>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4">
                                            <p:txEl>
                                              <p:pRg st="3" end="3"/>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4">
                                            <p:txEl>
                                              <p:pRg st="3" end="3"/>
                                            </p:txEl>
                                          </p:spTgt>
                                        </p:tgtEl>
                                      </p:cBhvr>
                                    </p:animEffect>
                                  </p:childTnLst>
                                </p:cTn>
                              </p:par>
                              <p:par>
                                <p:cTn id="39" presetID="25"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4" dur="1000" fill="hold"/>
                                        <p:tgtEl>
                                          <p:spTgt spid="5"/>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xEl>
                                              <p:pRg st="0" end="0"/>
                                            </p:txEl>
                                          </p:spTgt>
                                        </p:tgtEl>
                                        <p:attrNameLst>
                                          <p:attrName>style.visibility</p:attrName>
                                        </p:attrNameLst>
                                      </p:cBhvr>
                                      <p:to>
                                        <p:strVal val="visible"/>
                                      </p:to>
                                    </p:set>
                                    <p:anim calcmode="lin" valueType="num">
                                      <p:cBhvr additive="base">
                                        <p:cTn id="5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9221-FF8D-F242-A645-420F47DF808E}"/>
              </a:ext>
            </a:extLst>
          </p:cNvPr>
          <p:cNvSpPr>
            <a:spLocks noGrp="1"/>
          </p:cNvSpPr>
          <p:nvPr>
            <p:ph type="ctrTitle"/>
          </p:nvPr>
        </p:nvSpPr>
        <p:spPr/>
        <p:txBody>
          <a:bodyPr/>
          <a:lstStyle/>
          <a:p>
            <a:r>
              <a:rPr lang="en-US" dirty="0"/>
              <a:t>Supposition #3</a:t>
            </a:r>
          </a:p>
        </p:txBody>
      </p:sp>
      <p:sp>
        <p:nvSpPr>
          <p:cNvPr id="3" name="Subtitle 2">
            <a:extLst>
              <a:ext uri="{FF2B5EF4-FFF2-40B4-BE49-F238E27FC236}">
                <a16:creationId xmlns:a16="http://schemas.microsoft.com/office/drawing/2014/main" id="{C093ED15-F748-7C48-B0A9-99CD68321235}"/>
              </a:ext>
            </a:extLst>
          </p:cNvPr>
          <p:cNvSpPr>
            <a:spLocks noGrp="1"/>
          </p:cNvSpPr>
          <p:nvPr>
            <p:ph type="subTitle" idx="1"/>
          </p:nvPr>
        </p:nvSpPr>
        <p:spPr/>
        <p:txBody>
          <a:bodyPr>
            <a:normAutofit/>
          </a:bodyPr>
          <a:lstStyle/>
          <a:p>
            <a:r>
              <a:rPr lang="en-US" b="1" dirty="0"/>
              <a:t>“If Muhammad didn’t exist, how do we understand the Sunni/Shia Divide?”</a:t>
            </a:r>
          </a:p>
          <a:p>
            <a:endParaRPr lang="en-US" dirty="0"/>
          </a:p>
        </p:txBody>
      </p:sp>
    </p:spTree>
    <p:extLst>
      <p:ext uri="{BB962C8B-B14F-4D97-AF65-F5344CB8AC3E}">
        <p14:creationId xmlns:p14="http://schemas.microsoft.com/office/powerpoint/2010/main" val="342292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6E837C-0C92-D749-8394-2E63132C723C}"/>
              </a:ext>
            </a:extLst>
          </p:cNvPr>
          <p:cNvSpPr>
            <a:spLocks noGrp="1"/>
          </p:cNvSpPr>
          <p:nvPr>
            <p:ph sz="quarter" idx="12"/>
          </p:nvPr>
        </p:nvSpPr>
        <p:spPr>
          <a:xfrm>
            <a:off x="380863" y="2146851"/>
            <a:ext cx="10886438" cy="4164705"/>
          </a:xfrm>
        </p:spPr>
        <p:txBody>
          <a:bodyPr/>
          <a:lstStyle/>
          <a:p>
            <a:pPr lvl="0"/>
            <a:r>
              <a:rPr lang="en-US" sz="3200" dirty="0"/>
              <a:t>a) </a:t>
            </a:r>
            <a:r>
              <a:rPr lang="en-US" sz="3200" i="1" dirty="0"/>
              <a:t>“If Muhammad didn’t exist, then no descendants existed either”.</a:t>
            </a:r>
          </a:p>
          <a:p>
            <a:pPr lvl="0"/>
            <a:r>
              <a:rPr lang="en-US" sz="3200" dirty="0"/>
              <a:t>b) </a:t>
            </a:r>
            <a:r>
              <a:rPr lang="en-US" sz="3200" i="1" dirty="0"/>
              <a:t>“So, how can we understand the Sunni-Shia divide?” </a:t>
            </a:r>
          </a:p>
          <a:p>
            <a:pPr lvl="0"/>
            <a:r>
              <a:rPr lang="en-US" sz="3200" dirty="0"/>
              <a:t>c) </a:t>
            </a:r>
            <a:r>
              <a:rPr lang="en-US" sz="3200" i="1" dirty="0"/>
              <a:t>“Why would there be a huge contention involving the blood descendants of a man who had never existed?”</a:t>
            </a:r>
          </a:p>
          <a:p>
            <a:pPr marL="342900" indent="-342900">
              <a:buFont typeface="Arial" panose="020B0604020202020204" pitchFamily="34" charset="0"/>
              <a:buChar char="•"/>
            </a:pPr>
            <a:endParaRPr lang="en-US" dirty="0"/>
          </a:p>
        </p:txBody>
      </p:sp>
      <p:sp>
        <p:nvSpPr>
          <p:cNvPr id="6" name="Title 1">
            <a:extLst>
              <a:ext uri="{FF2B5EF4-FFF2-40B4-BE49-F238E27FC236}">
                <a16:creationId xmlns:a16="http://schemas.microsoft.com/office/drawing/2014/main" id="{9088D2D7-5848-FE4A-869C-E84113E3A772}"/>
              </a:ext>
            </a:extLst>
          </p:cNvPr>
          <p:cNvSpPr>
            <a:spLocks noGrp="1"/>
          </p:cNvSpPr>
          <p:nvPr>
            <p:ph type="title"/>
          </p:nvPr>
        </p:nvSpPr>
        <p:spPr>
          <a:xfrm>
            <a:off x="380863" y="-86497"/>
            <a:ext cx="11610032" cy="906163"/>
          </a:xfrm>
        </p:spPr>
        <p:txBody>
          <a:bodyPr>
            <a:normAutofit/>
          </a:bodyPr>
          <a:lstStyle/>
          <a:p>
            <a:r>
              <a:rPr lang="en-US" dirty="0">
                <a:solidFill>
                  <a:schemeClr val="bg1"/>
                </a:solidFill>
              </a:rPr>
              <a:t>Supposition #3 = What about the Sunni/Shia Divide?</a:t>
            </a:r>
          </a:p>
        </p:txBody>
      </p:sp>
    </p:spTree>
    <p:extLst>
      <p:ext uri="{BB962C8B-B14F-4D97-AF65-F5344CB8AC3E}">
        <p14:creationId xmlns:p14="http://schemas.microsoft.com/office/powerpoint/2010/main" val="423070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4C22-3210-A64E-B517-459AD33C14AA}"/>
              </a:ext>
            </a:extLst>
          </p:cNvPr>
          <p:cNvSpPr>
            <a:spLocks noGrp="1"/>
          </p:cNvSpPr>
          <p:nvPr>
            <p:ph type="title"/>
          </p:nvPr>
        </p:nvSpPr>
        <p:spPr>
          <a:xfrm>
            <a:off x="838202" y="-191176"/>
            <a:ext cx="6592745" cy="1094425"/>
          </a:xfrm>
        </p:spPr>
        <p:txBody>
          <a:bodyPr/>
          <a:lstStyle/>
          <a:p>
            <a:r>
              <a:rPr lang="en-US" dirty="0"/>
              <a:t>My Response #3a</a:t>
            </a:r>
          </a:p>
        </p:txBody>
      </p:sp>
      <p:sp>
        <p:nvSpPr>
          <p:cNvPr id="4" name="Content Placeholder 3">
            <a:extLst>
              <a:ext uri="{FF2B5EF4-FFF2-40B4-BE49-F238E27FC236}">
                <a16:creationId xmlns:a16="http://schemas.microsoft.com/office/drawing/2014/main" id="{74C37148-8864-BD49-8E07-A709E9935E8F}"/>
              </a:ext>
            </a:extLst>
          </p:cNvPr>
          <p:cNvSpPr>
            <a:spLocks noGrp="1"/>
          </p:cNvSpPr>
          <p:nvPr>
            <p:ph sz="quarter" idx="11"/>
          </p:nvPr>
        </p:nvSpPr>
        <p:spPr>
          <a:xfrm>
            <a:off x="718458" y="802889"/>
            <a:ext cx="10614828" cy="5588304"/>
          </a:xfrm>
        </p:spPr>
        <p:txBody>
          <a:bodyPr/>
          <a:lstStyle/>
          <a:p>
            <a:pPr marL="457200" indent="-457200">
              <a:buAutoNum type="arabicParenR"/>
            </a:pPr>
            <a:r>
              <a:rPr lang="en-US" dirty="0"/>
              <a:t>To begin with, the first we even hear about Ali as Muhammad’s choice is with </a:t>
            </a:r>
            <a:r>
              <a:rPr lang="en-US" u="sng" dirty="0"/>
              <a:t>Sahih al Bukhari vol.5, book 64, hadith 4416</a:t>
            </a:r>
            <a:r>
              <a:rPr lang="en-US" dirty="0"/>
              <a:t>, &amp; </a:t>
            </a:r>
            <a:r>
              <a:rPr lang="en-US" u="sng" dirty="0"/>
              <a:t>Sahih Muslim vol.44, hadith 2404a</a:t>
            </a:r>
            <a:r>
              <a:rPr lang="en-US" dirty="0"/>
              <a:t>, while the counter argument that Ali was not Muhammad’s choice (due to Aishah) is found in </a:t>
            </a:r>
            <a:r>
              <a:rPr lang="en-US" u="sng" dirty="0"/>
              <a:t>Sahih al Bukhari vol.5, book 64, hadith 4459</a:t>
            </a:r>
            <a:r>
              <a:rPr lang="en-US" dirty="0"/>
              <a:t> (so, just 43 hadith later), proving that his companions didn’t even know this.</a:t>
            </a:r>
          </a:p>
          <a:p>
            <a:pPr marL="457200" indent="-457200">
              <a:buAutoNum type="arabicParenR"/>
            </a:pPr>
            <a:r>
              <a:rPr lang="en-US" dirty="0"/>
              <a:t>Remember, The Canonical version of </a:t>
            </a:r>
            <a:r>
              <a:rPr lang="en-US" b="1" dirty="0"/>
              <a:t>Sahih Bukhari </a:t>
            </a:r>
            <a:r>
              <a:rPr lang="en-US" dirty="0"/>
              <a:t>doesn’t appear until the </a:t>
            </a:r>
            <a:r>
              <a:rPr lang="en-US" b="1" dirty="0"/>
              <a:t>14th – 15th centuries, </a:t>
            </a:r>
            <a:r>
              <a:rPr lang="en-US" dirty="0"/>
              <a:t>so this is probably a much later story, redacted back.</a:t>
            </a:r>
          </a:p>
          <a:p>
            <a:pPr marL="457200" indent="-457200">
              <a:buAutoNum type="arabicParenR"/>
            </a:pPr>
            <a:r>
              <a:rPr lang="en-US" dirty="0"/>
              <a:t>More importantly, this is a </a:t>
            </a:r>
            <a:r>
              <a:rPr lang="en-US" b="1" dirty="0"/>
              <a:t>political dispute</a:t>
            </a:r>
            <a:r>
              <a:rPr lang="en-US" dirty="0"/>
              <a:t> (between Persians and Arabs), not theological, so it could have been created at any time (i.e. by either the Abbasids, or the Ottomans in the 14th – 15th centuries), and then redacted back, first to al-Bukhari, and then to the person of Muhammad himself, in order to give authority to whichever position (Persian or Arab) you needed the authority for. This isn’t surprising, as movements, both political and religious, often split, and the Sunni/Shia divide could easily have arisen for the same reason as the earlier Abbasid revolt, which at its roots was due to disquiet over the earlier Umayyad dynasty.</a:t>
            </a:r>
          </a:p>
        </p:txBody>
      </p:sp>
    </p:spTree>
    <p:extLst>
      <p:ext uri="{BB962C8B-B14F-4D97-AF65-F5344CB8AC3E}">
        <p14:creationId xmlns:p14="http://schemas.microsoft.com/office/powerpoint/2010/main" val="109672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3E1A-DF98-B144-B6D5-12FC88532B9E}"/>
              </a:ext>
            </a:extLst>
          </p:cNvPr>
          <p:cNvSpPr>
            <a:spLocks noGrp="1"/>
          </p:cNvSpPr>
          <p:nvPr>
            <p:ph type="title"/>
          </p:nvPr>
        </p:nvSpPr>
        <p:spPr>
          <a:xfrm>
            <a:off x="380863" y="-86497"/>
            <a:ext cx="10357019" cy="906163"/>
          </a:xfrm>
        </p:spPr>
        <p:txBody>
          <a:bodyPr>
            <a:normAutofit/>
          </a:bodyPr>
          <a:lstStyle/>
          <a:p>
            <a:r>
              <a:rPr lang="en-US" dirty="0">
                <a:solidFill>
                  <a:schemeClr val="bg1"/>
                </a:solidFill>
              </a:rPr>
              <a:t>Raymond Ibrahim’s 10 Suppositions</a:t>
            </a:r>
          </a:p>
        </p:txBody>
      </p:sp>
      <p:sp>
        <p:nvSpPr>
          <p:cNvPr id="4" name="Content Placeholder 3">
            <a:extLst>
              <a:ext uri="{FF2B5EF4-FFF2-40B4-BE49-F238E27FC236}">
                <a16:creationId xmlns:a16="http://schemas.microsoft.com/office/drawing/2014/main" id="{036E837C-0C92-D749-8394-2E63132C723C}"/>
              </a:ext>
            </a:extLst>
          </p:cNvPr>
          <p:cNvSpPr>
            <a:spLocks noGrp="1"/>
          </p:cNvSpPr>
          <p:nvPr>
            <p:ph sz="quarter" idx="12"/>
          </p:nvPr>
        </p:nvSpPr>
        <p:spPr>
          <a:xfrm>
            <a:off x="753367" y="1705232"/>
            <a:ext cx="10357019" cy="5152767"/>
          </a:xfrm>
        </p:spPr>
        <p:txBody>
          <a:bodyPr/>
          <a:lstStyle/>
          <a:p>
            <a:pPr marL="457200" indent="-457200">
              <a:buAutoNum type="arabicParenR"/>
            </a:pPr>
            <a:r>
              <a:rPr lang="en-US" sz="2000" dirty="0"/>
              <a:t>Muhammad is one of the </a:t>
            </a:r>
            <a:r>
              <a:rPr lang="en-US" sz="2000" b="1" dirty="0"/>
              <a:t>most historically supported people in history</a:t>
            </a:r>
            <a:r>
              <a:rPr lang="en-US" sz="2000" dirty="0"/>
              <a:t>. </a:t>
            </a:r>
          </a:p>
          <a:p>
            <a:pPr marL="457200" indent="-457200">
              <a:buAutoNum type="arabicParenR"/>
            </a:pPr>
            <a:r>
              <a:rPr lang="en-US" sz="2000" dirty="0"/>
              <a:t>Muhammad has </a:t>
            </a:r>
            <a:r>
              <a:rPr lang="en-US" sz="2000" b="1" dirty="0"/>
              <a:t>more historical support than Jesus</a:t>
            </a:r>
            <a:r>
              <a:rPr lang="en-US" sz="2000" dirty="0"/>
              <a:t>.</a:t>
            </a:r>
            <a:endParaRPr lang="en-GB" sz="2000" dirty="0"/>
          </a:p>
          <a:p>
            <a:pPr marL="457200" indent="-457200">
              <a:buAutoNum type="arabicParenR"/>
            </a:pPr>
            <a:r>
              <a:rPr lang="en-US" sz="2000" dirty="0"/>
              <a:t>If Muhammad didn’t exist, how do we understand the </a:t>
            </a:r>
            <a:r>
              <a:rPr lang="en-US" sz="2000" b="1" dirty="0"/>
              <a:t>Sunni/Shia divide</a:t>
            </a:r>
            <a:r>
              <a:rPr lang="en-US" sz="2000" dirty="0"/>
              <a:t>?</a:t>
            </a:r>
            <a:endParaRPr lang="en-GB" sz="2000" dirty="0"/>
          </a:p>
          <a:p>
            <a:pPr marL="457200" indent="-457200">
              <a:buAutoNum type="arabicParenR"/>
            </a:pPr>
            <a:r>
              <a:rPr lang="en-US" sz="2000" dirty="0"/>
              <a:t>There are </a:t>
            </a:r>
            <a:r>
              <a:rPr lang="en-US" sz="2000" b="1" dirty="0"/>
              <a:t>no incontrovertible proofs of Muhammad’s non-existence.</a:t>
            </a:r>
          </a:p>
          <a:p>
            <a:pPr marL="457200" indent="-457200">
              <a:buAutoNum type="arabicParenR"/>
            </a:pPr>
            <a:r>
              <a:rPr lang="en-US" sz="2000" dirty="0"/>
              <a:t>Since the </a:t>
            </a:r>
            <a:r>
              <a:rPr lang="en-US" sz="2000" b="1" dirty="0"/>
              <a:t>Traditions about Muhammad are so embarrassing</a:t>
            </a:r>
            <a:r>
              <a:rPr lang="en-US" sz="2000" dirty="0"/>
              <a:t>, why write them?</a:t>
            </a:r>
          </a:p>
          <a:p>
            <a:pPr marL="457200" indent="-457200">
              <a:buAutoNum type="arabicParenR"/>
            </a:pPr>
            <a:r>
              <a:rPr lang="en-US" sz="2000" b="1" dirty="0"/>
              <a:t>Mecca</a:t>
            </a:r>
            <a:r>
              <a:rPr lang="en-US" sz="2000" dirty="0"/>
              <a:t>, is not an argument against Muhammad.</a:t>
            </a:r>
            <a:endParaRPr lang="en-GB" sz="2000" b="1" dirty="0"/>
          </a:p>
          <a:p>
            <a:pPr marL="457200" indent="-457200">
              <a:buAutoNum type="arabicParenR"/>
            </a:pPr>
            <a:r>
              <a:rPr lang="en-US" sz="2000" dirty="0"/>
              <a:t>No one can </a:t>
            </a:r>
            <a:r>
              <a:rPr lang="en-US" sz="2000" b="1" dirty="0"/>
              <a:t>prove or disprove </a:t>
            </a:r>
            <a:r>
              <a:rPr lang="en-US" sz="2000" dirty="0"/>
              <a:t>historical data.</a:t>
            </a:r>
          </a:p>
          <a:p>
            <a:pPr marL="457200" indent="-457200">
              <a:buAutoNum type="arabicParenR"/>
            </a:pPr>
            <a:r>
              <a:rPr lang="en-US" sz="2000" dirty="0"/>
              <a:t>It comes down to a </a:t>
            </a:r>
            <a:r>
              <a:rPr lang="en-US" sz="2000" b="1" dirty="0"/>
              <a:t>matter of faith</a:t>
            </a:r>
            <a:r>
              <a:rPr lang="en-US" sz="2000" dirty="0"/>
              <a:t>. </a:t>
            </a:r>
          </a:p>
          <a:p>
            <a:pPr marL="457200" indent="-457200">
              <a:buAutoNum type="arabicParenR"/>
            </a:pPr>
            <a:r>
              <a:rPr lang="en-GB" sz="2000" dirty="0"/>
              <a:t>Claims against Muhammad’s existence are merely an </a:t>
            </a:r>
            <a:r>
              <a:rPr lang="en-GB" sz="2000" b="1" dirty="0"/>
              <a:t>academic and subjective exercise.</a:t>
            </a:r>
            <a:endParaRPr lang="en-GB" sz="2000" dirty="0"/>
          </a:p>
          <a:p>
            <a:pPr marL="457200" indent="-457200">
              <a:buAutoNum type="arabicParenR"/>
            </a:pPr>
            <a:r>
              <a:rPr lang="en-US" sz="2000" dirty="0"/>
              <a:t>The </a:t>
            </a:r>
            <a:r>
              <a:rPr lang="en-US" sz="2000" b="1" u="sng" dirty="0"/>
              <a:t>best Polemic</a:t>
            </a:r>
            <a:r>
              <a:rPr lang="en-US" sz="2000" dirty="0"/>
              <a:t> is to prove </a:t>
            </a:r>
            <a:r>
              <a:rPr lang="en-US" sz="2000" b="1" dirty="0"/>
              <a:t>how irrelevant Muhammad is </a:t>
            </a:r>
            <a:r>
              <a:rPr lang="en-US" sz="2000" dirty="0"/>
              <a:t>for us today!</a:t>
            </a:r>
            <a:endParaRPr lang="en-GB" sz="2000" dirty="0"/>
          </a:p>
          <a:p>
            <a:r>
              <a:rPr lang="en-US" dirty="0"/>
              <a:t> Let’s go through all 10 and see if Ibrahim is correct about Muhammad…</a:t>
            </a:r>
            <a:endParaRPr lang="en-GB" dirty="0"/>
          </a:p>
          <a:p>
            <a:pPr marL="457200" indent="-457200">
              <a:buAutoNum type="arabicParenR"/>
            </a:pPr>
            <a:endParaRPr lang="en-GB" dirty="0"/>
          </a:p>
        </p:txBody>
      </p:sp>
    </p:spTree>
    <p:extLst>
      <p:ext uri="{BB962C8B-B14F-4D97-AF65-F5344CB8AC3E}">
        <p14:creationId xmlns:p14="http://schemas.microsoft.com/office/powerpoint/2010/main" val="33164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p:cTn id="67" dur="10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68" dur="1000" fill="hold"/>
                                        <p:tgtEl>
                                          <p:spTgt spid="4">
                                            <p:txEl>
                                              <p:pRg st="10" end="10"/>
                                            </p:txEl>
                                          </p:spTgt>
                                        </p:tgtEl>
                                        <p:attrNameLst>
                                          <p:attrName>ppt_h</p:attrName>
                                        </p:attrNameLst>
                                      </p:cBhvr>
                                      <p:tavLst>
                                        <p:tav tm="0">
                                          <p:val>
                                            <p:fltVal val="0"/>
                                          </p:val>
                                        </p:tav>
                                        <p:tav tm="100000">
                                          <p:val>
                                            <p:strVal val="#ppt_h"/>
                                          </p:val>
                                        </p:tav>
                                      </p:tavLst>
                                    </p:anim>
                                    <p:anim calcmode="lin" valueType="num">
                                      <p:cBhvr>
                                        <p:cTn id="69" dur="1000" fill="hold"/>
                                        <p:tgtEl>
                                          <p:spTgt spid="4">
                                            <p:txEl>
                                              <p:pRg st="10" end="10"/>
                                            </p:txEl>
                                          </p:spTgt>
                                        </p:tgtEl>
                                        <p:attrNameLst>
                                          <p:attrName>style.rotation</p:attrName>
                                        </p:attrNameLst>
                                      </p:cBhvr>
                                      <p:tavLst>
                                        <p:tav tm="0">
                                          <p:val>
                                            <p:fltVal val="90"/>
                                          </p:val>
                                        </p:tav>
                                        <p:tav tm="100000">
                                          <p:val>
                                            <p:fltVal val="0"/>
                                          </p:val>
                                        </p:tav>
                                      </p:tavLst>
                                    </p:anim>
                                    <p:animEffect transition="in" filter="fade">
                                      <p:cBhvr>
                                        <p:cTn id="70"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4C22-3210-A64E-B517-459AD33C14AA}"/>
              </a:ext>
            </a:extLst>
          </p:cNvPr>
          <p:cNvSpPr>
            <a:spLocks noGrp="1"/>
          </p:cNvSpPr>
          <p:nvPr>
            <p:ph type="title"/>
          </p:nvPr>
        </p:nvSpPr>
        <p:spPr>
          <a:xfrm>
            <a:off x="838202" y="-191176"/>
            <a:ext cx="6592745" cy="1094425"/>
          </a:xfrm>
        </p:spPr>
        <p:txBody>
          <a:bodyPr/>
          <a:lstStyle/>
          <a:p>
            <a:r>
              <a:rPr lang="en-US" dirty="0"/>
              <a:t>My Response #3b</a:t>
            </a:r>
          </a:p>
        </p:txBody>
      </p:sp>
      <p:sp>
        <p:nvSpPr>
          <p:cNvPr id="4" name="Content Placeholder 3">
            <a:extLst>
              <a:ext uri="{FF2B5EF4-FFF2-40B4-BE49-F238E27FC236}">
                <a16:creationId xmlns:a16="http://schemas.microsoft.com/office/drawing/2014/main" id="{74C37148-8864-BD49-8E07-A709E9935E8F}"/>
              </a:ext>
            </a:extLst>
          </p:cNvPr>
          <p:cNvSpPr>
            <a:spLocks noGrp="1"/>
          </p:cNvSpPr>
          <p:nvPr>
            <p:ph sz="quarter" idx="11"/>
          </p:nvPr>
        </p:nvSpPr>
        <p:spPr>
          <a:xfrm>
            <a:off x="718458" y="802889"/>
            <a:ext cx="10614828" cy="5588304"/>
          </a:xfrm>
        </p:spPr>
        <p:txBody>
          <a:bodyPr/>
          <a:lstStyle/>
          <a:p>
            <a:r>
              <a:rPr lang="en-US" sz="2800" dirty="0"/>
              <a:t>4) An example: </a:t>
            </a:r>
            <a:r>
              <a:rPr lang="en-US" sz="2800" b="1" dirty="0"/>
              <a:t>King Arthur and Camelot </a:t>
            </a:r>
            <a:r>
              <a:rPr lang="en-US" sz="2800" dirty="0"/>
              <a:t>are completely legendary, but don’t tell Henry the VII, or even his son Henry the VIII that. In order to leave Rome, he based his “Ecclesiastical Appeals Act of 1533” on the grounds that since King Arthur had ruled an Empire; he, as his progeny and heir could also rule the empire of Britain. Indeed, Henry’s propagandists went further, and claimed his descent from Brutus, legendary founder of Britain (after whom Britain was supposedly named), and the great-grandson of the legendary Aeneas of Troy, whose progeny, Romulus and Remus, allegedly founded Rome. Yet, no academic historian believes in the historicity of either Aeneas, or Romulus, or Brutus or Arthur; so, the fact that there were people – indeed, Kings – who claimed to be their offspring proves nothing (Dr Pat Andrews 2025) </a:t>
            </a:r>
          </a:p>
        </p:txBody>
      </p:sp>
    </p:spTree>
    <p:extLst>
      <p:ext uri="{BB962C8B-B14F-4D97-AF65-F5344CB8AC3E}">
        <p14:creationId xmlns:p14="http://schemas.microsoft.com/office/powerpoint/2010/main" val="172910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9221-FF8D-F242-A645-420F47DF808E}"/>
              </a:ext>
            </a:extLst>
          </p:cNvPr>
          <p:cNvSpPr>
            <a:spLocks noGrp="1"/>
          </p:cNvSpPr>
          <p:nvPr>
            <p:ph type="ctrTitle"/>
          </p:nvPr>
        </p:nvSpPr>
        <p:spPr/>
        <p:txBody>
          <a:bodyPr/>
          <a:lstStyle/>
          <a:p>
            <a:r>
              <a:rPr lang="en-US" dirty="0"/>
              <a:t>Supposition #4</a:t>
            </a:r>
          </a:p>
        </p:txBody>
      </p:sp>
      <p:sp>
        <p:nvSpPr>
          <p:cNvPr id="3" name="Subtitle 2">
            <a:extLst>
              <a:ext uri="{FF2B5EF4-FFF2-40B4-BE49-F238E27FC236}">
                <a16:creationId xmlns:a16="http://schemas.microsoft.com/office/drawing/2014/main" id="{C093ED15-F748-7C48-B0A9-99CD68321235}"/>
              </a:ext>
            </a:extLst>
          </p:cNvPr>
          <p:cNvSpPr>
            <a:spLocks noGrp="1"/>
          </p:cNvSpPr>
          <p:nvPr>
            <p:ph type="subTitle" idx="1"/>
          </p:nvPr>
        </p:nvSpPr>
        <p:spPr/>
        <p:txBody>
          <a:bodyPr>
            <a:normAutofit/>
          </a:bodyPr>
          <a:lstStyle/>
          <a:p>
            <a:r>
              <a:rPr lang="en-US" b="1" dirty="0"/>
              <a:t>“There </a:t>
            </a:r>
            <a:r>
              <a:rPr lang="en-US" dirty="0"/>
              <a:t>are</a:t>
            </a:r>
            <a:r>
              <a:rPr lang="en-US" b="1" dirty="0"/>
              <a:t> NO </a:t>
            </a:r>
            <a:r>
              <a:rPr lang="en-US" dirty="0"/>
              <a:t>incontrovertible proofs of</a:t>
            </a:r>
            <a:r>
              <a:rPr lang="en-US" b="1" dirty="0"/>
              <a:t> Muhammad’s NON-Existence”</a:t>
            </a:r>
          </a:p>
          <a:p>
            <a:endParaRPr lang="en-US" dirty="0"/>
          </a:p>
        </p:txBody>
      </p:sp>
    </p:spTree>
    <p:extLst>
      <p:ext uri="{BB962C8B-B14F-4D97-AF65-F5344CB8AC3E}">
        <p14:creationId xmlns:p14="http://schemas.microsoft.com/office/powerpoint/2010/main" val="213200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6E837C-0C92-D749-8394-2E63132C723C}"/>
              </a:ext>
            </a:extLst>
          </p:cNvPr>
          <p:cNvSpPr>
            <a:spLocks noGrp="1"/>
          </p:cNvSpPr>
          <p:nvPr>
            <p:ph sz="quarter" idx="12"/>
          </p:nvPr>
        </p:nvSpPr>
        <p:spPr>
          <a:xfrm>
            <a:off x="380863" y="1718343"/>
            <a:ext cx="10886438" cy="4593214"/>
          </a:xfrm>
        </p:spPr>
        <p:txBody>
          <a:bodyPr/>
          <a:lstStyle/>
          <a:p>
            <a:pPr marL="457200" lvl="0" indent="-457200">
              <a:buAutoNum type="alphaLcParenR"/>
            </a:pPr>
            <a:r>
              <a:rPr lang="en-US" sz="2000" dirty="0"/>
              <a:t>“</a:t>
            </a:r>
            <a:r>
              <a:rPr lang="en-US" sz="2000" i="1" dirty="0"/>
              <a:t>There are no incontrovertible proofs of Muhammad’s non-existence</a:t>
            </a:r>
            <a:r>
              <a:rPr lang="en-US" sz="2000" dirty="0"/>
              <a:t>”.</a:t>
            </a:r>
          </a:p>
          <a:p>
            <a:r>
              <a:rPr lang="en-US" sz="2000" dirty="0"/>
              <a:t>	</a:t>
            </a:r>
            <a:r>
              <a:rPr lang="en-US" sz="2000" b="1" dirty="0">
                <a:solidFill>
                  <a:srgbClr val="0070C0"/>
                </a:solidFill>
              </a:rPr>
              <a:t>Response: </a:t>
            </a:r>
            <a:r>
              <a:rPr lang="en-US" sz="2000" dirty="0"/>
              <a:t>I don’t have to prove a thing here. The statement makes no sense to begin with…how can someone prove someone who did not exist? It is the person who claims that someone did exist who bears the burden of proof, not me.</a:t>
            </a:r>
          </a:p>
          <a:p>
            <a:pPr lvl="0"/>
            <a:r>
              <a:rPr lang="en-US" sz="2000" dirty="0"/>
              <a:t>b) Raymond admits in his video that he hasn’t looked at any of our evidence. </a:t>
            </a:r>
          </a:p>
          <a:p>
            <a:pPr lvl="0"/>
            <a:r>
              <a:rPr lang="en-US" sz="2000" dirty="0"/>
              <a:t>	</a:t>
            </a:r>
            <a:r>
              <a:rPr lang="en-US" sz="2000" b="1" dirty="0">
                <a:solidFill>
                  <a:srgbClr val="0070C0"/>
                </a:solidFill>
              </a:rPr>
              <a:t>Response: </a:t>
            </a:r>
            <a:r>
              <a:rPr lang="en-US" sz="2000" dirty="0"/>
              <a:t>The fact that he hasn’t even looked at our arguments, suggests that he is either naïve, or simply arrogant, or is being typically Arabic with his ‘one-up-man-ship’ style</a:t>
            </a:r>
          </a:p>
          <a:p>
            <a:pPr lvl="0"/>
            <a:r>
              <a:rPr lang="en-US" sz="2000" dirty="0"/>
              <a:t>c) The theories we have, Raymond believes, “</a:t>
            </a:r>
            <a:r>
              <a:rPr lang="en-US" sz="2000" i="1" dirty="0"/>
              <a:t>are only out there because those of us who perpetrate them use them simply out of a dislike of Islam</a:t>
            </a:r>
            <a:r>
              <a:rPr lang="en-US" sz="2000" dirty="0"/>
              <a:t>”.</a:t>
            </a:r>
          </a:p>
          <a:p>
            <a:pPr lvl="0"/>
            <a:r>
              <a:rPr lang="en-US" sz="2000" dirty="0"/>
              <a:t>	</a:t>
            </a:r>
            <a:r>
              <a:rPr lang="en-US" sz="2000" b="1" dirty="0">
                <a:solidFill>
                  <a:srgbClr val="0070C0"/>
                </a:solidFill>
              </a:rPr>
              <a:t>Response: </a:t>
            </a:r>
            <a:r>
              <a:rPr lang="en-US" sz="2000" dirty="0"/>
              <a:t>While it is true that I dislike Islam, I absolutely love Muslims. They are my favorite people. However, isn’t Raymond just as guilty of disliking Islam, which would invalidate his later arguments for Muhammad’s existence based on the Traditions? Be careful, that argument goes both ways.</a:t>
            </a:r>
          </a:p>
          <a:p>
            <a:pPr marL="342900" indent="-342900">
              <a:buFont typeface="Arial" panose="020B0604020202020204" pitchFamily="34" charset="0"/>
              <a:buChar char="•"/>
            </a:pPr>
            <a:endParaRPr lang="en-US" dirty="0"/>
          </a:p>
        </p:txBody>
      </p:sp>
      <p:sp>
        <p:nvSpPr>
          <p:cNvPr id="6" name="Title 1">
            <a:extLst>
              <a:ext uri="{FF2B5EF4-FFF2-40B4-BE49-F238E27FC236}">
                <a16:creationId xmlns:a16="http://schemas.microsoft.com/office/drawing/2014/main" id="{9088D2D7-5848-FE4A-869C-E84113E3A772}"/>
              </a:ext>
            </a:extLst>
          </p:cNvPr>
          <p:cNvSpPr>
            <a:spLocks noGrp="1"/>
          </p:cNvSpPr>
          <p:nvPr>
            <p:ph type="title"/>
          </p:nvPr>
        </p:nvSpPr>
        <p:spPr>
          <a:xfrm>
            <a:off x="380863" y="-86497"/>
            <a:ext cx="11619459" cy="906163"/>
          </a:xfrm>
        </p:spPr>
        <p:txBody>
          <a:bodyPr>
            <a:noAutofit/>
          </a:bodyPr>
          <a:lstStyle/>
          <a:p>
            <a:r>
              <a:rPr lang="en-US" sz="3200" dirty="0">
                <a:solidFill>
                  <a:schemeClr val="bg1"/>
                </a:solidFill>
              </a:rPr>
              <a:t>Supposition #4 = No Evidence for Muhammad’s Non-Existence</a:t>
            </a:r>
          </a:p>
        </p:txBody>
      </p:sp>
    </p:spTree>
    <p:extLst>
      <p:ext uri="{BB962C8B-B14F-4D97-AF65-F5344CB8AC3E}">
        <p14:creationId xmlns:p14="http://schemas.microsoft.com/office/powerpoint/2010/main" val="192919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 calcmode="lin" valueType="num">
                                      <p:cBhvr additive="base">
                                        <p:cTn id="3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9221-FF8D-F242-A645-420F47DF808E}"/>
              </a:ext>
            </a:extLst>
          </p:cNvPr>
          <p:cNvSpPr>
            <a:spLocks noGrp="1"/>
          </p:cNvSpPr>
          <p:nvPr>
            <p:ph type="ctrTitle"/>
          </p:nvPr>
        </p:nvSpPr>
        <p:spPr/>
        <p:txBody>
          <a:bodyPr/>
          <a:lstStyle/>
          <a:p>
            <a:r>
              <a:rPr lang="en-US" dirty="0"/>
              <a:t>Supposition #5</a:t>
            </a:r>
          </a:p>
        </p:txBody>
      </p:sp>
      <p:sp>
        <p:nvSpPr>
          <p:cNvPr id="3" name="Subtitle 2">
            <a:extLst>
              <a:ext uri="{FF2B5EF4-FFF2-40B4-BE49-F238E27FC236}">
                <a16:creationId xmlns:a16="http://schemas.microsoft.com/office/drawing/2014/main" id="{C093ED15-F748-7C48-B0A9-99CD68321235}"/>
              </a:ext>
            </a:extLst>
          </p:cNvPr>
          <p:cNvSpPr>
            <a:spLocks noGrp="1"/>
          </p:cNvSpPr>
          <p:nvPr>
            <p:ph type="subTitle" idx="1"/>
          </p:nvPr>
        </p:nvSpPr>
        <p:spPr/>
        <p:txBody>
          <a:bodyPr>
            <a:normAutofit/>
          </a:bodyPr>
          <a:lstStyle/>
          <a:p>
            <a:r>
              <a:rPr lang="en-US" b="1" dirty="0"/>
              <a:t>“Since the Traditions about Muhammad are so embarrassing, why write them?”</a:t>
            </a:r>
          </a:p>
          <a:p>
            <a:endParaRPr lang="en-US" dirty="0"/>
          </a:p>
        </p:txBody>
      </p:sp>
    </p:spTree>
    <p:extLst>
      <p:ext uri="{BB962C8B-B14F-4D97-AF65-F5344CB8AC3E}">
        <p14:creationId xmlns:p14="http://schemas.microsoft.com/office/powerpoint/2010/main" val="1115605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6E837C-0C92-D749-8394-2E63132C723C}"/>
              </a:ext>
            </a:extLst>
          </p:cNvPr>
          <p:cNvSpPr>
            <a:spLocks noGrp="1"/>
          </p:cNvSpPr>
          <p:nvPr>
            <p:ph sz="quarter" idx="12"/>
          </p:nvPr>
        </p:nvSpPr>
        <p:spPr>
          <a:xfrm>
            <a:off x="380863" y="1718342"/>
            <a:ext cx="10886438" cy="4960753"/>
          </a:xfrm>
        </p:spPr>
        <p:txBody>
          <a:bodyPr/>
          <a:lstStyle/>
          <a:p>
            <a:pPr lvl="0"/>
            <a:r>
              <a:rPr lang="en-US" sz="2000" dirty="0"/>
              <a:t>“</a:t>
            </a:r>
            <a:r>
              <a:rPr lang="en-US" sz="2000" i="1" dirty="0"/>
              <a:t>The 200 - 300-year-old Traditions are so embarrassing. Why would they write them for a man who they believed was their paradigm for all time, if he never existed?”</a:t>
            </a:r>
          </a:p>
          <a:p>
            <a:pPr lvl="0"/>
            <a:r>
              <a:rPr lang="en-US" sz="2000" b="1" dirty="0">
                <a:solidFill>
                  <a:srgbClr val="0070C0"/>
                </a:solidFill>
              </a:rPr>
              <a:t>Response: </a:t>
            </a:r>
          </a:p>
          <a:p>
            <a:pPr marL="457200" lvl="0" indent="-457200">
              <a:buAutoNum type="alphaLcParenR"/>
            </a:pPr>
            <a:r>
              <a:rPr lang="en-US" sz="2000" dirty="0"/>
              <a:t>He is only embarrassing to Raymond when compared to Jesus, because he views Muhammad through a Christian cultural grid.</a:t>
            </a:r>
          </a:p>
          <a:p>
            <a:pPr marL="457200" lvl="0" indent="-457200">
              <a:buAutoNum type="alphaLcParenR"/>
            </a:pPr>
            <a:r>
              <a:rPr lang="en-US" sz="2000" dirty="0"/>
              <a:t>Remember that Muslims don’t compare Muhammad through the grid of Jesus Christ. Therefore, they love his virility, his violence, and his denigration of others.</a:t>
            </a:r>
          </a:p>
          <a:p>
            <a:pPr marL="457200" lvl="0" indent="-457200">
              <a:buAutoNum type="alphaLcParenR"/>
            </a:pPr>
            <a:r>
              <a:rPr lang="en-US" sz="2000" dirty="0"/>
              <a:t>In fact, Muslims tell me that when compared to Jesus (who never married, or had a family, never ruled, never went to war, nor stood up to his oppressors, and never owned anything), who then is the more relevant for today as a model? For them, it’s Muhammad!</a:t>
            </a:r>
          </a:p>
          <a:p>
            <a:pPr marL="457200" lvl="0" indent="-457200">
              <a:buAutoNum type="alphaLcParenR"/>
            </a:pPr>
            <a:r>
              <a:rPr lang="en-US" sz="2000" dirty="0"/>
              <a:t>What’s more, Muhammad’s Depression, attempted Suicide, Demon possession, cross dressing, even homosexual tendencies are all crisis's that every prophet goes through, but were not overcome by them, as they then conquered them, proving that they were true prophets. And the same happened to Muhammad, a true prophet because he surmounted these problems, in their eyes.</a:t>
            </a:r>
          </a:p>
          <a:p>
            <a:pPr lvl="0"/>
            <a:endParaRPr lang="en-US" sz="2000" dirty="0"/>
          </a:p>
          <a:p>
            <a:pPr marL="342900" indent="-342900">
              <a:buFont typeface="Arial" panose="020B0604020202020204" pitchFamily="34" charset="0"/>
              <a:buChar char="•"/>
            </a:pPr>
            <a:endParaRPr lang="en-US" dirty="0"/>
          </a:p>
        </p:txBody>
      </p:sp>
      <p:sp>
        <p:nvSpPr>
          <p:cNvPr id="6" name="Title 1">
            <a:extLst>
              <a:ext uri="{FF2B5EF4-FFF2-40B4-BE49-F238E27FC236}">
                <a16:creationId xmlns:a16="http://schemas.microsoft.com/office/drawing/2014/main" id="{9088D2D7-5848-FE4A-869C-E84113E3A772}"/>
              </a:ext>
            </a:extLst>
          </p:cNvPr>
          <p:cNvSpPr>
            <a:spLocks noGrp="1"/>
          </p:cNvSpPr>
          <p:nvPr>
            <p:ph type="title"/>
          </p:nvPr>
        </p:nvSpPr>
        <p:spPr>
          <a:xfrm>
            <a:off x="380863" y="-86497"/>
            <a:ext cx="11572325" cy="906163"/>
          </a:xfrm>
        </p:spPr>
        <p:txBody>
          <a:bodyPr>
            <a:normAutofit fontScale="90000"/>
          </a:bodyPr>
          <a:lstStyle/>
          <a:p>
            <a:r>
              <a:rPr lang="en-US" dirty="0">
                <a:solidFill>
                  <a:schemeClr val="bg1"/>
                </a:solidFill>
              </a:rPr>
              <a:t>Supposition #5 = Why is Muhammad so Embarrassing?</a:t>
            </a:r>
          </a:p>
        </p:txBody>
      </p:sp>
    </p:spTree>
    <p:extLst>
      <p:ext uri="{BB962C8B-B14F-4D97-AF65-F5344CB8AC3E}">
        <p14:creationId xmlns:p14="http://schemas.microsoft.com/office/powerpoint/2010/main" val="297900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9221-FF8D-F242-A645-420F47DF808E}"/>
              </a:ext>
            </a:extLst>
          </p:cNvPr>
          <p:cNvSpPr>
            <a:spLocks noGrp="1"/>
          </p:cNvSpPr>
          <p:nvPr>
            <p:ph type="ctrTitle"/>
          </p:nvPr>
        </p:nvSpPr>
        <p:spPr/>
        <p:txBody>
          <a:bodyPr/>
          <a:lstStyle/>
          <a:p>
            <a:r>
              <a:rPr lang="en-US" dirty="0"/>
              <a:t>Supposition #6</a:t>
            </a:r>
          </a:p>
        </p:txBody>
      </p:sp>
      <p:sp>
        <p:nvSpPr>
          <p:cNvPr id="3" name="Subtitle 2">
            <a:extLst>
              <a:ext uri="{FF2B5EF4-FFF2-40B4-BE49-F238E27FC236}">
                <a16:creationId xmlns:a16="http://schemas.microsoft.com/office/drawing/2014/main" id="{C093ED15-F748-7C48-B0A9-99CD68321235}"/>
              </a:ext>
            </a:extLst>
          </p:cNvPr>
          <p:cNvSpPr>
            <a:spLocks noGrp="1"/>
          </p:cNvSpPr>
          <p:nvPr>
            <p:ph type="subTitle" idx="1"/>
          </p:nvPr>
        </p:nvSpPr>
        <p:spPr/>
        <p:txBody>
          <a:bodyPr>
            <a:normAutofit/>
          </a:bodyPr>
          <a:lstStyle/>
          <a:p>
            <a:r>
              <a:rPr lang="en-US" b="1" dirty="0"/>
              <a:t>“Mecca is not an argument against Muhammad”</a:t>
            </a:r>
          </a:p>
          <a:p>
            <a:endParaRPr lang="en-US" dirty="0"/>
          </a:p>
        </p:txBody>
      </p:sp>
    </p:spTree>
    <p:extLst>
      <p:ext uri="{BB962C8B-B14F-4D97-AF65-F5344CB8AC3E}">
        <p14:creationId xmlns:p14="http://schemas.microsoft.com/office/powerpoint/2010/main" val="4004265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6E837C-0C92-D749-8394-2E63132C723C}"/>
              </a:ext>
            </a:extLst>
          </p:cNvPr>
          <p:cNvSpPr>
            <a:spLocks noGrp="1"/>
          </p:cNvSpPr>
          <p:nvPr>
            <p:ph sz="quarter" idx="12"/>
          </p:nvPr>
        </p:nvSpPr>
        <p:spPr>
          <a:xfrm>
            <a:off x="380863" y="1718343"/>
            <a:ext cx="10886438" cy="4593214"/>
          </a:xfrm>
        </p:spPr>
        <p:txBody>
          <a:bodyPr/>
          <a:lstStyle/>
          <a:p>
            <a:r>
              <a:rPr lang="en-US" sz="2000" dirty="0"/>
              <a:t>a) “</a:t>
            </a:r>
            <a:r>
              <a:rPr lang="en-US" sz="2000" i="1" dirty="0"/>
              <a:t>Mecca is not an argument against Muhammad</a:t>
            </a:r>
            <a:r>
              <a:rPr lang="en-US" sz="2000" dirty="0"/>
              <a:t>”. </a:t>
            </a:r>
          </a:p>
          <a:p>
            <a:r>
              <a:rPr lang="en-US" sz="2000" dirty="0"/>
              <a:t>b) Though Raymond didn’t watch any of our videos on Mecca, his response suggest that we are simply arguing from silence, and “</a:t>
            </a:r>
            <a:r>
              <a:rPr lang="en-US" sz="2000" i="1" dirty="0"/>
              <a:t>An absence of evidence does not prove the evidence of absence</a:t>
            </a:r>
            <a:r>
              <a:rPr lang="en-US" sz="2000" dirty="0"/>
              <a:t>”. </a:t>
            </a:r>
          </a:p>
          <a:p>
            <a:r>
              <a:rPr lang="en-US" sz="2000" dirty="0"/>
              <a:t>c) “</a:t>
            </a:r>
            <a:r>
              <a:rPr lang="en-US" sz="2000" i="1" dirty="0"/>
              <a:t>At some point in the future references for Mecca in the 7</a:t>
            </a:r>
            <a:r>
              <a:rPr lang="en-US" sz="2000" i="1" baseline="30000" dirty="0"/>
              <a:t>th</a:t>
            </a:r>
            <a:r>
              <a:rPr lang="en-US" sz="2000" i="1" dirty="0"/>
              <a:t> century and earlier will appear</a:t>
            </a:r>
            <a:r>
              <a:rPr lang="en-US" sz="2000" dirty="0"/>
              <a:t>”.</a:t>
            </a:r>
          </a:p>
          <a:p>
            <a:pPr marL="1595938" lvl="2" indent="-457200">
              <a:buAutoNum type="arabicParenR"/>
            </a:pPr>
            <a:r>
              <a:rPr lang="en-US" sz="1600" dirty="0"/>
              <a:t>An example is the city of Troy, which no one considered historical until Heinrich </a:t>
            </a:r>
            <a:r>
              <a:rPr lang="en-US" sz="1600" dirty="0" err="1"/>
              <a:t>Shlemin</a:t>
            </a:r>
            <a:r>
              <a:rPr lang="en-US" sz="1600" dirty="0"/>
              <a:t> discovered it in the 1800s in Turkey.</a:t>
            </a:r>
          </a:p>
          <a:p>
            <a:pPr lvl="0"/>
            <a:r>
              <a:rPr lang="en-US" sz="2000" b="1" dirty="0">
                <a:solidFill>
                  <a:srgbClr val="0070C0"/>
                </a:solidFill>
              </a:rPr>
              <a:t>Response: </a:t>
            </a:r>
          </a:p>
          <a:p>
            <a:pPr marL="457200" indent="-457200">
              <a:buAutoNum type="alphaLcParenR"/>
            </a:pPr>
            <a:r>
              <a:rPr lang="en-US" sz="2000" dirty="0"/>
              <a:t>If there was no Mecca, then it doesn’t matter which ”Muhammad” or Mhmd you find, if he isn’t from Mecca, then he isn’t the Muhammad of Islam. So, it absolutely does matter!</a:t>
            </a:r>
          </a:p>
          <a:p>
            <a:pPr marL="457200" indent="-457200">
              <a:buAutoNum type="alphaLcParenR"/>
            </a:pPr>
            <a:r>
              <a:rPr lang="en-US" sz="2000" dirty="0"/>
              <a:t>In 1995 we had almost no evidence. But today we have all of the evidence (coins, inscriptions, buildings, manuscripts, </a:t>
            </a:r>
            <a:r>
              <a:rPr lang="en-US" sz="2000" dirty="0" err="1"/>
              <a:t>etc</a:t>
            </a:r>
            <a:r>
              <a:rPr lang="en-US" sz="2000" dirty="0"/>
              <a:t>…). So, it is now the Muslims who are arguing from silence.</a:t>
            </a:r>
          </a:p>
          <a:p>
            <a:pPr marL="457200" indent="-457200">
              <a:buAutoNum type="alphaLcParenR"/>
            </a:pPr>
            <a:r>
              <a:rPr lang="en-US" sz="2000" dirty="0"/>
              <a:t>His example of Troy is a non-sequitur, since we have ample references from ancient history for the existence of Troy; we just didn’t know where it was situated, until now. Conversely, we have no references from ancient history for even the existence of any place called Mecca, in Arabia.</a:t>
            </a:r>
          </a:p>
        </p:txBody>
      </p:sp>
      <p:sp>
        <p:nvSpPr>
          <p:cNvPr id="6" name="Title 1">
            <a:extLst>
              <a:ext uri="{FF2B5EF4-FFF2-40B4-BE49-F238E27FC236}">
                <a16:creationId xmlns:a16="http://schemas.microsoft.com/office/drawing/2014/main" id="{9088D2D7-5848-FE4A-869C-E84113E3A772}"/>
              </a:ext>
            </a:extLst>
          </p:cNvPr>
          <p:cNvSpPr>
            <a:spLocks noGrp="1"/>
          </p:cNvSpPr>
          <p:nvPr>
            <p:ph type="title"/>
          </p:nvPr>
        </p:nvSpPr>
        <p:spPr>
          <a:xfrm>
            <a:off x="380863" y="-86497"/>
            <a:ext cx="11811137" cy="906163"/>
          </a:xfrm>
        </p:spPr>
        <p:txBody>
          <a:bodyPr>
            <a:normAutofit/>
          </a:bodyPr>
          <a:lstStyle/>
          <a:p>
            <a:r>
              <a:rPr lang="en-US" dirty="0">
                <a:solidFill>
                  <a:schemeClr val="bg1"/>
                </a:solidFill>
              </a:rPr>
              <a:t>Supposition #6 = Mecca doesn’t confront Muhammad</a:t>
            </a:r>
          </a:p>
        </p:txBody>
      </p:sp>
    </p:spTree>
    <p:extLst>
      <p:ext uri="{BB962C8B-B14F-4D97-AF65-F5344CB8AC3E}">
        <p14:creationId xmlns:p14="http://schemas.microsoft.com/office/powerpoint/2010/main" val="357099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4" fill="hold" nodeType="after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 calcmode="lin" valueType="num">
                                      <p:cBhvr additive="base">
                                        <p:cTn id="3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4" fill="hold"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99B0D16F-589F-DD1C-3044-5BA4F8B304ED}"/>
              </a:ext>
            </a:extLst>
          </p:cNvPr>
          <p:cNvPicPr>
            <a:picLocks noChangeAspect="1"/>
          </p:cNvPicPr>
          <p:nvPr/>
        </p:nvPicPr>
        <p:blipFill>
          <a:blip r:embed="rId2"/>
          <a:stretch>
            <a:fillRect/>
          </a:stretch>
        </p:blipFill>
        <p:spPr>
          <a:xfrm>
            <a:off x="8052513" y="743177"/>
            <a:ext cx="4060303" cy="3721944"/>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0D457BB3-3381-A3C9-8FA7-75A350CB008F}"/>
              </a:ext>
            </a:extLst>
          </p:cNvPr>
          <p:cNvPicPr>
            <a:picLocks noChangeAspect="1"/>
          </p:cNvPicPr>
          <p:nvPr/>
        </p:nvPicPr>
        <p:blipFill>
          <a:blip r:embed="rId3"/>
          <a:stretch>
            <a:fillRect/>
          </a:stretch>
        </p:blipFill>
        <p:spPr>
          <a:xfrm>
            <a:off x="3712257" y="577429"/>
            <a:ext cx="4544705" cy="4148365"/>
          </a:xfrm>
          <a:prstGeom prst="rect">
            <a:avLst/>
          </a:prstGeom>
        </p:spPr>
      </p:pic>
      <p:pic>
        <p:nvPicPr>
          <p:cNvPr id="7" name="Picture 6" descr="Chart&#10;&#10;Description automatically generated">
            <a:extLst>
              <a:ext uri="{FF2B5EF4-FFF2-40B4-BE49-F238E27FC236}">
                <a16:creationId xmlns:a16="http://schemas.microsoft.com/office/drawing/2014/main" id="{6587A99D-E63B-AC2F-D7DC-2701253941D0}"/>
              </a:ext>
            </a:extLst>
          </p:cNvPr>
          <p:cNvPicPr>
            <a:picLocks noChangeAspect="1"/>
          </p:cNvPicPr>
          <p:nvPr/>
        </p:nvPicPr>
        <p:blipFill>
          <a:blip r:embed="rId4"/>
          <a:stretch>
            <a:fillRect/>
          </a:stretch>
        </p:blipFill>
        <p:spPr>
          <a:xfrm>
            <a:off x="79184" y="629446"/>
            <a:ext cx="3936415" cy="4044332"/>
          </a:xfrm>
          <a:prstGeom prst="rect">
            <a:avLst/>
          </a:prstGeom>
        </p:spPr>
      </p:pic>
      <p:sp>
        <p:nvSpPr>
          <p:cNvPr id="8" name="TextBox 7">
            <a:extLst>
              <a:ext uri="{FF2B5EF4-FFF2-40B4-BE49-F238E27FC236}">
                <a16:creationId xmlns:a16="http://schemas.microsoft.com/office/drawing/2014/main" id="{6101326C-D685-07D2-9F2B-3B1448C52036}"/>
              </a:ext>
            </a:extLst>
          </p:cNvPr>
          <p:cNvSpPr txBox="1"/>
          <p:nvPr/>
        </p:nvSpPr>
        <p:spPr>
          <a:xfrm>
            <a:off x="253747" y="4978771"/>
            <a:ext cx="3936415" cy="93813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0" i="0" u="sng" strike="noStrike" kern="1200" cap="none" spc="0" normalizeH="0" baseline="0" noProof="0" dirty="0">
                <a:ln>
                  <a:noFill/>
                </a:ln>
                <a:solidFill>
                  <a:srgbClr val="00B050"/>
                </a:solidFill>
                <a:effectLst/>
                <a:uLnTx/>
                <a:uFillTx/>
                <a:latin typeface="Aharoni" panose="02010803020104030203" pitchFamily="2" charset="-79"/>
                <a:ea typeface="+mn-ea"/>
                <a:cs typeface="Aharoni" panose="02010803020104030203" pitchFamily="2" charset="-79"/>
              </a:rPr>
              <a:t>Islam</a:t>
            </a:r>
            <a:r>
              <a:rPr kumimoji="0" lang="en-US" sz="2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 is dependent on </a:t>
            </a:r>
            <a:r>
              <a:rPr kumimoji="0" lang="en-US" sz="2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3</a:t>
            </a:r>
            <a:r>
              <a:rPr kumimoji="0" lang="en-US" sz="2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 things: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the Book </a:t>
            </a:r>
            <a:r>
              <a:rPr kumimoji="0" lang="en-US" sz="2000" b="0" i="0" u="none" strike="noStrike" kern="1200" cap="none" spc="0" normalizeH="0" baseline="0" noProof="0" dirty="0">
                <a:ln>
                  <a:noFill/>
                </a:ln>
                <a:solidFill>
                  <a:prstClr val="black"/>
                </a:solidFill>
                <a:effectLst/>
                <a:highlight>
                  <a:srgbClr val="FFFF00"/>
                </a:highlight>
                <a:uLnTx/>
                <a:uFillTx/>
                <a:latin typeface="Aharoni" panose="02010803020104030203" pitchFamily="2" charset="-79"/>
                <a:ea typeface="+mn-ea"/>
                <a:cs typeface="Aharoni" panose="02010803020104030203" pitchFamily="2" charset="-79"/>
              </a:rPr>
              <a:t>(Qur’an)</a:t>
            </a:r>
            <a:r>
              <a:rPr kumimoji="0" lang="en-US" sz="2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                  the Man </a:t>
            </a:r>
            <a:r>
              <a:rPr kumimoji="0" lang="en-US" sz="2000" b="0" i="0" u="none" strike="noStrike" kern="1200" cap="none" spc="0" normalizeH="0" baseline="0" noProof="0" dirty="0">
                <a:ln>
                  <a:noFill/>
                </a:ln>
                <a:solidFill>
                  <a:prstClr val="black"/>
                </a:solidFill>
                <a:effectLst/>
                <a:highlight>
                  <a:srgbClr val="FFFF00"/>
                </a:highlight>
                <a:uLnTx/>
                <a:uFillTx/>
                <a:latin typeface="Aharoni" panose="02010803020104030203" pitchFamily="2" charset="-79"/>
                <a:ea typeface="+mn-ea"/>
                <a:cs typeface="Aharoni" panose="02010803020104030203" pitchFamily="2" charset="-79"/>
              </a:rPr>
              <a:t>(Muhammad)</a:t>
            </a:r>
            <a:r>
              <a:rPr kumimoji="0" lang="en-US" sz="2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                   and The Place </a:t>
            </a:r>
            <a:r>
              <a:rPr kumimoji="0" lang="en-US" sz="2000" b="0" i="0" u="none" strike="noStrike" kern="1200" cap="none" spc="0" normalizeH="0" baseline="0" noProof="0" dirty="0">
                <a:ln>
                  <a:noFill/>
                </a:ln>
                <a:solidFill>
                  <a:prstClr val="black"/>
                </a:solidFill>
                <a:effectLst/>
                <a:highlight>
                  <a:srgbClr val="FFFF00"/>
                </a:highlight>
                <a:uLnTx/>
                <a:uFillTx/>
                <a:latin typeface="Aharoni" panose="02010803020104030203" pitchFamily="2" charset="-79"/>
                <a:ea typeface="+mn-ea"/>
                <a:cs typeface="Aharoni" panose="02010803020104030203" pitchFamily="2" charset="-79"/>
              </a:rPr>
              <a:t>(Mecca)</a:t>
            </a:r>
          </a:p>
        </p:txBody>
      </p:sp>
      <p:sp>
        <p:nvSpPr>
          <p:cNvPr id="9" name="TextBox 8">
            <a:extLst>
              <a:ext uri="{FF2B5EF4-FFF2-40B4-BE49-F238E27FC236}">
                <a16:creationId xmlns:a16="http://schemas.microsoft.com/office/drawing/2014/main" id="{B54FA70B-C723-DD8A-68AE-2C21309E9F71}"/>
              </a:ext>
            </a:extLst>
          </p:cNvPr>
          <p:cNvSpPr txBox="1"/>
          <p:nvPr/>
        </p:nvSpPr>
        <p:spPr>
          <a:xfrm>
            <a:off x="4501368" y="4983182"/>
            <a:ext cx="2941348" cy="93813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When you begin to attack the Place </a:t>
            </a:r>
            <a:r>
              <a:rPr kumimoji="0" lang="en-US" sz="2000" b="0" i="0" u="none" strike="noStrike" kern="1200" cap="none" spc="0" normalizeH="0" baseline="0" noProof="0" dirty="0">
                <a:ln>
                  <a:noFill/>
                </a:ln>
                <a:solidFill>
                  <a:prstClr val="black"/>
                </a:solidFill>
                <a:effectLst/>
                <a:highlight>
                  <a:srgbClr val="FFFF00"/>
                </a:highlight>
                <a:uLnTx/>
                <a:uFillTx/>
                <a:latin typeface="Aharoni" panose="02010803020104030203" pitchFamily="2" charset="-79"/>
                <a:ea typeface="+mn-ea"/>
                <a:cs typeface="Aharoni" panose="02010803020104030203" pitchFamily="2" charset="-79"/>
              </a:rPr>
              <a:t>(Mecca)</a:t>
            </a:r>
            <a:r>
              <a:rPr kumimoji="0" lang="en-US" sz="2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 the other two begin to wobble</a:t>
            </a:r>
          </a:p>
        </p:txBody>
      </p:sp>
      <p:sp>
        <p:nvSpPr>
          <p:cNvPr id="10" name="TextBox 9">
            <a:extLst>
              <a:ext uri="{FF2B5EF4-FFF2-40B4-BE49-F238E27FC236}">
                <a16:creationId xmlns:a16="http://schemas.microsoft.com/office/drawing/2014/main" id="{C9AF1B62-7380-81F0-6F37-A32A796FE489}"/>
              </a:ext>
            </a:extLst>
          </p:cNvPr>
          <p:cNvSpPr txBox="1"/>
          <p:nvPr/>
        </p:nvSpPr>
        <p:spPr>
          <a:xfrm>
            <a:off x="8463071" y="4974165"/>
            <a:ext cx="2941348" cy="93813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But once you destroy the Place </a:t>
            </a:r>
            <a:r>
              <a:rPr kumimoji="0" lang="en-US" sz="2000" b="0" i="0" u="none" strike="noStrike" kern="1200" cap="none" spc="0" normalizeH="0" baseline="0" noProof="0" dirty="0">
                <a:ln>
                  <a:noFill/>
                </a:ln>
                <a:solidFill>
                  <a:prstClr val="black"/>
                </a:solidFill>
                <a:effectLst/>
                <a:highlight>
                  <a:srgbClr val="FFFF00"/>
                </a:highlight>
                <a:uLnTx/>
                <a:uFillTx/>
                <a:latin typeface="Aharoni" panose="02010803020104030203" pitchFamily="2" charset="-79"/>
                <a:ea typeface="+mn-ea"/>
                <a:cs typeface="Aharoni" panose="02010803020104030203" pitchFamily="2" charset="-79"/>
              </a:rPr>
              <a:t>(Mecca)</a:t>
            </a:r>
            <a:r>
              <a:rPr kumimoji="0" lang="en-US" sz="2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 you destroy the other two as well</a:t>
            </a:r>
          </a:p>
        </p:txBody>
      </p:sp>
      <p:sp>
        <p:nvSpPr>
          <p:cNvPr id="2" name="TextBox 1">
            <a:extLst>
              <a:ext uri="{FF2B5EF4-FFF2-40B4-BE49-F238E27FC236}">
                <a16:creationId xmlns:a16="http://schemas.microsoft.com/office/drawing/2014/main" id="{F08D2DBD-B20C-57E2-642F-184AA098A355}"/>
              </a:ext>
            </a:extLst>
          </p:cNvPr>
          <p:cNvSpPr txBox="1"/>
          <p:nvPr/>
        </p:nvSpPr>
        <p:spPr>
          <a:xfrm>
            <a:off x="253747" y="160380"/>
            <a:ext cx="11554433" cy="41705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0" i="0" u="sng" strike="noStrike" kern="1200" cap="none" spc="0" normalizeH="0" baseline="0" noProof="0" dirty="0">
                <a:ln>
                  <a:noFill/>
                </a:ln>
                <a:solidFill>
                  <a:srgbClr val="0070C0"/>
                </a:solidFill>
                <a:effectLst/>
                <a:uLnTx/>
                <a:uFillTx/>
                <a:latin typeface="Aharoni" panose="02010803020104030203" pitchFamily="2" charset="-79"/>
                <a:ea typeface="+mn-ea"/>
                <a:cs typeface="Aharoni" panose="02010803020104030203" pitchFamily="2" charset="-79"/>
              </a:rPr>
              <a:t>Why is Mecca so important?  Because it still exists, &amp; thus can be researched</a:t>
            </a:r>
            <a:endParaRPr kumimoji="0" lang="en-US" sz="2400" b="0" i="0" u="none" strike="noStrike" kern="1200" cap="none" spc="0" normalizeH="0" baseline="0" noProof="0" dirty="0">
              <a:ln>
                <a:noFill/>
              </a:ln>
              <a:solidFill>
                <a:srgbClr val="0070C0"/>
              </a:solidFill>
              <a:effectLst/>
              <a:highlight>
                <a:srgbClr val="FFFF00"/>
              </a:highlight>
              <a:uLnTx/>
              <a:uFillTx/>
              <a:latin typeface="Aharoni" panose="02010803020104030203" pitchFamily="2" charset="-79"/>
              <a:ea typeface="+mn-ea"/>
              <a:cs typeface="Aharoni" panose="02010803020104030203" pitchFamily="2" charset="-79"/>
            </a:endParaRPr>
          </a:p>
        </p:txBody>
      </p:sp>
      <p:sp>
        <p:nvSpPr>
          <p:cNvPr id="6" name="TextBox 5">
            <a:extLst>
              <a:ext uri="{FF2B5EF4-FFF2-40B4-BE49-F238E27FC236}">
                <a16:creationId xmlns:a16="http://schemas.microsoft.com/office/drawing/2014/main" id="{5DA09E70-46BF-3BEE-9AE0-6C085F74E3DE}"/>
              </a:ext>
            </a:extLst>
          </p:cNvPr>
          <p:cNvSpPr txBox="1"/>
          <p:nvPr/>
        </p:nvSpPr>
        <p:spPr>
          <a:xfrm>
            <a:off x="79185" y="6020029"/>
            <a:ext cx="12033632" cy="41705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0" i="0" u="sng" strike="noStrike" kern="1200" cap="none" spc="0" normalizeH="0" baseline="0" noProof="0" dirty="0">
                <a:ln>
                  <a:noFill/>
                </a:ln>
                <a:solidFill>
                  <a:srgbClr val="0070C0"/>
                </a:solidFill>
                <a:effectLst/>
                <a:uLnTx/>
                <a:uFillTx/>
                <a:latin typeface="Aharoni" panose="02010803020104030203" pitchFamily="2" charset="-79"/>
                <a:ea typeface="+mn-ea"/>
                <a:cs typeface="Aharoni" panose="02010803020104030203" pitchFamily="2" charset="-79"/>
              </a:rPr>
              <a:t>If we eradicate Mecca, then there is no Islamic Muhammad, nor an Islamic Qur’an</a:t>
            </a:r>
            <a:endParaRPr kumimoji="0" lang="en-US" sz="2400" b="0" i="0" u="none" strike="noStrike" kern="1200" cap="none" spc="0" normalizeH="0" baseline="0" noProof="0" dirty="0">
              <a:ln>
                <a:noFill/>
              </a:ln>
              <a:solidFill>
                <a:srgbClr val="0070C0"/>
              </a:solidFill>
              <a:effectLst/>
              <a:highlight>
                <a:srgbClr val="FFFF00"/>
              </a:highlight>
              <a:uLnTx/>
              <a:uFillTx/>
              <a:latin typeface="Aharoni" panose="02010803020104030203" pitchFamily="2" charset="-79"/>
              <a:ea typeface="+mn-ea"/>
              <a:cs typeface="Aharoni" panose="02010803020104030203" pitchFamily="2" charset="-79"/>
            </a:endParaRPr>
          </a:p>
        </p:txBody>
      </p:sp>
      <p:sp>
        <p:nvSpPr>
          <p:cNvPr id="11" name="TextBox 10">
            <a:extLst>
              <a:ext uri="{FF2B5EF4-FFF2-40B4-BE49-F238E27FC236}">
                <a16:creationId xmlns:a16="http://schemas.microsoft.com/office/drawing/2014/main" id="{117F4D49-7CAE-8441-85CF-14135A541658}"/>
              </a:ext>
            </a:extLst>
          </p:cNvPr>
          <p:cNvSpPr txBox="1"/>
          <p:nvPr/>
        </p:nvSpPr>
        <p:spPr>
          <a:xfrm>
            <a:off x="1028406" y="6460738"/>
            <a:ext cx="10779773" cy="41705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0" i="0" u="sng" strike="noStrike" kern="1200" cap="none" spc="0" normalizeH="0" baseline="0" noProof="0" dirty="0">
                <a:ln>
                  <a:noFill/>
                </a:ln>
                <a:solidFill>
                  <a:srgbClr val="0070C0"/>
                </a:solidFill>
                <a:effectLst/>
                <a:uLnTx/>
                <a:uFillTx/>
                <a:latin typeface="Aharoni" panose="02010803020104030203" pitchFamily="2" charset="-79"/>
                <a:ea typeface="+mn-ea"/>
                <a:cs typeface="Aharoni" panose="02010803020104030203" pitchFamily="2" charset="-79"/>
              </a:rPr>
              <a:t>So, let’s begin by looking at what Muslims claim for Mecca</a:t>
            </a:r>
            <a:endParaRPr kumimoji="0" lang="en-US" sz="2400" b="0" i="0" u="none" strike="noStrike" kern="1200" cap="none" spc="0" normalizeH="0" baseline="0" noProof="0" dirty="0">
              <a:ln>
                <a:noFill/>
              </a:ln>
              <a:solidFill>
                <a:srgbClr val="0070C0"/>
              </a:solidFill>
              <a:effectLst/>
              <a:highlight>
                <a:srgbClr val="FFFF00"/>
              </a:highligh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14664229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fltVal val="0"/>
                                          </p:val>
                                        </p:tav>
                                        <p:tav tm="100000">
                                          <p:val>
                                            <p:strVal val="#ppt_w"/>
                                          </p:val>
                                        </p:tav>
                                      </p:tavLst>
                                    </p:anim>
                                    <p:anim calcmode="lin" valueType="num">
                                      <p:cBhvr>
                                        <p:cTn id="34" dur="1000" fill="hold"/>
                                        <p:tgtEl>
                                          <p:spTgt spid="3"/>
                                        </p:tgtEl>
                                        <p:attrNameLst>
                                          <p:attrName>ppt_h</p:attrName>
                                        </p:attrNameLst>
                                      </p:cBhvr>
                                      <p:tavLst>
                                        <p:tav tm="0">
                                          <p:val>
                                            <p:fltVal val="0"/>
                                          </p:val>
                                        </p:tav>
                                        <p:tav tm="100000">
                                          <p:val>
                                            <p:strVal val="#ppt_h"/>
                                          </p:val>
                                        </p:tav>
                                      </p:tavLst>
                                    </p:anim>
                                    <p:anim calcmode="lin" valueType="num">
                                      <p:cBhvr>
                                        <p:cTn id="35" dur="1000" fill="hold"/>
                                        <p:tgtEl>
                                          <p:spTgt spid="3"/>
                                        </p:tgtEl>
                                        <p:attrNameLst>
                                          <p:attrName>style.rotation</p:attrName>
                                        </p:attrNameLst>
                                      </p:cBhvr>
                                      <p:tavLst>
                                        <p:tav tm="0">
                                          <p:val>
                                            <p:fltVal val="90"/>
                                          </p:val>
                                        </p:tav>
                                        <p:tav tm="100000">
                                          <p:val>
                                            <p:fltVal val="0"/>
                                          </p:val>
                                        </p:tav>
                                      </p:tavLst>
                                    </p:anim>
                                    <p:animEffect transition="in" filter="fade">
                                      <p:cBhvr>
                                        <p:cTn id="36" dur="1000"/>
                                        <p:tgtEl>
                                          <p:spTgt spid="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1000" fill="hold"/>
                                        <p:tgtEl>
                                          <p:spTgt spid="6"/>
                                        </p:tgtEl>
                                        <p:attrNameLst>
                                          <p:attrName>ppt_w</p:attrName>
                                        </p:attrNameLst>
                                      </p:cBhvr>
                                      <p:tavLst>
                                        <p:tav tm="0">
                                          <p:val>
                                            <p:fltVal val="0"/>
                                          </p:val>
                                        </p:tav>
                                        <p:tav tm="100000">
                                          <p:val>
                                            <p:strVal val="#ppt_w"/>
                                          </p:val>
                                        </p:tav>
                                      </p:tavLst>
                                    </p:anim>
                                    <p:anim calcmode="lin" valueType="num">
                                      <p:cBhvr>
                                        <p:cTn id="47" dur="1000" fill="hold"/>
                                        <p:tgtEl>
                                          <p:spTgt spid="6"/>
                                        </p:tgtEl>
                                        <p:attrNameLst>
                                          <p:attrName>ppt_h</p:attrName>
                                        </p:attrNameLst>
                                      </p:cBhvr>
                                      <p:tavLst>
                                        <p:tav tm="0">
                                          <p:val>
                                            <p:fltVal val="0"/>
                                          </p:val>
                                        </p:tav>
                                        <p:tav tm="100000">
                                          <p:val>
                                            <p:strVal val="#ppt_h"/>
                                          </p:val>
                                        </p:tav>
                                      </p:tavLst>
                                    </p:anim>
                                    <p:anim calcmode="lin" valueType="num">
                                      <p:cBhvr>
                                        <p:cTn id="48" dur="1000" fill="hold"/>
                                        <p:tgtEl>
                                          <p:spTgt spid="6"/>
                                        </p:tgtEl>
                                        <p:attrNameLst>
                                          <p:attrName>style.rotation</p:attrName>
                                        </p:attrNameLst>
                                      </p:cBhvr>
                                      <p:tavLst>
                                        <p:tav tm="0">
                                          <p:val>
                                            <p:fltVal val="90"/>
                                          </p:val>
                                        </p:tav>
                                        <p:tav tm="100000">
                                          <p:val>
                                            <p:fltVal val="0"/>
                                          </p:val>
                                        </p:tav>
                                      </p:tavLst>
                                    </p:anim>
                                    <p:animEffect transition="in" filter="fade">
                                      <p:cBhvr>
                                        <p:cTn id="49" dur="10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ppt_w</p:attrName>
                                        </p:attrNameLst>
                                      </p:cBhvr>
                                      <p:tavLst>
                                        <p:tav tm="0">
                                          <p:val>
                                            <p:fltVal val="0"/>
                                          </p:val>
                                        </p:tav>
                                        <p:tav tm="100000">
                                          <p:val>
                                            <p:strVal val="#ppt_w"/>
                                          </p:val>
                                        </p:tav>
                                      </p:tavLst>
                                    </p:anim>
                                    <p:anim calcmode="lin" valueType="num">
                                      <p:cBhvr>
                                        <p:cTn id="55" dur="1000" fill="hold"/>
                                        <p:tgtEl>
                                          <p:spTgt spid="11"/>
                                        </p:tgtEl>
                                        <p:attrNameLst>
                                          <p:attrName>ppt_h</p:attrName>
                                        </p:attrNameLst>
                                      </p:cBhvr>
                                      <p:tavLst>
                                        <p:tav tm="0">
                                          <p:val>
                                            <p:fltVal val="0"/>
                                          </p:val>
                                        </p:tav>
                                        <p:tav tm="100000">
                                          <p:val>
                                            <p:strVal val="#ppt_h"/>
                                          </p:val>
                                        </p:tav>
                                      </p:tavLst>
                                    </p:anim>
                                    <p:anim calcmode="lin" valueType="num">
                                      <p:cBhvr>
                                        <p:cTn id="56" dur="1000" fill="hold"/>
                                        <p:tgtEl>
                                          <p:spTgt spid="11"/>
                                        </p:tgtEl>
                                        <p:attrNameLst>
                                          <p:attrName>style.rotation</p:attrName>
                                        </p:attrNameLst>
                                      </p:cBhvr>
                                      <p:tavLst>
                                        <p:tav tm="0">
                                          <p:val>
                                            <p:fltVal val="90"/>
                                          </p:val>
                                        </p:tav>
                                        <p:tav tm="100000">
                                          <p:val>
                                            <p:fltVal val="0"/>
                                          </p:val>
                                        </p:tav>
                                      </p:tavLst>
                                    </p:anim>
                                    <p:animEffect transition="in" filter="fade">
                                      <p:cBhvr>
                                        <p:cTn id="5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6"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1468629"/>
            <a:ext cx="6855690" cy="906163"/>
          </a:xfrm>
        </p:spPr>
        <p:txBody>
          <a:bodyPr/>
          <a:lstStyle/>
          <a:p>
            <a:r>
              <a:rPr lang="en-US" dirty="0"/>
              <a:t>What Muslims Claim</a:t>
            </a:r>
          </a:p>
        </p:txBody>
      </p:sp>
      <p:sp>
        <p:nvSpPr>
          <p:cNvPr id="3" name="Text Placeholder 2"/>
          <p:cNvSpPr>
            <a:spLocks noGrp="1"/>
          </p:cNvSpPr>
          <p:nvPr>
            <p:ph type="body" sz="quarter" idx="10"/>
          </p:nvPr>
        </p:nvSpPr>
        <p:spPr>
          <a:xfrm>
            <a:off x="838201" y="2175843"/>
            <a:ext cx="10547554" cy="501517"/>
          </a:xfrm>
        </p:spPr>
        <p:txBody>
          <a:bodyPr/>
          <a:lstStyle/>
          <a:p>
            <a:r>
              <a:rPr lang="en-US" b="1" dirty="0"/>
              <a:t>MECCA</a:t>
            </a:r>
            <a:r>
              <a:rPr lang="en-US" dirty="0"/>
              <a:t> is the oldest and best-known city in history</a:t>
            </a:r>
          </a:p>
        </p:txBody>
      </p:sp>
      <p:sp>
        <p:nvSpPr>
          <p:cNvPr id="4" name="Content Placeholder 3"/>
          <p:cNvSpPr>
            <a:spLocks noGrp="1"/>
          </p:cNvSpPr>
          <p:nvPr>
            <p:ph sz="quarter" idx="12"/>
          </p:nvPr>
        </p:nvSpPr>
        <p:spPr>
          <a:xfrm>
            <a:off x="838201" y="2818435"/>
            <a:ext cx="10547554" cy="3797518"/>
          </a:xfrm>
        </p:spPr>
        <p:txBody>
          <a:bodyPr/>
          <a:lstStyle/>
          <a:p>
            <a:pPr marL="457200" indent="-457200" algn="just">
              <a:buFont typeface="Arial" panose="020B0604020202020204" pitchFamily="34" charset="0"/>
              <a:buChar char="•"/>
            </a:pPr>
            <a:r>
              <a:rPr lang="en-US" sz="2800" b="1" dirty="0">
                <a:solidFill>
                  <a:srgbClr val="CC9900"/>
                </a:solidFill>
              </a:rPr>
              <a:t>Mecca</a:t>
            </a:r>
            <a:r>
              <a:rPr lang="en-US" sz="2800" dirty="0">
                <a:solidFill>
                  <a:srgbClr val="CC9900"/>
                </a:solidFill>
              </a:rPr>
              <a:t> </a:t>
            </a:r>
            <a:r>
              <a:rPr lang="en-US" sz="2800" dirty="0">
                <a:solidFill>
                  <a:schemeClr val="tx1">
                    <a:lumMod val="95000"/>
                    <a:lumOff val="5000"/>
                  </a:schemeClr>
                </a:solidFill>
              </a:rPr>
              <a:t>is where </a:t>
            </a:r>
            <a:r>
              <a:rPr lang="en-US" sz="2800" b="1" dirty="0">
                <a:solidFill>
                  <a:srgbClr val="0070C0"/>
                </a:solidFill>
              </a:rPr>
              <a:t>Adam and Eve </a:t>
            </a:r>
            <a:r>
              <a:rPr lang="en-US" sz="2800" dirty="0">
                <a:solidFill>
                  <a:schemeClr val="tx1">
                    <a:lumMod val="95000"/>
                    <a:lumOff val="5000"/>
                  </a:schemeClr>
                </a:solidFill>
              </a:rPr>
              <a:t>were thrown down to, from the Garden of Eden (Surah 7:24)</a:t>
            </a:r>
          </a:p>
          <a:p>
            <a:pPr marL="457200" indent="-457200" algn="just">
              <a:buFont typeface="Arial" panose="020B0604020202020204" pitchFamily="34" charset="0"/>
              <a:buChar char="•"/>
            </a:pPr>
            <a:r>
              <a:rPr lang="en-US" sz="2800" b="1" dirty="0">
                <a:solidFill>
                  <a:srgbClr val="CC9900"/>
                </a:solidFill>
              </a:rPr>
              <a:t>Mecca</a:t>
            </a:r>
            <a:r>
              <a:rPr lang="en-US" sz="2800" dirty="0">
                <a:solidFill>
                  <a:schemeClr val="bg2"/>
                </a:solidFill>
              </a:rPr>
              <a:t> </a:t>
            </a:r>
            <a:r>
              <a:rPr lang="en-US" sz="2800" dirty="0">
                <a:solidFill>
                  <a:schemeClr val="tx1">
                    <a:lumMod val="95000"/>
                    <a:lumOff val="5000"/>
                  </a:schemeClr>
                </a:solidFill>
              </a:rPr>
              <a:t>is where </a:t>
            </a:r>
            <a:r>
              <a:rPr lang="en-US" sz="2800" b="1" dirty="0">
                <a:solidFill>
                  <a:srgbClr val="0070C0"/>
                </a:solidFill>
              </a:rPr>
              <a:t>Abraham</a:t>
            </a:r>
            <a:r>
              <a:rPr lang="en-US" sz="2800" dirty="0">
                <a:solidFill>
                  <a:schemeClr val="tx1">
                    <a:lumMod val="95000"/>
                    <a:lumOff val="5000"/>
                  </a:schemeClr>
                </a:solidFill>
              </a:rPr>
              <a:t> lived when he destroyed the idols within the </a:t>
            </a:r>
            <a:r>
              <a:rPr lang="en-US" sz="2800" dirty="0" err="1">
                <a:solidFill>
                  <a:schemeClr val="tx1">
                    <a:lumMod val="95000"/>
                    <a:lumOff val="5000"/>
                  </a:schemeClr>
                </a:solidFill>
              </a:rPr>
              <a:t>Ka’aba</a:t>
            </a:r>
            <a:r>
              <a:rPr lang="en-US" sz="2800" dirty="0">
                <a:solidFill>
                  <a:schemeClr val="tx1">
                    <a:lumMod val="95000"/>
                    <a:lumOff val="5000"/>
                  </a:schemeClr>
                </a:solidFill>
              </a:rPr>
              <a:t> (Surah 21:51-71)</a:t>
            </a:r>
          </a:p>
          <a:p>
            <a:pPr marL="457200" indent="-457200" algn="just">
              <a:buFont typeface="Arial" panose="020B0604020202020204" pitchFamily="34" charset="0"/>
              <a:buChar char="•"/>
            </a:pPr>
            <a:r>
              <a:rPr lang="en-US" sz="2800" b="1" dirty="0">
                <a:solidFill>
                  <a:srgbClr val="CC9900"/>
                </a:solidFill>
              </a:rPr>
              <a:t>Mecca</a:t>
            </a:r>
            <a:r>
              <a:rPr lang="en-US" sz="2800" dirty="0">
                <a:solidFill>
                  <a:srgbClr val="CC9900"/>
                </a:solidFill>
              </a:rPr>
              <a:t> </a:t>
            </a:r>
            <a:r>
              <a:rPr lang="en-US" sz="2800" dirty="0">
                <a:solidFill>
                  <a:schemeClr val="tx1">
                    <a:lumMod val="95000"/>
                    <a:lumOff val="5000"/>
                  </a:schemeClr>
                </a:solidFill>
              </a:rPr>
              <a:t>is the center of </a:t>
            </a:r>
            <a:r>
              <a:rPr lang="en-US" sz="2800" b="1" dirty="0">
                <a:solidFill>
                  <a:srgbClr val="0070C0"/>
                </a:solidFill>
              </a:rPr>
              <a:t>trade</a:t>
            </a:r>
            <a:r>
              <a:rPr lang="en-US" sz="2800" dirty="0">
                <a:solidFill>
                  <a:schemeClr val="tx1">
                    <a:lumMod val="95000"/>
                    <a:lumOff val="5000"/>
                  </a:schemeClr>
                </a:solidFill>
              </a:rPr>
              <a:t> North, South, East and West (Montgomery Watt’s ‘Trade Route Theory’)</a:t>
            </a:r>
          </a:p>
          <a:p>
            <a:pPr algn="just"/>
            <a:r>
              <a:rPr lang="en-US" sz="2800" dirty="0">
                <a:solidFill>
                  <a:schemeClr val="tx1">
                    <a:lumMod val="95000"/>
                    <a:lumOff val="5000"/>
                  </a:schemeClr>
                </a:solidFill>
              </a:rPr>
              <a:t>So, it should be one of the best known and best documented places in history!</a:t>
            </a:r>
          </a:p>
        </p:txBody>
      </p:sp>
    </p:spTree>
    <p:extLst>
      <p:ext uri="{BB962C8B-B14F-4D97-AF65-F5344CB8AC3E}">
        <p14:creationId xmlns:p14="http://schemas.microsoft.com/office/powerpoint/2010/main" val="2747057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additive="base">
                                        <p:cTn id="2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305667"/>
            <a:ext cx="8607456" cy="640572"/>
          </a:xfrm>
        </p:spPr>
        <p:txBody>
          <a:bodyPr>
            <a:normAutofit/>
          </a:bodyPr>
          <a:lstStyle/>
          <a:p>
            <a:r>
              <a:rPr lang="en-US" dirty="0"/>
              <a:t>Inferences to ‘Mecca’ in the </a:t>
            </a:r>
            <a:r>
              <a:rPr lang="en-US" u="sng" dirty="0"/>
              <a:t>Qur’an</a:t>
            </a:r>
          </a:p>
        </p:txBody>
      </p:sp>
      <p:sp>
        <p:nvSpPr>
          <p:cNvPr id="3" name="Text Placeholder 2"/>
          <p:cNvSpPr>
            <a:spLocks noGrp="1"/>
          </p:cNvSpPr>
          <p:nvPr>
            <p:ph type="body" sz="quarter" idx="10"/>
          </p:nvPr>
        </p:nvSpPr>
        <p:spPr>
          <a:xfrm>
            <a:off x="838202" y="1065247"/>
            <a:ext cx="7384310" cy="474784"/>
          </a:xfrm>
        </p:spPr>
        <p:txBody>
          <a:bodyPr/>
          <a:lstStyle/>
          <a:p>
            <a:r>
              <a:rPr lang="en-US" b="1" dirty="0">
                <a:solidFill>
                  <a:schemeClr val="accent4">
                    <a:lumMod val="75000"/>
                  </a:schemeClr>
                </a:solidFill>
              </a:rPr>
              <a:t>Mecca</a:t>
            </a:r>
            <a:r>
              <a:rPr lang="en-US" dirty="0"/>
              <a:t> is the </a:t>
            </a:r>
            <a:r>
              <a:rPr lang="en-US" b="1" dirty="0">
                <a:solidFill>
                  <a:schemeClr val="accent4">
                    <a:lumMod val="75000"/>
                  </a:schemeClr>
                </a:solidFill>
              </a:rPr>
              <a:t>center of Islam</a:t>
            </a:r>
            <a:r>
              <a:rPr lang="en-US" dirty="0"/>
              <a:t>, and the </a:t>
            </a:r>
            <a:r>
              <a:rPr lang="en-US" b="1" u="sng" dirty="0">
                <a:solidFill>
                  <a:schemeClr val="accent4">
                    <a:lumMod val="75000"/>
                  </a:schemeClr>
                </a:solidFill>
              </a:rPr>
              <a:t>center of history</a:t>
            </a:r>
          </a:p>
        </p:txBody>
      </p:sp>
      <p:sp>
        <p:nvSpPr>
          <p:cNvPr id="4" name="Content Placeholder 3"/>
          <p:cNvSpPr>
            <a:spLocks noGrp="1"/>
          </p:cNvSpPr>
          <p:nvPr>
            <p:ph sz="quarter" idx="11"/>
          </p:nvPr>
        </p:nvSpPr>
        <p:spPr>
          <a:xfrm>
            <a:off x="838202" y="1659039"/>
            <a:ext cx="10495083" cy="4730261"/>
          </a:xfrm>
        </p:spPr>
        <p:txBody>
          <a:bodyPr/>
          <a:lstStyle/>
          <a:p>
            <a:pPr algn="just">
              <a:spcBef>
                <a:spcPts val="0"/>
              </a:spcBef>
            </a:pPr>
            <a:r>
              <a:rPr lang="is-IS" altLang="en-US" dirty="0">
                <a:solidFill>
                  <a:schemeClr val="accent4">
                    <a:lumMod val="10000"/>
                  </a:schemeClr>
                </a:solidFill>
                <a:ea typeface="Tahoma" panose="020B0604030504040204" pitchFamily="34" charset="0"/>
                <a:cs typeface="Tahoma" panose="020B0604030504040204" pitchFamily="34" charset="0"/>
              </a:rPr>
              <a:t>(Note: none of the verses below use the word “Mecca“. It‘s only implied)</a:t>
            </a:r>
          </a:p>
          <a:p>
            <a:pPr algn="just">
              <a:spcBef>
                <a:spcPts val="0"/>
              </a:spcBef>
            </a:pPr>
            <a:endParaRPr lang="en-US" altLang="en-US" sz="2800" dirty="0">
              <a:solidFill>
                <a:schemeClr val="accent4">
                  <a:lumMod val="10000"/>
                </a:schemeClr>
              </a:solidFill>
              <a:ea typeface="Tahoma" panose="020B0604030504040204" pitchFamily="34" charset="0"/>
              <a:cs typeface="Tahoma" panose="020B0604030504040204" pitchFamily="34" charset="0"/>
            </a:endParaRPr>
          </a:p>
          <a:p>
            <a:pPr algn="just">
              <a:spcBef>
                <a:spcPts val="0"/>
              </a:spcBef>
              <a:buFont typeface="Arial" panose="020B0604020202020204" pitchFamily="34" charset="0"/>
              <a:buChar char="•"/>
            </a:pPr>
            <a:r>
              <a:rPr lang="en-US" altLang="en-US" sz="2800" dirty="0">
                <a:solidFill>
                  <a:schemeClr val="accent4">
                    <a:lumMod val="10000"/>
                  </a:schemeClr>
                </a:solidFill>
                <a:ea typeface="Tahoma" panose="020B0604030504040204" pitchFamily="34" charset="0"/>
                <a:cs typeface="Tahoma" panose="020B0604030504040204" pitchFamily="34" charset="0"/>
              </a:rPr>
              <a:t>“The </a:t>
            </a:r>
            <a:r>
              <a:rPr lang="en-US" altLang="en-US" sz="2800" b="1" u="sng" dirty="0">
                <a:solidFill>
                  <a:srgbClr val="CC9900"/>
                </a:solidFill>
                <a:ea typeface="Tahoma" panose="020B0604030504040204" pitchFamily="34" charset="0"/>
                <a:cs typeface="Tahoma" panose="020B0604030504040204" pitchFamily="34" charset="0"/>
              </a:rPr>
              <a:t>first sanctuary </a:t>
            </a:r>
            <a:r>
              <a:rPr lang="en-US" altLang="en-US" sz="2800" dirty="0">
                <a:solidFill>
                  <a:schemeClr val="accent4">
                    <a:lumMod val="10000"/>
                  </a:schemeClr>
                </a:solidFill>
                <a:ea typeface="Tahoma" panose="020B0604030504040204" pitchFamily="34" charset="0"/>
                <a:cs typeface="Tahoma" panose="020B0604030504040204" pitchFamily="34" charset="0"/>
              </a:rPr>
              <a:t>appointed for mankind was that at </a:t>
            </a:r>
            <a:r>
              <a:rPr lang="en-US" altLang="en-US" sz="2800" dirty="0" err="1">
                <a:solidFill>
                  <a:schemeClr val="accent4">
                    <a:lumMod val="10000"/>
                  </a:schemeClr>
                </a:solidFill>
                <a:ea typeface="Tahoma" panose="020B0604030504040204" pitchFamily="34" charset="0"/>
                <a:cs typeface="Tahoma" panose="020B0604030504040204" pitchFamily="34" charset="0"/>
              </a:rPr>
              <a:t>Bakkah</a:t>
            </a:r>
            <a:r>
              <a:rPr lang="en-US" altLang="en-US" sz="2800" dirty="0">
                <a:solidFill>
                  <a:schemeClr val="accent4">
                    <a:lumMod val="10000"/>
                  </a:schemeClr>
                </a:solidFill>
                <a:ea typeface="Tahoma" panose="020B0604030504040204" pitchFamily="34" charset="0"/>
                <a:cs typeface="Tahoma" panose="020B0604030504040204" pitchFamily="34" charset="0"/>
              </a:rPr>
              <a:t> 	(Does </a:t>
            </a:r>
            <a:r>
              <a:rPr lang="en-US" altLang="en-US" sz="2800" dirty="0" err="1">
                <a:solidFill>
                  <a:schemeClr val="accent4">
                    <a:lumMod val="10000"/>
                  </a:schemeClr>
                </a:solidFill>
                <a:ea typeface="Tahoma" panose="020B0604030504040204" pitchFamily="34" charset="0"/>
                <a:cs typeface="Tahoma" panose="020B0604030504040204" pitchFamily="34" charset="0"/>
              </a:rPr>
              <a:t>Bakkah</a:t>
            </a:r>
            <a:r>
              <a:rPr lang="en-US" altLang="en-US" sz="2800" dirty="0">
                <a:solidFill>
                  <a:schemeClr val="accent4">
                    <a:lumMod val="10000"/>
                  </a:schemeClr>
                </a:solidFill>
                <a:ea typeface="Tahoma" panose="020B0604030504040204" pitchFamily="34" charset="0"/>
                <a:cs typeface="Tahoma" panose="020B0604030504040204" pitchFamily="34" charset="0"/>
              </a:rPr>
              <a:t> = Mecca)”? (</a:t>
            </a:r>
            <a:r>
              <a:rPr lang="en-US" altLang="x-none" sz="2800" dirty="0" err="1">
                <a:solidFill>
                  <a:schemeClr val="accent4">
                    <a:lumMod val="10000"/>
                  </a:schemeClr>
                </a:solidFill>
                <a:ea typeface="Tahoma" panose="020B0604030504040204" pitchFamily="34" charset="0"/>
                <a:cs typeface="Tahoma" panose="020B0604030504040204" pitchFamily="34" charset="0"/>
              </a:rPr>
              <a:t>Sura</a:t>
            </a:r>
            <a:r>
              <a:rPr lang="en-US" altLang="x-none" sz="2800" dirty="0">
                <a:solidFill>
                  <a:schemeClr val="accent4">
                    <a:lumMod val="10000"/>
                  </a:schemeClr>
                </a:solidFill>
                <a:ea typeface="Tahoma" panose="020B0604030504040204" pitchFamily="34" charset="0"/>
                <a:cs typeface="Tahoma" panose="020B0604030504040204" pitchFamily="34" charset="0"/>
              </a:rPr>
              <a:t> 3:96)</a:t>
            </a:r>
            <a:endParaRPr lang="en-US" altLang="en-US" sz="2800" dirty="0">
              <a:solidFill>
                <a:schemeClr val="accent4">
                  <a:lumMod val="10000"/>
                </a:schemeClr>
              </a:solidFill>
              <a:ea typeface="Tahoma" panose="020B0604030504040204" pitchFamily="34" charset="0"/>
              <a:cs typeface="Tahoma" panose="020B0604030504040204" pitchFamily="34" charset="0"/>
            </a:endParaRPr>
          </a:p>
          <a:p>
            <a:pPr algn="just">
              <a:spcBef>
                <a:spcPts val="0"/>
              </a:spcBef>
              <a:buFont typeface="Arial" panose="020B0604020202020204" pitchFamily="34" charset="0"/>
              <a:buChar char="•"/>
            </a:pPr>
            <a:r>
              <a:rPr lang="en-US" altLang="en-US" sz="2800" dirty="0">
                <a:solidFill>
                  <a:schemeClr val="accent4">
                    <a:lumMod val="10000"/>
                  </a:schemeClr>
                </a:solidFill>
                <a:ea typeface="Tahoma" panose="020B0604030504040204" pitchFamily="34" charset="0"/>
                <a:cs typeface="Tahoma" panose="020B0604030504040204" pitchFamily="34" charset="0"/>
              </a:rPr>
              <a:t>Mecca is the “</a:t>
            </a:r>
            <a:r>
              <a:rPr lang="en-US" altLang="en-US" sz="2800" b="1" u="sng" dirty="0">
                <a:solidFill>
                  <a:srgbClr val="CC9900"/>
                </a:solidFill>
                <a:ea typeface="Tahoma" panose="020B0604030504040204" pitchFamily="34" charset="0"/>
                <a:cs typeface="Tahoma" panose="020B0604030504040204" pitchFamily="34" charset="0"/>
              </a:rPr>
              <a:t>mother of all settlements</a:t>
            </a:r>
            <a:r>
              <a:rPr lang="en-US" altLang="en-US" sz="2800" dirty="0">
                <a:solidFill>
                  <a:schemeClr val="accent4">
                    <a:lumMod val="10000"/>
                  </a:schemeClr>
                </a:solidFill>
                <a:ea typeface="Tahoma" panose="020B0604030504040204" pitchFamily="34" charset="0"/>
                <a:cs typeface="Tahoma" panose="020B0604030504040204" pitchFamily="34" charset="0"/>
              </a:rPr>
              <a:t>.” </a:t>
            </a:r>
            <a:r>
              <a:rPr lang="en-US" altLang="x-none" sz="2800" dirty="0">
                <a:solidFill>
                  <a:schemeClr val="accent4">
                    <a:lumMod val="10000"/>
                  </a:schemeClr>
                </a:solidFill>
                <a:ea typeface="Tahoma" panose="020B0604030504040204" pitchFamily="34" charset="0"/>
                <a:cs typeface="Tahoma" panose="020B0604030504040204" pitchFamily="34" charset="0"/>
              </a:rPr>
              <a:t>(</a:t>
            </a:r>
            <a:r>
              <a:rPr lang="en-US" altLang="x-none" sz="2800" dirty="0" err="1">
                <a:solidFill>
                  <a:schemeClr val="accent4">
                    <a:lumMod val="10000"/>
                  </a:schemeClr>
                </a:solidFill>
                <a:ea typeface="Tahoma" panose="020B0604030504040204" pitchFamily="34" charset="0"/>
                <a:cs typeface="Tahoma" panose="020B0604030504040204" pitchFamily="34" charset="0"/>
              </a:rPr>
              <a:t>Sura</a:t>
            </a:r>
            <a:r>
              <a:rPr lang="en-US" altLang="x-none" sz="2800" dirty="0">
                <a:solidFill>
                  <a:schemeClr val="accent4">
                    <a:lumMod val="10000"/>
                  </a:schemeClr>
                </a:solidFill>
                <a:ea typeface="Tahoma" panose="020B0604030504040204" pitchFamily="34" charset="0"/>
                <a:cs typeface="Tahoma" panose="020B0604030504040204" pitchFamily="34" charset="0"/>
              </a:rPr>
              <a:t> 6:92 &amp; 42:7)</a:t>
            </a:r>
          </a:p>
          <a:p>
            <a:pPr algn="just">
              <a:spcBef>
                <a:spcPts val="0"/>
              </a:spcBef>
              <a:buFont typeface="Arial" panose="020B0604020202020204" pitchFamily="34" charset="0"/>
              <a:buChar char="•"/>
            </a:pPr>
            <a:r>
              <a:rPr lang="en-US" altLang="x-none" sz="2800" dirty="0">
                <a:solidFill>
                  <a:schemeClr val="accent4">
                    <a:lumMod val="10000"/>
                  </a:schemeClr>
                </a:solidFill>
                <a:ea typeface="Tahoma" panose="020B0604030504040204" pitchFamily="34" charset="0"/>
                <a:cs typeface="Tahoma" panose="020B0604030504040204" pitchFamily="34" charset="0"/>
              </a:rPr>
              <a:t>Mecca was where </a:t>
            </a:r>
            <a:r>
              <a:rPr lang="en-US" altLang="x-none" sz="2800" b="1" u="sng" dirty="0">
                <a:solidFill>
                  <a:srgbClr val="CC9900"/>
                </a:solidFill>
                <a:ea typeface="Tahoma" panose="020B0604030504040204" pitchFamily="34" charset="0"/>
                <a:cs typeface="Tahoma" panose="020B0604030504040204" pitchFamily="34" charset="0"/>
              </a:rPr>
              <a:t>Adam &amp; Eve</a:t>
            </a:r>
            <a:r>
              <a:rPr lang="en-US" altLang="x-none" sz="2800" dirty="0">
                <a:solidFill>
                  <a:schemeClr val="accent4">
                    <a:lumMod val="10000"/>
                  </a:schemeClr>
                </a:solidFill>
                <a:ea typeface="Tahoma" panose="020B0604030504040204" pitchFamily="34" charset="0"/>
                <a:cs typeface="Tahoma" panose="020B0604030504040204" pitchFamily="34" charset="0"/>
              </a:rPr>
              <a:t> were caste down to (Sura 7:24)</a:t>
            </a:r>
          </a:p>
          <a:p>
            <a:pPr algn="just">
              <a:spcBef>
                <a:spcPts val="0"/>
              </a:spcBef>
              <a:buFont typeface="Arial" panose="020B0604020202020204" pitchFamily="34" charset="0"/>
              <a:buChar char="•"/>
            </a:pPr>
            <a:r>
              <a:rPr lang="en-US" altLang="x-none" sz="2800" dirty="0">
                <a:solidFill>
                  <a:schemeClr val="accent4">
                    <a:lumMod val="10000"/>
                  </a:schemeClr>
                </a:solidFill>
                <a:ea typeface="Tahoma" panose="020B0604030504040204" pitchFamily="34" charset="0"/>
                <a:cs typeface="Tahoma" panose="020B0604030504040204" pitchFamily="34" charset="0"/>
              </a:rPr>
              <a:t>Mecca was where </a:t>
            </a:r>
            <a:r>
              <a:rPr lang="en-US" altLang="x-none" sz="2800" b="1" u="sng" dirty="0">
                <a:solidFill>
                  <a:srgbClr val="CC9900"/>
                </a:solidFill>
                <a:ea typeface="Tahoma" panose="020B0604030504040204" pitchFamily="34" charset="0"/>
                <a:cs typeface="Tahoma" panose="020B0604030504040204" pitchFamily="34" charset="0"/>
              </a:rPr>
              <a:t>Abraham</a:t>
            </a:r>
            <a:r>
              <a:rPr lang="en-US" altLang="x-none" sz="2800" dirty="0">
                <a:solidFill>
                  <a:schemeClr val="accent4">
                    <a:lumMod val="10000"/>
                  </a:schemeClr>
                </a:solidFill>
                <a:ea typeface="Tahoma" panose="020B0604030504040204" pitchFamily="34" charset="0"/>
                <a:cs typeface="Tahoma" panose="020B0604030504040204" pitchFamily="34" charset="0"/>
              </a:rPr>
              <a:t> lived in 1900 BC (</a:t>
            </a:r>
            <a:r>
              <a:rPr lang="en-US" altLang="x-none" sz="2800" dirty="0" err="1">
                <a:solidFill>
                  <a:schemeClr val="accent4">
                    <a:lumMod val="10000"/>
                  </a:schemeClr>
                </a:solidFill>
                <a:ea typeface="Tahoma" panose="020B0604030504040204" pitchFamily="34" charset="0"/>
                <a:cs typeface="Tahoma" panose="020B0604030504040204" pitchFamily="34" charset="0"/>
              </a:rPr>
              <a:t>Sura</a:t>
            </a:r>
            <a:r>
              <a:rPr lang="en-US" altLang="x-none" sz="2800" dirty="0">
                <a:solidFill>
                  <a:schemeClr val="accent4">
                    <a:lumMod val="10000"/>
                  </a:schemeClr>
                </a:solidFill>
                <a:ea typeface="Tahoma" panose="020B0604030504040204" pitchFamily="34" charset="0"/>
                <a:cs typeface="Tahoma" panose="020B0604030504040204" pitchFamily="34" charset="0"/>
              </a:rPr>
              <a:t> 21:51-71)</a:t>
            </a:r>
          </a:p>
          <a:p>
            <a:pPr algn="just">
              <a:spcBef>
                <a:spcPts val="0"/>
              </a:spcBef>
              <a:buFont typeface="Arial" panose="020B0604020202020204" pitchFamily="34" charset="0"/>
              <a:buChar char="•"/>
            </a:pPr>
            <a:r>
              <a:rPr lang="en-US" altLang="en-US" sz="2800" dirty="0">
                <a:solidFill>
                  <a:schemeClr val="accent4">
                    <a:lumMod val="10000"/>
                  </a:schemeClr>
                </a:solidFill>
                <a:ea typeface="Tahoma" panose="020B0604030504040204" pitchFamily="34" charset="0"/>
                <a:cs typeface="Tahoma" panose="020B0604030504040204" pitchFamily="34" charset="0"/>
              </a:rPr>
              <a:t>Mecca was </a:t>
            </a:r>
            <a:r>
              <a:rPr lang="en-US" altLang="en-US" sz="2800" b="1" dirty="0">
                <a:solidFill>
                  <a:srgbClr val="CC9900"/>
                </a:solidFill>
                <a:ea typeface="Tahoma" panose="020B0604030504040204" pitchFamily="34" charset="0"/>
                <a:cs typeface="Tahoma" panose="020B0604030504040204" pitchFamily="34" charset="0"/>
              </a:rPr>
              <a:t>where Muhammad </a:t>
            </a:r>
            <a:r>
              <a:rPr lang="en-US" altLang="en-US" sz="2800" dirty="0">
                <a:solidFill>
                  <a:schemeClr val="accent4">
                    <a:lumMod val="10000"/>
                  </a:schemeClr>
                </a:solidFill>
                <a:ea typeface="Tahoma" panose="020B0604030504040204" pitchFamily="34" charset="0"/>
                <a:cs typeface="Tahoma" panose="020B0604030504040204" pitchFamily="34" charset="0"/>
              </a:rPr>
              <a:t>was</a:t>
            </a:r>
            <a:r>
              <a:rPr lang="en-US" altLang="en-US" sz="2800" b="1" dirty="0">
                <a:solidFill>
                  <a:schemeClr val="accent4">
                    <a:lumMod val="10000"/>
                  </a:schemeClr>
                </a:solidFill>
                <a:ea typeface="Tahoma" panose="020B0604030504040204" pitchFamily="34" charset="0"/>
                <a:cs typeface="Tahoma" panose="020B0604030504040204" pitchFamily="34" charset="0"/>
              </a:rPr>
              <a:t> </a:t>
            </a:r>
            <a:r>
              <a:rPr lang="en-US" altLang="en-US" sz="2800" b="1" u="sng" dirty="0">
                <a:solidFill>
                  <a:srgbClr val="CC9900"/>
                </a:solidFill>
                <a:ea typeface="Tahoma" panose="020B0604030504040204" pitchFamily="34" charset="0"/>
                <a:cs typeface="Tahoma" panose="020B0604030504040204" pitchFamily="34" charset="0"/>
              </a:rPr>
              <a:t>born</a:t>
            </a:r>
            <a:r>
              <a:rPr lang="en-US" altLang="en-US" sz="2800" b="1" dirty="0">
                <a:solidFill>
                  <a:srgbClr val="CC9900"/>
                </a:solidFill>
                <a:ea typeface="Tahoma" panose="020B0604030504040204" pitchFamily="34" charset="0"/>
                <a:cs typeface="Tahoma" panose="020B0604030504040204" pitchFamily="34" charset="0"/>
              </a:rPr>
              <a:t> </a:t>
            </a:r>
            <a:r>
              <a:rPr lang="en-US" altLang="en-US" sz="2800" dirty="0">
                <a:solidFill>
                  <a:schemeClr val="accent4">
                    <a:lumMod val="10000"/>
                  </a:schemeClr>
                </a:solidFill>
                <a:ea typeface="Tahoma" panose="020B0604030504040204" pitchFamily="34" charset="0"/>
                <a:cs typeface="Tahoma" panose="020B0604030504040204" pitchFamily="34" charset="0"/>
              </a:rPr>
              <a:t>and lived until 622</a:t>
            </a:r>
          </a:p>
          <a:p>
            <a:pPr algn="just">
              <a:spcBef>
                <a:spcPts val="0"/>
              </a:spcBef>
              <a:buFont typeface="Arial" panose="020B0604020202020204" pitchFamily="34" charset="0"/>
              <a:buChar char="•"/>
            </a:pPr>
            <a:r>
              <a:rPr lang="en-US" altLang="en-US" sz="2800" dirty="0">
                <a:solidFill>
                  <a:schemeClr val="accent4">
                    <a:lumMod val="10000"/>
                  </a:schemeClr>
                </a:solidFill>
                <a:ea typeface="Tahoma" panose="020B0604030504040204" pitchFamily="34" charset="0"/>
                <a:cs typeface="Tahoma" panose="020B0604030504040204" pitchFamily="34" charset="0"/>
              </a:rPr>
              <a:t>Mecca became the center for the </a:t>
            </a:r>
            <a:r>
              <a:rPr lang="en-US" altLang="en-US" sz="2800" b="1" u="sng" dirty="0">
                <a:solidFill>
                  <a:srgbClr val="CC9900"/>
                </a:solidFill>
                <a:ea typeface="Tahoma" panose="020B0604030504040204" pitchFamily="34" charset="0"/>
                <a:cs typeface="Tahoma" panose="020B0604030504040204" pitchFamily="34" charset="0"/>
              </a:rPr>
              <a:t>Qibla</a:t>
            </a:r>
            <a:r>
              <a:rPr lang="en-US" altLang="en-US" sz="2800" b="1" dirty="0">
                <a:solidFill>
                  <a:srgbClr val="CC9900"/>
                </a:solidFill>
                <a:ea typeface="Tahoma" panose="020B0604030504040204" pitchFamily="34" charset="0"/>
                <a:cs typeface="Tahoma" panose="020B0604030504040204" pitchFamily="34" charset="0"/>
              </a:rPr>
              <a:t> </a:t>
            </a:r>
            <a:r>
              <a:rPr lang="en-US" altLang="en-US" sz="2800" b="1" dirty="0">
                <a:solidFill>
                  <a:schemeClr val="accent4">
                    <a:lumMod val="10000"/>
                  </a:schemeClr>
                </a:solidFill>
                <a:ea typeface="Tahoma" panose="020B0604030504040204" pitchFamily="34" charset="0"/>
                <a:cs typeface="Tahoma" panose="020B0604030504040204" pitchFamily="34" charset="0"/>
              </a:rPr>
              <a:t>in 624 </a:t>
            </a:r>
            <a:r>
              <a:rPr lang="en-US" altLang="x-none" sz="2800" dirty="0">
                <a:solidFill>
                  <a:schemeClr val="accent4">
                    <a:lumMod val="10000"/>
                  </a:schemeClr>
                </a:solidFill>
                <a:ea typeface="Tahoma" panose="020B0604030504040204" pitchFamily="34" charset="0"/>
                <a:cs typeface="Tahoma" panose="020B0604030504040204" pitchFamily="34" charset="0"/>
              </a:rPr>
              <a:t>(</a:t>
            </a:r>
            <a:r>
              <a:rPr lang="en-US" altLang="x-none" sz="2800" dirty="0" err="1">
                <a:solidFill>
                  <a:schemeClr val="accent4">
                    <a:lumMod val="10000"/>
                  </a:schemeClr>
                </a:solidFill>
                <a:ea typeface="Tahoma" panose="020B0604030504040204" pitchFamily="34" charset="0"/>
                <a:cs typeface="Tahoma" panose="020B0604030504040204" pitchFamily="34" charset="0"/>
              </a:rPr>
              <a:t>Sura</a:t>
            </a:r>
            <a:r>
              <a:rPr lang="en-US" altLang="x-none" sz="2800" dirty="0">
                <a:solidFill>
                  <a:schemeClr val="accent4">
                    <a:lumMod val="10000"/>
                  </a:schemeClr>
                </a:solidFill>
                <a:ea typeface="Tahoma" panose="020B0604030504040204" pitchFamily="34" charset="0"/>
                <a:cs typeface="Tahoma" panose="020B0604030504040204" pitchFamily="34" charset="0"/>
              </a:rPr>
              <a:t> 2:149-150)</a:t>
            </a:r>
          </a:p>
          <a:p>
            <a:pPr marL="457200" indent="-457200" algn="just">
              <a:buFont typeface="Arial" panose="020B0604020202020204" pitchFamily="34" charset="0"/>
              <a:buChar char="•"/>
            </a:pPr>
            <a:r>
              <a:rPr lang="en-US" altLang="en-US" sz="2800" u="sng" dirty="0">
                <a:solidFill>
                  <a:srgbClr val="161616"/>
                </a:solidFill>
                <a:ea typeface="Tahoma" panose="020B0604030504040204" pitchFamily="34" charset="0"/>
                <a:cs typeface="Tahoma" panose="020B0604030504040204" pitchFamily="34" charset="0"/>
              </a:rPr>
              <a:t>The above imply people have lived there from the very beginning</a:t>
            </a:r>
          </a:p>
          <a:p>
            <a:pPr marL="457200" indent="-457200" algn="just">
              <a:buFont typeface="Arial" panose="020B0604020202020204" pitchFamily="34" charset="0"/>
              <a:buChar char="•"/>
            </a:pPr>
            <a:r>
              <a:rPr lang="en-US" altLang="en-US" sz="2800" u="sng" dirty="0">
                <a:solidFill>
                  <a:srgbClr val="161616"/>
                </a:solidFill>
                <a:ea typeface="Tahoma" panose="020B0604030504040204" pitchFamily="34" charset="0"/>
                <a:cs typeface="Tahoma" panose="020B0604030504040204" pitchFamily="34" charset="0"/>
              </a:rPr>
              <a:t>Yet, the </a:t>
            </a:r>
            <a:r>
              <a:rPr lang="en-US" altLang="en-US" sz="2800" b="1" u="sng" dirty="0">
                <a:solidFill>
                  <a:srgbClr val="CC9900"/>
                </a:solidFill>
                <a:ea typeface="Tahoma" panose="020B0604030504040204" pitchFamily="34" charset="0"/>
                <a:cs typeface="Tahoma" panose="020B0604030504040204" pitchFamily="34" charset="0"/>
              </a:rPr>
              <a:t>only reference</a:t>
            </a:r>
            <a:r>
              <a:rPr lang="en-US" altLang="en-US" sz="2800" b="1" dirty="0">
                <a:solidFill>
                  <a:srgbClr val="CC9900"/>
                </a:solidFill>
                <a:ea typeface="Tahoma" panose="020B0604030504040204" pitchFamily="34" charset="0"/>
                <a:cs typeface="Tahoma" panose="020B0604030504040204" pitchFamily="34" charset="0"/>
              </a:rPr>
              <a:t> </a:t>
            </a:r>
            <a:r>
              <a:rPr lang="en-US" altLang="en-US" sz="2800" dirty="0">
                <a:solidFill>
                  <a:schemeClr val="accent4">
                    <a:lumMod val="10000"/>
                  </a:schemeClr>
                </a:solidFill>
                <a:ea typeface="Tahoma" panose="020B0604030504040204" pitchFamily="34" charset="0"/>
                <a:cs typeface="Tahoma" panose="020B0604030504040204" pitchFamily="34" charset="0"/>
              </a:rPr>
              <a:t>to ‘Mecca’ in the Qur’an is in </a:t>
            </a:r>
            <a:r>
              <a:rPr lang="en-US" altLang="en-US" sz="2800" b="1" dirty="0">
                <a:solidFill>
                  <a:schemeClr val="accent4">
                    <a:lumMod val="10000"/>
                  </a:schemeClr>
                </a:solidFill>
                <a:ea typeface="Tahoma" panose="020B0604030504040204" pitchFamily="34" charset="0"/>
                <a:cs typeface="Tahoma" panose="020B0604030504040204" pitchFamily="34" charset="0"/>
              </a:rPr>
              <a:t>Sura 48:24</a:t>
            </a:r>
            <a:r>
              <a:rPr lang="is-IS" altLang="en-US" sz="2800" dirty="0">
                <a:solidFill>
                  <a:schemeClr val="accent4">
                    <a:lumMod val="10000"/>
                  </a:schemeClr>
                </a:solidFill>
                <a:ea typeface="Tahoma" panose="020B0604030504040204" pitchFamily="34" charset="0"/>
                <a:cs typeface="Tahoma" panose="020B0604030504040204" pitchFamily="34" charset="0"/>
              </a:rPr>
              <a:t>…Why only once, if it is so important?</a:t>
            </a:r>
          </a:p>
          <a:p>
            <a:endParaRPr lang="en-US" dirty="0"/>
          </a:p>
        </p:txBody>
      </p:sp>
    </p:spTree>
    <p:extLst>
      <p:ext uri="{BB962C8B-B14F-4D97-AF65-F5344CB8AC3E}">
        <p14:creationId xmlns:p14="http://schemas.microsoft.com/office/powerpoint/2010/main" val="14960094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1000"/>
                                        <p:tgtEl>
                                          <p:spTgt spid="4">
                                            <p:txEl>
                                              <p:pRg st="4" end="4"/>
                                            </p:txEl>
                                          </p:spTgt>
                                        </p:tgtEl>
                                      </p:cBhvr>
                                    </p:animEffect>
                                    <p:anim calcmode="lin" valueType="num">
                                      <p:cBhvr>
                                        <p:cTn id="2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1000"/>
                                        <p:tgtEl>
                                          <p:spTgt spid="4">
                                            <p:txEl>
                                              <p:pRg st="5" end="5"/>
                                            </p:txEl>
                                          </p:spTgt>
                                        </p:tgtEl>
                                      </p:cBhvr>
                                    </p:animEffect>
                                    <p:anim calcmode="lin" valueType="num">
                                      <p:cBhvr>
                                        <p:cTn id="3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1000"/>
                                        <p:tgtEl>
                                          <p:spTgt spid="4">
                                            <p:txEl>
                                              <p:pRg st="7" end="7"/>
                                            </p:txEl>
                                          </p:spTgt>
                                        </p:tgtEl>
                                      </p:cBhvr>
                                    </p:animEffect>
                                    <p:anim calcmode="lin" valueType="num">
                                      <p:cBhvr>
                                        <p:cTn id="4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Effect transition="in" filter="fade">
                                      <p:cBhvr>
                                        <p:cTn id="55" dur="1000"/>
                                        <p:tgtEl>
                                          <p:spTgt spid="4">
                                            <p:txEl>
                                              <p:pRg st="9" end="9"/>
                                            </p:txEl>
                                          </p:spTgt>
                                        </p:tgtEl>
                                      </p:cBhvr>
                                    </p:animEffect>
                                    <p:anim calcmode="lin" valueType="num">
                                      <p:cBhvr>
                                        <p:cTn id="56"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873E0-BF32-7B7A-0ECF-207CDE80B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31408-6771-E927-4981-D073675D83CA}"/>
              </a:ext>
            </a:extLst>
          </p:cNvPr>
          <p:cNvSpPr>
            <a:spLocks noGrp="1"/>
          </p:cNvSpPr>
          <p:nvPr>
            <p:ph type="ctrTitle"/>
          </p:nvPr>
        </p:nvSpPr>
        <p:spPr/>
        <p:txBody>
          <a:bodyPr/>
          <a:lstStyle/>
          <a:p>
            <a:r>
              <a:rPr lang="en-US" dirty="0"/>
              <a:t>MUSLIM’S CLAIMS</a:t>
            </a:r>
            <a:endParaRPr lang="en-GB" dirty="0"/>
          </a:p>
        </p:txBody>
      </p:sp>
      <p:sp>
        <p:nvSpPr>
          <p:cNvPr id="3" name="Subtitle 2">
            <a:extLst>
              <a:ext uri="{FF2B5EF4-FFF2-40B4-BE49-F238E27FC236}">
                <a16:creationId xmlns:a16="http://schemas.microsoft.com/office/drawing/2014/main" id="{34EA158D-E7A6-2E77-CC39-4012FD46A2CF}"/>
              </a:ext>
            </a:extLst>
          </p:cNvPr>
          <p:cNvSpPr>
            <a:spLocks noGrp="1"/>
          </p:cNvSpPr>
          <p:nvPr>
            <p:ph type="subTitle" idx="1"/>
          </p:nvPr>
        </p:nvSpPr>
        <p:spPr/>
        <p:txBody>
          <a:bodyPr/>
          <a:lstStyle/>
          <a:p>
            <a:r>
              <a:rPr lang="en-US" dirty="0"/>
              <a:t>Their “Standard Islamic Narrative” (SIN)</a:t>
            </a:r>
            <a:endParaRPr lang="en-GB" dirty="0"/>
          </a:p>
        </p:txBody>
      </p:sp>
    </p:spTree>
    <p:extLst>
      <p:ext uri="{BB962C8B-B14F-4D97-AF65-F5344CB8AC3E}">
        <p14:creationId xmlns:p14="http://schemas.microsoft.com/office/powerpoint/2010/main" val="1677093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219" y="268539"/>
            <a:ext cx="7302159" cy="816760"/>
          </a:xfrm>
        </p:spPr>
        <p:txBody>
          <a:bodyPr>
            <a:normAutofit fontScale="90000"/>
          </a:bodyPr>
          <a:lstStyle/>
          <a:p>
            <a:r>
              <a:rPr lang="en-US" dirty="0"/>
              <a:t>References to Mecca in the 9</a:t>
            </a:r>
            <a:r>
              <a:rPr lang="en-US" baseline="30000" dirty="0"/>
              <a:t>th</a:t>
            </a:r>
            <a:r>
              <a:rPr lang="en-US" dirty="0"/>
              <a:t> &amp; 10</a:t>
            </a:r>
            <a:r>
              <a:rPr lang="en-US" baseline="30000" dirty="0"/>
              <a:t>th</a:t>
            </a:r>
            <a:r>
              <a:rPr lang="en-US" dirty="0"/>
              <a:t> Century Islamic Traditions:</a:t>
            </a:r>
          </a:p>
        </p:txBody>
      </p:sp>
      <p:sp>
        <p:nvSpPr>
          <p:cNvPr id="3" name="Text Placeholder 2"/>
          <p:cNvSpPr>
            <a:spLocks noGrp="1"/>
          </p:cNvSpPr>
          <p:nvPr>
            <p:ph type="body" sz="quarter" idx="10"/>
          </p:nvPr>
        </p:nvSpPr>
        <p:spPr>
          <a:xfrm>
            <a:off x="803428" y="5771861"/>
            <a:ext cx="10564428" cy="744288"/>
          </a:xfrm>
        </p:spPr>
        <p:txBody>
          <a:bodyPr/>
          <a:lstStyle/>
          <a:p>
            <a:r>
              <a:rPr lang="en-US" sz="2000" b="1" dirty="0"/>
              <a:t>Conclusion: </a:t>
            </a:r>
            <a:r>
              <a:rPr lang="en-US" sz="2000" dirty="0">
                <a:solidFill>
                  <a:schemeClr val="tx1">
                    <a:lumMod val="95000"/>
                    <a:lumOff val="5000"/>
                  </a:schemeClr>
                </a:solidFill>
              </a:rPr>
              <a:t>In the Qur’an Mecca is referred to as `</a:t>
            </a:r>
            <a:r>
              <a:rPr lang="en-US" sz="2000" b="1" dirty="0">
                <a:solidFill>
                  <a:schemeClr val="accent4">
                    <a:lumMod val="75000"/>
                  </a:schemeClr>
                </a:solidFill>
              </a:rPr>
              <a:t>The Place of the Prophet</a:t>
            </a:r>
            <a:r>
              <a:rPr lang="en-US" sz="2000" dirty="0">
                <a:solidFill>
                  <a:schemeClr val="tx1">
                    <a:lumMod val="95000"/>
                    <a:lumOff val="5000"/>
                  </a:schemeClr>
                </a:solidFill>
              </a:rPr>
              <a:t>’, but in the 11</a:t>
            </a:r>
            <a:r>
              <a:rPr lang="en-US" sz="2000" baseline="30000" dirty="0">
                <a:solidFill>
                  <a:schemeClr val="tx1">
                    <a:lumMod val="95000"/>
                    <a:lumOff val="5000"/>
                  </a:schemeClr>
                </a:solidFill>
              </a:rPr>
              <a:t>th</a:t>
            </a:r>
            <a:r>
              <a:rPr lang="en-US" sz="2000" dirty="0">
                <a:solidFill>
                  <a:schemeClr val="tx1">
                    <a:lumMod val="95000"/>
                    <a:lumOff val="5000"/>
                  </a:schemeClr>
                </a:solidFill>
              </a:rPr>
              <a:t>-15</a:t>
            </a:r>
            <a:r>
              <a:rPr lang="en-US" sz="2000" baseline="30000" dirty="0">
                <a:solidFill>
                  <a:schemeClr val="tx1">
                    <a:lumMod val="95000"/>
                    <a:lumOff val="5000"/>
                  </a:schemeClr>
                </a:solidFill>
              </a:rPr>
              <a:t>th</a:t>
            </a:r>
            <a:r>
              <a:rPr lang="en-US" sz="2000" dirty="0">
                <a:solidFill>
                  <a:schemeClr val="tx1">
                    <a:lumMod val="95000"/>
                    <a:lumOff val="5000"/>
                  </a:schemeClr>
                </a:solidFill>
              </a:rPr>
              <a:t> c. Traditions the Mecca they portray suggests the author/s lived much further north!</a:t>
            </a:r>
          </a:p>
        </p:txBody>
      </p:sp>
      <p:sp>
        <p:nvSpPr>
          <p:cNvPr id="4" name="Content Placeholder 3"/>
          <p:cNvSpPr>
            <a:spLocks noGrp="1"/>
          </p:cNvSpPr>
          <p:nvPr>
            <p:ph sz="quarter" idx="11"/>
          </p:nvPr>
        </p:nvSpPr>
        <p:spPr>
          <a:xfrm>
            <a:off x="838202" y="1249519"/>
            <a:ext cx="8435827" cy="4499112"/>
          </a:xfrm>
        </p:spPr>
        <p:txBody>
          <a:bodyPr>
            <a:normAutofit fontScale="47500" lnSpcReduction="20000"/>
          </a:bodyPr>
          <a:lstStyle/>
          <a:p>
            <a:pPr marL="685800" indent="-685800">
              <a:buFont typeface="Arial" charset="0"/>
              <a:buChar char="•"/>
              <a:defRPr/>
            </a:pPr>
            <a:r>
              <a:rPr lang="en-US" sz="3600" dirty="0">
                <a:solidFill>
                  <a:schemeClr val="accent4">
                    <a:lumMod val="10000"/>
                  </a:schemeClr>
                </a:solidFill>
                <a:ea typeface="ＭＳ Ｐゴシック" pitchFamily="34" charset="-128"/>
              </a:rPr>
              <a:t>In a </a:t>
            </a:r>
            <a:r>
              <a:rPr lang="en-US" sz="3600" u="sng" dirty="0">
                <a:solidFill>
                  <a:schemeClr val="accent4">
                    <a:lumMod val="10000"/>
                  </a:schemeClr>
                </a:solidFill>
                <a:ea typeface="ＭＳ Ｐゴシック" pitchFamily="34" charset="-128"/>
              </a:rPr>
              <a:t>valley</a:t>
            </a:r>
            <a:r>
              <a:rPr lang="en-US" sz="3600" dirty="0">
                <a:solidFill>
                  <a:schemeClr val="accent4">
                    <a:lumMod val="10000"/>
                  </a:schemeClr>
                </a:solidFill>
                <a:ea typeface="ＭＳ Ｐゴシック" pitchFamily="34" charset="-128"/>
              </a:rPr>
              <a:t>, &amp; a parallel valley </a:t>
            </a:r>
            <a:r>
              <a:rPr lang="en-US" altLang="en-US" sz="2500" b="1" dirty="0">
                <a:solidFill>
                  <a:srgbClr val="0070C0"/>
                </a:solidFill>
                <a:ea typeface="ＭＳ Ｐゴシック" panose="020B0600070205080204" pitchFamily="34" charset="-128"/>
              </a:rPr>
              <a:t>(Ibn Hisham; Al Bukhari 2:645, </a:t>
            </a:r>
            <a:r>
              <a:rPr lang="en-US" altLang="en-US" sz="2500" b="1" dirty="0">
                <a:solidFill>
                  <a:srgbClr val="0070C0"/>
                </a:solidFill>
              </a:rPr>
              <a:t>2:685, 3:891, 2:815, 2:820, 4:227</a:t>
            </a:r>
            <a:r>
              <a:rPr lang="en-US" altLang="en-US" sz="2500" b="1" dirty="0">
                <a:solidFill>
                  <a:srgbClr val="0070C0"/>
                </a:solidFill>
                <a:ea typeface="ＭＳ Ｐゴシック" panose="020B0600070205080204" pitchFamily="34" charset="-128"/>
              </a:rPr>
              <a:t>)</a:t>
            </a:r>
            <a:endParaRPr lang="en-US" sz="2500" b="1" dirty="0">
              <a:solidFill>
                <a:srgbClr val="0070C0"/>
              </a:solidFill>
              <a:ea typeface="ＭＳ Ｐゴシック" pitchFamily="34" charset="-128"/>
            </a:endParaRPr>
          </a:p>
          <a:p>
            <a:pPr marL="685800" lvl="0" indent="-685800">
              <a:buFont typeface="Arial" charset="0"/>
              <a:buChar char="•"/>
              <a:defRPr/>
            </a:pPr>
            <a:r>
              <a:rPr lang="en-US" sz="3600" dirty="0">
                <a:solidFill>
                  <a:srgbClr val="FFC000">
                    <a:lumMod val="10000"/>
                  </a:srgbClr>
                </a:solidFill>
                <a:ea typeface="ＭＳ Ｐゴシック" pitchFamily="34" charset="-128"/>
              </a:rPr>
              <a:t>Safa &amp; Marwah had </a:t>
            </a:r>
            <a:r>
              <a:rPr lang="en-US" sz="3600" u="sng" dirty="0">
                <a:solidFill>
                  <a:srgbClr val="FFC000">
                    <a:lumMod val="10000"/>
                  </a:srgbClr>
                </a:solidFill>
                <a:ea typeface="ＭＳ Ｐゴシック" pitchFamily="34" charset="-128"/>
              </a:rPr>
              <a:t>shrines</a:t>
            </a:r>
            <a:r>
              <a:rPr lang="en-US" sz="3600" dirty="0">
                <a:solidFill>
                  <a:srgbClr val="FFC000">
                    <a:lumMod val="10000"/>
                  </a:srgbClr>
                </a:solidFill>
                <a:ea typeface="ＭＳ Ｐゴシック" pitchFamily="34" charset="-128"/>
              </a:rPr>
              <a:t> to idols atop them before Islam </a:t>
            </a:r>
            <a:r>
              <a:rPr lang="en-US" altLang="en-US" sz="2500" b="1" dirty="0">
                <a:solidFill>
                  <a:srgbClr val="0070C0"/>
                </a:solidFill>
                <a:ea typeface="ＭＳ Ｐゴシック" panose="020B0600070205080204" pitchFamily="34" charset="-128"/>
              </a:rPr>
              <a:t>(Ibn Hisham pg.30)</a:t>
            </a:r>
            <a:endParaRPr lang="en-US" sz="3600" dirty="0">
              <a:solidFill>
                <a:schemeClr val="accent4">
                  <a:lumMod val="10000"/>
                </a:schemeClr>
              </a:solidFill>
              <a:ea typeface="ＭＳ Ｐゴシック" pitchFamily="34" charset="-128"/>
            </a:endParaRPr>
          </a:p>
          <a:p>
            <a:pPr marL="685800" indent="-685800">
              <a:buFont typeface="Arial" charset="0"/>
              <a:buChar char="•"/>
              <a:defRPr/>
            </a:pPr>
            <a:r>
              <a:rPr lang="en-US" sz="3600" dirty="0">
                <a:solidFill>
                  <a:schemeClr val="accent4">
                    <a:lumMod val="10000"/>
                  </a:schemeClr>
                </a:solidFill>
                <a:ea typeface="ＭＳ Ｐゴシック" pitchFamily="34" charset="-128"/>
              </a:rPr>
              <a:t>With a </a:t>
            </a:r>
            <a:r>
              <a:rPr lang="en-US" sz="3600" u="sng" dirty="0">
                <a:solidFill>
                  <a:schemeClr val="accent4">
                    <a:lumMod val="10000"/>
                  </a:schemeClr>
                </a:solidFill>
                <a:ea typeface="ＭＳ Ｐゴシック" pitchFamily="34" charset="-128"/>
              </a:rPr>
              <a:t>stream</a:t>
            </a:r>
            <a:r>
              <a:rPr lang="en-US" sz="3600" dirty="0">
                <a:solidFill>
                  <a:schemeClr val="accent4">
                    <a:lumMod val="10000"/>
                  </a:schemeClr>
                </a:solidFill>
                <a:ea typeface="ＭＳ Ｐゴシック" pitchFamily="34" charset="-128"/>
              </a:rPr>
              <a:t> </a:t>
            </a:r>
            <a:r>
              <a:rPr lang="en-US" altLang="en-US" sz="2500" b="1" dirty="0">
                <a:solidFill>
                  <a:srgbClr val="0070C0"/>
                </a:solidFill>
                <a:ea typeface="ＭＳ Ｐゴシック" panose="020B0600070205080204" pitchFamily="34" charset="-128"/>
              </a:rPr>
              <a:t>(Al Bukhari 2:685)</a:t>
            </a:r>
            <a:endParaRPr lang="en-US" sz="2500" b="1" dirty="0">
              <a:solidFill>
                <a:srgbClr val="0070C0"/>
              </a:solidFill>
              <a:ea typeface="ＭＳ Ｐゴシック" pitchFamily="34" charset="-128"/>
            </a:endParaRPr>
          </a:p>
          <a:p>
            <a:pPr marL="685800" indent="-685800">
              <a:buFont typeface="Arial" charset="0"/>
              <a:buChar char="•"/>
              <a:defRPr/>
            </a:pPr>
            <a:r>
              <a:rPr lang="en-US" sz="3600" dirty="0">
                <a:solidFill>
                  <a:schemeClr val="accent4">
                    <a:lumMod val="10000"/>
                  </a:schemeClr>
                </a:solidFill>
                <a:ea typeface="ＭＳ Ｐゴシック" pitchFamily="34" charset="-128"/>
              </a:rPr>
              <a:t>With </a:t>
            </a:r>
            <a:r>
              <a:rPr lang="en-US" sz="3600" u="sng" dirty="0">
                <a:solidFill>
                  <a:schemeClr val="accent4">
                    <a:lumMod val="10000"/>
                  </a:schemeClr>
                </a:solidFill>
                <a:ea typeface="ＭＳ Ｐゴシック" pitchFamily="34" charset="-128"/>
              </a:rPr>
              <a:t>fields</a:t>
            </a:r>
            <a:r>
              <a:rPr lang="en-US" sz="3600" dirty="0">
                <a:solidFill>
                  <a:schemeClr val="accent4">
                    <a:lumMod val="10000"/>
                  </a:schemeClr>
                </a:solidFill>
                <a:ea typeface="ＭＳ Ｐゴシック" pitchFamily="34" charset="-128"/>
              </a:rPr>
              <a:t> </a:t>
            </a:r>
            <a:r>
              <a:rPr lang="en-US" altLang="en-US" sz="2500" b="1" dirty="0">
                <a:solidFill>
                  <a:srgbClr val="156BC9"/>
                </a:solidFill>
                <a:ea typeface="ＭＳ Ｐゴシック" panose="020B0600070205080204" pitchFamily="34" charset="-128"/>
              </a:rPr>
              <a:t>(Al Bukhari 9:337)</a:t>
            </a:r>
            <a:endParaRPr lang="en-US" sz="2500" b="1" dirty="0">
              <a:solidFill>
                <a:srgbClr val="156BC9"/>
              </a:solidFill>
              <a:ea typeface="ＭＳ Ｐゴシック" pitchFamily="34" charset="-128"/>
            </a:endParaRPr>
          </a:p>
          <a:p>
            <a:pPr marL="685800" indent="-685800">
              <a:buFont typeface="Arial" charset="0"/>
              <a:buChar char="•"/>
              <a:defRPr/>
            </a:pPr>
            <a:r>
              <a:rPr lang="en-US" sz="3600" dirty="0">
                <a:solidFill>
                  <a:schemeClr val="accent4">
                    <a:lumMod val="10000"/>
                  </a:schemeClr>
                </a:solidFill>
                <a:ea typeface="ＭＳ Ｐゴシック" pitchFamily="34" charset="-128"/>
              </a:rPr>
              <a:t>Has </a:t>
            </a:r>
            <a:r>
              <a:rPr lang="en-US" sz="3600" u="sng" dirty="0">
                <a:solidFill>
                  <a:schemeClr val="accent4">
                    <a:lumMod val="10000"/>
                  </a:schemeClr>
                </a:solidFill>
                <a:ea typeface="ＭＳ Ｐゴシック" pitchFamily="34" charset="-128"/>
              </a:rPr>
              <a:t>Trees</a:t>
            </a:r>
            <a:r>
              <a:rPr lang="en-US" sz="3600" dirty="0">
                <a:solidFill>
                  <a:schemeClr val="accent4">
                    <a:lumMod val="10000"/>
                  </a:schemeClr>
                </a:solidFill>
                <a:ea typeface="ＭＳ Ｐゴシック" pitchFamily="34" charset="-128"/>
              </a:rPr>
              <a:t> </a:t>
            </a:r>
            <a:r>
              <a:rPr lang="en-US" sz="2500" dirty="0">
                <a:solidFill>
                  <a:srgbClr val="0070C0"/>
                </a:solidFill>
                <a:ea typeface="ＭＳ Ｐゴシック" pitchFamily="34" charset="-128"/>
              </a:rPr>
              <a:t>(</a:t>
            </a:r>
            <a:r>
              <a:rPr lang="en-US" sz="2500" b="1" dirty="0">
                <a:solidFill>
                  <a:srgbClr val="0070C0"/>
                </a:solidFill>
                <a:ea typeface="ＭＳ Ｐゴシック" pitchFamily="34" charset="-128"/>
              </a:rPr>
              <a:t>Sahih al-</a:t>
            </a:r>
            <a:r>
              <a:rPr lang="en-US" sz="2500" b="1" dirty="0" err="1">
                <a:solidFill>
                  <a:srgbClr val="0070C0"/>
                </a:solidFill>
                <a:ea typeface="ＭＳ Ｐゴシック" pitchFamily="34" charset="-128"/>
              </a:rPr>
              <a:t>Tirmidhi</a:t>
            </a:r>
            <a:r>
              <a:rPr lang="en-US" sz="2500" b="1" dirty="0">
                <a:solidFill>
                  <a:srgbClr val="0070C0"/>
                </a:solidFill>
                <a:ea typeface="ＭＳ Ｐゴシック" pitchFamily="34" charset="-128"/>
              </a:rPr>
              <a:t> 1535)</a:t>
            </a:r>
            <a:r>
              <a:rPr lang="en-US" sz="2500" dirty="0">
                <a:solidFill>
                  <a:srgbClr val="0070C0"/>
                </a:solidFill>
                <a:ea typeface="ＭＳ Ｐゴシック" pitchFamily="34" charset="-128"/>
              </a:rPr>
              <a:t>, </a:t>
            </a:r>
            <a:r>
              <a:rPr lang="en-US" sz="3600" u="sng" dirty="0">
                <a:solidFill>
                  <a:schemeClr val="accent4">
                    <a:lumMod val="10000"/>
                  </a:schemeClr>
                </a:solidFill>
                <a:ea typeface="ＭＳ Ｐゴシック" pitchFamily="34" charset="-128"/>
              </a:rPr>
              <a:t>Grass</a:t>
            </a:r>
            <a:r>
              <a:rPr lang="en-US" sz="4800" dirty="0">
                <a:solidFill>
                  <a:schemeClr val="accent4">
                    <a:lumMod val="10000"/>
                  </a:schemeClr>
                </a:solidFill>
                <a:ea typeface="ＭＳ Ｐゴシック" pitchFamily="34" charset="-128"/>
              </a:rPr>
              <a:t> </a:t>
            </a:r>
            <a:r>
              <a:rPr lang="en-US" sz="2500" b="1" dirty="0">
                <a:solidFill>
                  <a:srgbClr val="0070C0"/>
                </a:solidFill>
                <a:ea typeface="ＭＳ Ｐゴシック" pitchFamily="34" charset="-128"/>
              </a:rPr>
              <a:t>(al Bukhari </a:t>
            </a:r>
            <a:r>
              <a:rPr lang="en-US" altLang="en-US" sz="2500" b="1" dirty="0">
                <a:solidFill>
                  <a:srgbClr val="0070C0"/>
                </a:solidFill>
                <a:ea typeface="ＭＳ Ｐゴシック" panose="020B0600070205080204" pitchFamily="34" charset="-128"/>
              </a:rPr>
              <a:t>9:337)</a:t>
            </a:r>
            <a:r>
              <a:rPr lang="en-US" sz="2500" b="1" dirty="0">
                <a:solidFill>
                  <a:srgbClr val="0070C0"/>
                </a:solidFill>
                <a:ea typeface="ＭＳ Ｐゴシック" pitchFamily="34" charset="-128"/>
              </a:rPr>
              <a:t>, </a:t>
            </a:r>
            <a:r>
              <a:rPr lang="en-US" sz="3600" u="sng" dirty="0">
                <a:solidFill>
                  <a:schemeClr val="accent4">
                    <a:lumMod val="10000"/>
                  </a:schemeClr>
                </a:solidFill>
                <a:ea typeface="ＭＳ Ｐゴシック" pitchFamily="34" charset="-128"/>
              </a:rPr>
              <a:t>fruit</a:t>
            </a:r>
            <a:r>
              <a:rPr lang="en-US" sz="4800" dirty="0">
                <a:solidFill>
                  <a:schemeClr val="accent4">
                    <a:lumMod val="10000"/>
                  </a:schemeClr>
                </a:solidFill>
                <a:ea typeface="ＭＳ Ｐゴシック" pitchFamily="34" charset="-128"/>
              </a:rPr>
              <a:t> </a:t>
            </a:r>
            <a:r>
              <a:rPr lang="en-US" sz="2500" b="1" dirty="0">
                <a:solidFill>
                  <a:srgbClr val="0070C0"/>
                </a:solidFill>
                <a:ea typeface="ＭＳ Ｐゴシック" pitchFamily="34" charset="-128"/>
              </a:rPr>
              <a:t>(</a:t>
            </a:r>
            <a:r>
              <a:rPr lang="en-US" altLang="en-US" sz="2500" b="1" dirty="0">
                <a:solidFill>
                  <a:srgbClr val="0070C0"/>
                </a:solidFill>
                <a:ea typeface="ＭＳ Ｐゴシック" panose="020B0600070205080204" pitchFamily="34" charset="-128"/>
              </a:rPr>
              <a:t>Al Bukhari 4:281)</a:t>
            </a:r>
            <a:r>
              <a:rPr lang="en-US" sz="2500" b="1" dirty="0">
                <a:solidFill>
                  <a:srgbClr val="0070C0"/>
                </a:solidFill>
                <a:ea typeface="ＭＳ Ｐゴシック" pitchFamily="34" charset="-128"/>
              </a:rPr>
              <a:t>,                                                                  </a:t>
            </a:r>
            <a:r>
              <a:rPr lang="en-US" sz="3600" u="sng" dirty="0">
                <a:solidFill>
                  <a:schemeClr val="accent4">
                    <a:lumMod val="10000"/>
                  </a:schemeClr>
                </a:solidFill>
                <a:ea typeface="ＭＳ Ｐゴシック" pitchFamily="34" charset="-128"/>
              </a:rPr>
              <a:t>Clay</a:t>
            </a:r>
            <a:r>
              <a:rPr lang="en-US" sz="3600" dirty="0">
                <a:solidFill>
                  <a:schemeClr val="accent4">
                    <a:lumMod val="10000"/>
                  </a:schemeClr>
                </a:solidFill>
                <a:ea typeface="ＭＳ Ｐゴシック" pitchFamily="34" charset="-128"/>
              </a:rPr>
              <a:t> and </a:t>
            </a:r>
            <a:r>
              <a:rPr lang="en-US" sz="3600" u="sng" dirty="0">
                <a:solidFill>
                  <a:schemeClr val="accent4">
                    <a:lumMod val="10000"/>
                  </a:schemeClr>
                </a:solidFill>
                <a:ea typeface="ＭＳ Ｐゴシック" pitchFamily="34" charset="-128"/>
              </a:rPr>
              <a:t>Loam</a:t>
            </a:r>
            <a:r>
              <a:rPr lang="en-US" sz="3600" dirty="0">
                <a:solidFill>
                  <a:schemeClr val="accent4">
                    <a:lumMod val="10000"/>
                  </a:schemeClr>
                </a:solidFill>
                <a:ea typeface="ＭＳ Ｐゴシック" pitchFamily="34" charset="-128"/>
              </a:rPr>
              <a:t> </a:t>
            </a:r>
            <a:r>
              <a:rPr lang="en-US" sz="2500" b="1" dirty="0">
                <a:solidFill>
                  <a:srgbClr val="0070C0"/>
                </a:solidFill>
                <a:ea typeface="ＭＳ Ｐゴシック" pitchFamily="34" charset="-128"/>
              </a:rPr>
              <a:t>(</a:t>
            </a:r>
            <a:r>
              <a:rPr lang="en-US" altLang="en-US" sz="2500" b="1" dirty="0">
                <a:solidFill>
                  <a:srgbClr val="0070C0"/>
                </a:solidFill>
                <a:cs typeface="Times New Roman" panose="02020603050405020304" pitchFamily="18" charset="0"/>
              </a:rPr>
              <a:t>Al Tabari VI 1079 p.6), </a:t>
            </a:r>
            <a:r>
              <a:rPr lang="en-US" altLang="en-US" sz="3600" u="sng" dirty="0">
                <a:solidFill>
                  <a:schemeClr val="tx1">
                    <a:lumMod val="95000"/>
                    <a:lumOff val="5000"/>
                  </a:schemeClr>
                </a:solidFill>
                <a:cs typeface="Times New Roman" panose="02020603050405020304" pitchFamily="18" charset="0"/>
              </a:rPr>
              <a:t>Grapes</a:t>
            </a:r>
            <a:r>
              <a:rPr lang="en-US" altLang="en-US" sz="3600" dirty="0">
                <a:solidFill>
                  <a:schemeClr val="tx1">
                    <a:lumMod val="95000"/>
                    <a:lumOff val="5000"/>
                  </a:schemeClr>
                </a:solidFill>
                <a:cs typeface="Times New Roman" panose="02020603050405020304" pitchFamily="18" charset="0"/>
              </a:rPr>
              <a:t>, </a:t>
            </a:r>
            <a:r>
              <a:rPr lang="en-US" altLang="en-US" sz="3600" u="sng" dirty="0">
                <a:solidFill>
                  <a:schemeClr val="tx1">
                    <a:lumMod val="95000"/>
                    <a:lumOff val="5000"/>
                  </a:schemeClr>
                </a:solidFill>
                <a:cs typeface="Times New Roman" panose="02020603050405020304" pitchFamily="18" charset="0"/>
              </a:rPr>
              <a:t>Grain</a:t>
            </a:r>
            <a:r>
              <a:rPr lang="en-US" altLang="en-US" sz="3600" dirty="0">
                <a:solidFill>
                  <a:schemeClr val="tx1">
                    <a:lumMod val="95000"/>
                    <a:lumOff val="5000"/>
                  </a:schemeClr>
                </a:solidFill>
                <a:cs typeface="Times New Roman" panose="02020603050405020304" pitchFamily="18" charset="0"/>
              </a:rPr>
              <a:t>, </a:t>
            </a:r>
            <a:r>
              <a:rPr lang="en-US" altLang="en-US" sz="3600" u="sng" dirty="0">
                <a:solidFill>
                  <a:schemeClr val="tx1">
                    <a:lumMod val="95000"/>
                    <a:lumOff val="5000"/>
                  </a:schemeClr>
                </a:solidFill>
                <a:cs typeface="Times New Roman" panose="02020603050405020304" pitchFamily="18" charset="0"/>
              </a:rPr>
              <a:t>Pomegranates</a:t>
            </a:r>
            <a:r>
              <a:rPr lang="en-US" altLang="en-US" sz="2500" b="1" dirty="0">
                <a:solidFill>
                  <a:srgbClr val="0070C0"/>
                </a:solidFill>
                <a:cs typeface="Times New Roman" panose="02020603050405020304" pitchFamily="18" charset="0"/>
              </a:rPr>
              <a:t> (Surah 6:99)</a:t>
            </a:r>
          </a:p>
          <a:p>
            <a:pPr marL="685800" indent="-685800">
              <a:buFont typeface="Arial" charset="0"/>
              <a:buChar char="•"/>
              <a:defRPr/>
            </a:pPr>
            <a:r>
              <a:rPr lang="en-US" sz="3600" dirty="0">
                <a:solidFill>
                  <a:schemeClr val="accent4">
                    <a:lumMod val="10000"/>
                  </a:schemeClr>
                </a:solidFill>
                <a:ea typeface="ＭＳ Ｐゴシック" pitchFamily="34" charset="-128"/>
              </a:rPr>
              <a:t>Has ‘</a:t>
            </a:r>
            <a:r>
              <a:rPr lang="en-US" sz="3600" u="sng" dirty="0">
                <a:solidFill>
                  <a:schemeClr val="accent4">
                    <a:lumMod val="10000"/>
                  </a:schemeClr>
                </a:solidFill>
                <a:ea typeface="ＭＳ Ｐゴシック" pitchFamily="34" charset="-128"/>
              </a:rPr>
              <a:t>Olive Trees</a:t>
            </a:r>
            <a:r>
              <a:rPr lang="en-US" sz="3600" dirty="0">
                <a:solidFill>
                  <a:schemeClr val="accent4">
                    <a:lumMod val="10000"/>
                  </a:schemeClr>
                </a:solidFill>
                <a:ea typeface="ＭＳ Ｐゴシック" pitchFamily="34" charset="-128"/>
              </a:rPr>
              <a:t>’ </a:t>
            </a:r>
            <a:r>
              <a:rPr lang="en-US" sz="2500" b="1" dirty="0">
                <a:solidFill>
                  <a:srgbClr val="0070C0"/>
                </a:solidFill>
                <a:ea typeface="ＭＳ Ｐゴシック" pitchFamily="34" charset="-128"/>
              </a:rPr>
              <a:t>(Surah 6:99, 141; Surah 16; Surah 80)</a:t>
            </a:r>
            <a:endParaRPr lang="en-US" sz="2500" dirty="0">
              <a:solidFill>
                <a:schemeClr val="accent4">
                  <a:lumMod val="10000"/>
                </a:schemeClr>
              </a:solidFill>
              <a:ea typeface="ＭＳ Ｐゴシック" pitchFamily="34" charset="-128"/>
            </a:endParaRPr>
          </a:p>
          <a:p>
            <a:pPr marL="685800" indent="-685800">
              <a:buFont typeface="Arial" charset="0"/>
              <a:buChar char="•"/>
              <a:defRPr/>
            </a:pPr>
            <a:r>
              <a:rPr lang="en-US" sz="3600" dirty="0">
                <a:solidFill>
                  <a:schemeClr val="accent4">
                    <a:lumMod val="10000"/>
                  </a:schemeClr>
                </a:solidFill>
                <a:ea typeface="ＭＳ Ｐゴシック" pitchFamily="34" charset="-128"/>
              </a:rPr>
              <a:t>With </a:t>
            </a:r>
            <a:r>
              <a:rPr lang="en-US" sz="3600" u="sng" dirty="0">
                <a:solidFill>
                  <a:schemeClr val="accent4">
                    <a:lumMod val="10000"/>
                  </a:schemeClr>
                </a:solidFill>
                <a:ea typeface="ＭＳ Ｐゴシック" pitchFamily="34" charset="-128"/>
              </a:rPr>
              <a:t>Mountains</a:t>
            </a:r>
            <a:r>
              <a:rPr lang="en-US" sz="3600" dirty="0">
                <a:solidFill>
                  <a:schemeClr val="accent4">
                    <a:lumMod val="10000"/>
                  </a:schemeClr>
                </a:solidFill>
                <a:ea typeface="ＭＳ Ｐゴシック" pitchFamily="34" charset="-128"/>
              </a:rPr>
              <a:t> overlooking the </a:t>
            </a:r>
            <a:r>
              <a:rPr lang="en-US" sz="3600" dirty="0" err="1">
                <a:solidFill>
                  <a:schemeClr val="accent4">
                    <a:lumMod val="10000"/>
                  </a:schemeClr>
                </a:solidFill>
                <a:ea typeface="ＭＳ Ｐゴシック" pitchFamily="34" charset="-128"/>
              </a:rPr>
              <a:t>Kaa’ba</a:t>
            </a:r>
            <a:r>
              <a:rPr lang="en-US" sz="3600" dirty="0">
                <a:solidFill>
                  <a:schemeClr val="accent4">
                    <a:lumMod val="10000"/>
                  </a:schemeClr>
                </a:solidFill>
                <a:ea typeface="ＭＳ Ｐゴシック" pitchFamily="34" charset="-128"/>
              </a:rPr>
              <a:t> </a:t>
            </a:r>
            <a:r>
              <a:rPr lang="en-US" altLang="en-US" sz="2500" b="1" dirty="0">
                <a:solidFill>
                  <a:srgbClr val="0070C0"/>
                </a:solidFill>
                <a:ea typeface="ＭＳ Ｐゴシック" panose="020B0600070205080204" pitchFamily="34" charset="-128"/>
              </a:rPr>
              <a:t>(Ibn Hisham; Al Bukhari 2:645, </a:t>
            </a:r>
            <a:r>
              <a:rPr lang="en-US" altLang="en-US" sz="2500" b="1" dirty="0">
                <a:solidFill>
                  <a:srgbClr val="0070C0"/>
                </a:solidFill>
              </a:rPr>
              <a:t>2:685, 3:891, 2:815, 2:820, 4:227</a:t>
            </a:r>
            <a:r>
              <a:rPr lang="en-US" altLang="en-US" sz="2500" b="1" dirty="0">
                <a:solidFill>
                  <a:srgbClr val="0070C0"/>
                </a:solidFill>
                <a:ea typeface="ＭＳ Ｐゴシック" panose="020B0600070205080204" pitchFamily="34" charset="-128"/>
              </a:rPr>
              <a:t>)</a:t>
            </a:r>
          </a:p>
          <a:p>
            <a:pPr marL="685800" indent="-685800">
              <a:buFont typeface="Arial" charset="0"/>
              <a:buChar char="•"/>
              <a:defRPr/>
            </a:pPr>
            <a:r>
              <a:rPr lang="en-US" sz="3600" dirty="0">
                <a:ea typeface="ＭＳ Ｐゴシック" panose="020B0600070205080204" pitchFamily="34" charset="-128"/>
              </a:rPr>
              <a:t>Where the Pagans (“</a:t>
            </a:r>
            <a:r>
              <a:rPr lang="en-US" sz="3600" dirty="0" err="1">
                <a:ea typeface="ＭＳ Ｐゴシック" panose="020B0600070205080204" pitchFamily="34" charset="-128"/>
              </a:rPr>
              <a:t>Mushrikoun</a:t>
            </a:r>
            <a:r>
              <a:rPr lang="en-US" sz="3600" dirty="0">
                <a:ea typeface="ＭＳ Ｐゴシック" panose="020B0600070205080204" pitchFamily="34" charset="-128"/>
              </a:rPr>
              <a:t>”) raised </a:t>
            </a:r>
            <a:r>
              <a:rPr lang="en-US" sz="3600" u="sng" dirty="0">
                <a:ea typeface="ＭＳ Ｐゴシック" panose="020B0600070205080204" pitchFamily="34" charset="-128"/>
              </a:rPr>
              <a:t>Livestock</a:t>
            </a:r>
            <a:r>
              <a:rPr lang="en-US" sz="3600" dirty="0">
                <a:ea typeface="ＭＳ Ｐゴシック" panose="020B0600070205080204" pitchFamily="34" charset="-128"/>
              </a:rPr>
              <a:t> </a:t>
            </a:r>
            <a:r>
              <a:rPr lang="en-US" sz="2500" b="1" dirty="0">
                <a:solidFill>
                  <a:srgbClr val="0070C0"/>
                </a:solidFill>
                <a:ea typeface="ＭＳ Ｐゴシック" panose="020B0600070205080204" pitchFamily="34" charset="-128"/>
              </a:rPr>
              <a:t>(Surah 4:119)</a:t>
            </a:r>
          </a:p>
          <a:p>
            <a:pPr algn="just">
              <a:defRPr/>
            </a:pPr>
            <a:endParaRPr lang="en-US" sz="1200" dirty="0">
              <a:solidFill>
                <a:schemeClr val="accent4">
                  <a:lumMod val="10000"/>
                </a:schemeClr>
              </a:solidFill>
              <a:ea typeface="ＭＳ Ｐゴシック" pitchFamily="34" charset="-128"/>
            </a:endParaRPr>
          </a:p>
          <a:p>
            <a:pPr algn="just">
              <a:defRPr/>
            </a:pPr>
            <a:r>
              <a:rPr lang="en-US" sz="3800" dirty="0">
                <a:solidFill>
                  <a:schemeClr val="accent4">
                    <a:lumMod val="10000"/>
                  </a:schemeClr>
                </a:solidFill>
                <a:ea typeface="ＭＳ Ｐゴシック" pitchFamily="34" charset="-128"/>
                <a:cs typeface="Arial"/>
              </a:rPr>
              <a:t>Yet, Mecca is not in a valley, as its nearest mountains are 2 miles away, and it has none of these vegetations listed above, because it’s in a DESERT, so it’s too arid and dry to support any of the above, according to modern soil studies! </a:t>
            </a:r>
            <a:r>
              <a:rPr lang="en-US" sz="2500" b="1" dirty="0">
                <a:solidFill>
                  <a:srgbClr val="0070C0"/>
                </a:solidFill>
                <a:ea typeface="ＭＳ Ｐゴシック" pitchFamily="34" charset="-128"/>
                <a:cs typeface="Arial"/>
              </a:rPr>
              <a:t>(Gibson 2011:233)</a:t>
            </a:r>
          </a:p>
        </p:txBody>
      </p:sp>
      <p:pic>
        <p:nvPicPr>
          <p:cNvPr id="6" name="Picture 5" descr="A picture containing mountain, old, white, outdoor&#10;&#10;Description automatically generated">
            <a:extLst>
              <a:ext uri="{FF2B5EF4-FFF2-40B4-BE49-F238E27FC236}">
                <a16:creationId xmlns:a16="http://schemas.microsoft.com/office/drawing/2014/main" id="{8BAE92B2-ECF6-8ABA-6F04-9E9F4CAAE861}"/>
              </a:ext>
            </a:extLst>
          </p:cNvPr>
          <p:cNvPicPr>
            <a:picLocks noChangeAspect="1"/>
          </p:cNvPicPr>
          <p:nvPr/>
        </p:nvPicPr>
        <p:blipFill>
          <a:blip r:embed="rId2"/>
          <a:stretch>
            <a:fillRect/>
          </a:stretch>
        </p:blipFill>
        <p:spPr>
          <a:xfrm>
            <a:off x="8346602" y="831841"/>
            <a:ext cx="2901179" cy="1843558"/>
          </a:xfrm>
          <a:prstGeom prst="rect">
            <a:avLst/>
          </a:prstGeom>
        </p:spPr>
      </p:pic>
      <p:pic>
        <p:nvPicPr>
          <p:cNvPr id="8" name="Picture 7" descr="An aerial view of a city&#10;&#10;Description automatically generated with medium confidence">
            <a:extLst>
              <a:ext uri="{FF2B5EF4-FFF2-40B4-BE49-F238E27FC236}">
                <a16:creationId xmlns:a16="http://schemas.microsoft.com/office/drawing/2014/main" id="{008FD116-DA1A-340F-874C-0E39930C0904}"/>
              </a:ext>
            </a:extLst>
          </p:cNvPr>
          <p:cNvPicPr>
            <a:picLocks noChangeAspect="1"/>
          </p:cNvPicPr>
          <p:nvPr/>
        </p:nvPicPr>
        <p:blipFill>
          <a:blip r:embed="rId3"/>
          <a:stretch>
            <a:fillRect/>
          </a:stretch>
        </p:blipFill>
        <p:spPr>
          <a:xfrm>
            <a:off x="9462782" y="3298751"/>
            <a:ext cx="1955626" cy="2267345"/>
          </a:xfrm>
          <a:prstGeom prst="rect">
            <a:avLst/>
          </a:prstGeom>
        </p:spPr>
      </p:pic>
      <p:sp>
        <p:nvSpPr>
          <p:cNvPr id="5" name="Rectangle 4">
            <a:extLst>
              <a:ext uri="{FF2B5EF4-FFF2-40B4-BE49-F238E27FC236}">
                <a16:creationId xmlns:a16="http://schemas.microsoft.com/office/drawing/2014/main" id="{0EE1DCA7-F46F-658C-6BDB-9B96B54E1DB4}"/>
              </a:ext>
            </a:extLst>
          </p:cNvPr>
          <p:cNvSpPr/>
          <p:nvPr/>
        </p:nvSpPr>
        <p:spPr>
          <a:xfrm>
            <a:off x="768162" y="5771861"/>
            <a:ext cx="10650246" cy="7888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8260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1000"/>
                                        <p:tgtEl>
                                          <p:spTgt spid="4">
                                            <p:txEl>
                                              <p:pRg st="1" end="1"/>
                                            </p:txEl>
                                          </p:spTgt>
                                        </p:tgtEl>
                                      </p:cBhvr>
                                    </p:animEffect>
                                    <p:anim calcmode="lin" valueType="num">
                                      <p:cBhvr>
                                        <p:cTn id="2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1000"/>
                                        <p:tgtEl>
                                          <p:spTgt spid="4">
                                            <p:txEl>
                                              <p:pRg st="2" end="2"/>
                                            </p:txEl>
                                          </p:spTgt>
                                        </p:tgtEl>
                                      </p:cBhvr>
                                    </p:animEffect>
                                    <p:anim calcmode="lin" valueType="num">
                                      <p:cBhvr>
                                        <p:cTn id="3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fade">
                                      <p:cBhvr>
                                        <p:cTn id="41" dur="1000"/>
                                        <p:tgtEl>
                                          <p:spTgt spid="4">
                                            <p:txEl>
                                              <p:pRg st="4" end="4"/>
                                            </p:txEl>
                                          </p:spTgt>
                                        </p:tgtEl>
                                      </p:cBhvr>
                                    </p:animEffect>
                                    <p:anim calcmode="lin" valueType="num">
                                      <p:cBhvr>
                                        <p:cTn id="4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42" presetClass="entr" presetSubtype="0" fill="hold" nodeType="after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fade">
                                      <p:cBhvr>
                                        <p:cTn id="47" dur="1000"/>
                                        <p:tgtEl>
                                          <p:spTgt spid="4">
                                            <p:txEl>
                                              <p:pRg st="5" end="5"/>
                                            </p:txEl>
                                          </p:spTgt>
                                        </p:tgtEl>
                                      </p:cBhvr>
                                    </p:animEffect>
                                    <p:anim calcmode="lin" valueType="num">
                                      <p:cBhvr>
                                        <p:cTn id="4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50" fill="hold">
                            <p:stCondLst>
                              <p:cond delay="7000"/>
                            </p:stCondLst>
                            <p:childTnLst>
                              <p:par>
                                <p:cTn id="51" presetID="42" presetClass="entr" presetSubtype="0" fill="hold" nodeType="after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animEffect transition="in" filter="fade">
                                      <p:cBhvr>
                                        <p:cTn id="53" dur="1000"/>
                                        <p:tgtEl>
                                          <p:spTgt spid="4">
                                            <p:txEl>
                                              <p:pRg st="6" end="6"/>
                                            </p:txEl>
                                          </p:spTgt>
                                        </p:tgtEl>
                                      </p:cBhvr>
                                    </p:animEffect>
                                    <p:anim calcmode="lin" valueType="num">
                                      <p:cBhvr>
                                        <p:cTn id="5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56" fill="hold">
                            <p:stCondLst>
                              <p:cond delay="8000"/>
                            </p:stCondLst>
                            <p:childTnLst>
                              <p:par>
                                <p:cTn id="57" presetID="42" presetClass="entr" presetSubtype="0" fill="hold" nodeType="afterEffect">
                                  <p:stCondLst>
                                    <p:cond delay="0"/>
                                  </p:stCondLst>
                                  <p:childTnLst>
                                    <p:set>
                                      <p:cBhvr>
                                        <p:cTn id="58" dur="1" fill="hold">
                                          <p:stCondLst>
                                            <p:cond delay="0"/>
                                          </p:stCondLst>
                                        </p:cTn>
                                        <p:tgtEl>
                                          <p:spTgt spid="4">
                                            <p:txEl>
                                              <p:pRg st="7" end="7"/>
                                            </p:txEl>
                                          </p:spTgt>
                                        </p:tgtEl>
                                        <p:attrNameLst>
                                          <p:attrName>style.visibility</p:attrName>
                                        </p:attrNameLst>
                                      </p:cBhvr>
                                      <p:to>
                                        <p:strVal val="visible"/>
                                      </p:to>
                                    </p:set>
                                    <p:animEffect transition="in" filter="fade">
                                      <p:cBhvr>
                                        <p:cTn id="59" dur="1000"/>
                                        <p:tgtEl>
                                          <p:spTgt spid="4">
                                            <p:txEl>
                                              <p:pRg st="7" end="7"/>
                                            </p:txEl>
                                          </p:spTgt>
                                        </p:tgtEl>
                                      </p:cBhvr>
                                    </p:animEffect>
                                    <p:anim calcmode="lin" valueType="num">
                                      <p:cBhvr>
                                        <p:cTn id="6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62" fill="hold">
                            <p:stCondLst>
                              <p:cond delay="9000"/>
                            </p:stCondLst>
                            <p:childTnLst>
                              <p:par>
                                <p:cTn id="63" presetID="42" presetClass="entr" presetSubtype="0" fill="hold" nodeType="afterEffect">
                                  <p:stCondLst>
                                    <p:cond delay="0"/>
                                  </p:stCondLst>
                                  <p:childTnLst>
                                    <p:set>
                                      <p:cBhvr>
                                        <p:cTn id="64" dur="1" fill="hold">
                                          <p:stCondLst>
                                            <p:cond delay="0"/>
                                          </p:stCondLst>
                                        </p:cTn>
                                        <p:tgtEl>
                                          <p:spTgt spid="4">
                                            <p:txEl>
                                              <p:pRg st="9" end="9"/>
                                            </p:txEl>
                                          </p:spTgt>
                                        </p:tgtEl>
                                        <p:attrNameLst>
                                          <p:attrName>style.visibility</p:attrName>
                                        </p:attrNameLst>
                                      </p:cBhvr>
                                      <p:to>
                                        <p:strVal val="visible"/>
                                      </p:to>
                                    </p:set>
                                    <p:animEffect transition="in" filter="fade">
                                      <p:cBhvr>
                                        <p:cTn id="65" dur="1000"/>
                                        <p:tgtEl>
                                          <p:spTgt spid="4">
                                            <p:txEl>
                                              <p:pRg st="9" end="9"/>
                                            </p:txEl>
                                          </p:spTgt>
                                        </p:tgtEl>
                                      </p:cBhvr>
                                    </p:animEffect>
                                    <p:anim calcmode="lin" valueType="num">
                                      <p:cBhvr>
                                        <p:cTn id="66"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7"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grpId="0" nodeType="clickEffect">
                                  <p:stCondLst>
                                    <p:cond delay="0"/>
                                  </p:stCondLst>
                                  <p:childTnLst>
                                    <p:set>
                                      <p:cBhvr>
                                        <p:cTn id="71" dur="1" fill="hold">
                                          <p:stCondLst>
                                            <p:cond delay="0"/>
                                          </p:stCondLst>
                                        </p:cTn>
                                        <p:tgtEl>
                                          <p:spTgt spid="3">
                                            <p:txEl>
                                              <p:pRg st="0" end="0"/>
                                            </p:txEl>
                                          </p:spTgt>
                                        </p:tgtEl>
                                        <p:attrNameLst>
                                          <p:attrName>style.visibility</p:attrName>
                                        </p:attrNameLst>
                                      </p:cBhvr>
                                      <p:to>
                                        <p:strVal val="visible"/>
                                      </p:to>
                                    </p:set>
                                    <p:animEffect transition="in" filter="wipe(down)">
                                      <p:cBhvr>
                                        <p:cTn id="72" dur="580">
                                          <p:stCondLst>
                                            <p:cond delay="0"/>
                                          </p:stCondLst>
                                        </p:cTn>
                                        <p:tgtEl>
                                          <p:spTgt spid="3">
                                            <p:txEl>
                                              <p:pRg st="0" end="0"/>
                                            </p:txEl>
                                          </p:spTgt>
                                        </p:tgtEl>
                                      </p:cBhvr>
                                    </p:animEffect>
                                    <p:anim calcmode="lin" valueType="num">
                                      <p:cBhvr>
                                        <p:cTn id="7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3">
                                            <p:txEl>
                                              <p:pRg st="0" end="0"/>
                                            </p:txEl>
                                          </p:spTgt>
                                        </p:tgtEl>
                                      </p:cBhvr>
                                      <p:to x="100000" y="60000"/>
                                    </p:animScale>
                                    <p:animScale>
                                      <p:cBhvr>
                                        <p:cTn id="79" dur="166" decel="50000">
                                          <p:stCondLst>
                                            <p:cond delay="676"/>
                                          </p:stCondLst>
                                        </p:cTn>
                                        <p:tgtEl>
                                          <p:spTgt spid="3">
                                            <p:txEl>
                                              <p:pRg st="0" end="0"/>
                                            </p:txEl>
                                          </p:spTgt>
                                        </p:tgtEl>
                                      </p:cBhvr>
                                      <p:to x="100000" y="100000"/>
                                    </p:animScale>
                                    <p:animScale>
                                      <p:cBhvr>
                                        <p:cTn id="80" dur="26">
                                          <p:stCondLst>
                                            <p:cond delay="1312"/>
                                          </p:stCondLst>
                                        </p:cTn>
                                        <p:tgtEl>
                                          <p:spTgt spid="3">
                                            <p:txEl>
                                              <p:pRg st="0" end="0"/>
                                            </p:txEl>
                                          </p:spTgt>
                                        </p:tgtEl>
                                      </p:cBhvr>
                                      <p:to x="100000" y="80000"/>
                                    </p:animScale>
                                    <p:animScale>
                                      <p:cBhvr>
                                        <p:cTn id="81" dur="166" decel="50000">
                                          <p:stCondLst>
                                            <p:cond delay="1338"/>
                                          </p:stCondLst>
                                        </p:cTn>
                                        <p:tgtEl>
                                          <p:spTgt spid="3">
                                            <p:txEl>
                                              <p:pRg st="0" end="0"/>
                                            </p:txEl>
                                          </p:spTgt>
                                        </p:tgtEl>
                                      </p:cBhvr>
                                      <p:to x="100000" y="100000"/>
                                    </p:animScale>
                                    <p:animScale>
                                      <p:cBhvr>
                                        <p:cTn id="82" dur="26">
                                          <p:stCondLst>
                                            <p:cond delay="1642"/>
                                          </p:stCondLst>
                                        </p:cTn>
                                        <p:tgtEl>
                                          <p:spTgt spid="3">
                                            <p:txEl>
                                              <p:pRg st="0" end="0"/>
                                            </p:txEl>
                                          </p:spTgt>
                                        </p:tgtEl>
                                      </p:cBhvr>
                                      <p:to x="100000" y="90000"/>
                                    </p:animScale>
                                    <p:animScale>
                                      <p:cBhvr>
                                        <p:cTn id="83" dur="166" decel="50000">
                                          <p:stCondLst>
                                            <p:cond delay="1668"/>
                                          </p:stCondLst>
                                        </p:cTn>
                                        <p:tgtEl>
                                          <p:spTgt spid="3">
                                            <p:txEl>
                                              <p:pRg st="0" end="0"/>
                                            </p:txEl>
                                          </p:spTgt>
                                        </p:tgtEl>
                                      </p:cBhvr>
                                      <p:to x="100000" y="100000"/>
                                    </p:animScale>
                                    <p:animScale>
                                      <p:cBhvr>
                                        <p:cTn id="84" dur="26">
                                          <p:stCondLst>
                                            <p:cond delay="1808"/>
                                          </p:stCondLst>
                                        </p:cTn>
                                        <p:tgtEl>
                                          <p:spTgt spid="3">
                                            <p:txEl>
                                              <p:pRg st="0" end="0"/>
                                            </p:txEl>
                                          </p:spTgt>
                                        </p:tgtEl>
                                      </p:cBhvr>
                                      <p:to x="100000" y="95000"/>
                                    </p:animScale>
                                    <p:animScale>
                                      <p:cBhvr>
                                        <p:cTn id="85" dur="166" decel="50000">
                                          <p:stCondLst>
                                            <p:cond delay="1834"/>
                                          </p:stCondLst>
                                        </p:cTn>
                                        <p:tgtEl>
                                          <p:spTgt spid="3">
                                            <p:txEl>
                                              <p:pRg st="0" end="0"/>
                                            </p:txEl>
                                          </p:spTgt>
                                        </p:tgtEl>
                                      </p:cBhvr>
                                      <p:to x="100000" y="100000"/>
                                    </p:animScale>
                                  </p:childTnLst>
                                </p:cTn>
                              </p:par>
                              <p:par>
                                <p:cTn id="86" presetID="26" presetClass="entr"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wipe(down)">
                                      <p:cBhvr>
                                        <p:cTn id="88" dur="580">
                                          <p:stCondLst>
                                            <p:cond delay="0"/>
                                          </p:stCondLst>
                                        </p:cTn>
                                        <p:tgtEl>
                                          <p:spTgt spid="5"/>
                                        </p:tgtEl>
                                      </p:cBhvr>
                                    </p:animEffect>
                                    <p:anim calcmode="lin" valueType="num">
                                      <p:cBhvr>
                                        <p:cTn id="8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94" dur="26">
                                          <p:stCondLst>
                                            <p:cond delay="650"/>
                                          </p:stCondLst>
                                        </p:cTn>
                                        <p:tgtEl>
                                          <p:spTgt spid="5"/>
                                        </p:tgtEl>
                                      </p:cBhvr>
                                      <p:to x="100000" y="60000"/>
                                    </p:animScale>
                                    <p:animScale>
                                      <p:cBhvr>
                                        <p:cTn id="95" dur="166" decel="50000">
                                          <p:stCondLst>
                                            <p:cond delay="676"/>
                                          </p:stCondLst>
                                        </p:cTn>
                                        <p:tgtEl>
                                          <p:spTgt spid="5"/>
                                        </p:tgtEl>
                                      </p:cBhvr>
                                      <p:to x="100000" y="100000"/>
                                    </p:animScale>
                                    <p:animScale>
                                      <p:cBhvr>
                                        <p:cTn id="96" dur="26">
                                          <p:stCondLst>
                                            <p:cond delay="1312"/>
                                          </p:stCondLst>
                                        </p:cTn>
                                        <p:tgtEl>
                                          <p:spTgt spid="5"/>
                                        </p:tgtEl>
                                      </p:cBhvr>
                                      <p:to x="100000" y="80000"/>
                                    </p:animScale>
                                    <p:animScale>
                                      <p:cBhvr>
                                        <p:cTn id="97" dur="166" decel="50000">
                                          <p:stCondLst>
                                            <p:cond delay="1338"/>
                                          </p:stCondLst>
                                        </p:cTn>
                                        <p:tgtEl>
                                          <p:spTgt spid="5"/>
                                        </p:tgtEl>
                                      </p:cBhvr>
                                      <p:to x="100000" y="100000"/>
                                    </p:animScale>
                                    <p:animScale>
                                      <p:cBhvr>
                                        <p:cTn id="98" dur="26">
                                          <p:stCondLst>
                                            <p:cond delay="1642"/>
                                          </p:stCondLst>
                                        </p:cTn>
                                        <p:tgtEl>
                                          <p:spTgt spid="5"/>
                                        </p:tgtEl>
                                      </p:cBhvr>
                                      <p:to x="100000" y="90000"/>
                                    </p:animScale>
                                    <p:animScale>
                                      <p:cBhvr>
                                        <p:cTn id="99" dur="166" decel="50000">
                                          <p:stCondLst>
                                            <p:cond delay="1668"/>
                                          </p:stCondLst>
                                        </p:cTn>
                                        <p:tgtEl>
                                          <p:spTgt spid="5"/>
                                        </p:tgtEl>
                                      </p:cBhvr>
                                      <p:to x="100000" y="100000"/>
                                    </p:animScale>
                                    <p:animScale>
                                      <p:cBhvr>
                                        <p:cTn id="100" dur="26">
                                          <p:stCondLst>
                                            <p:cond delay="1808"/>
                                          </p:stCondLst>
                                        </p:cTn>
                                        <p:tgtEl>
                                          <p:spTgt spid="5"/>
                                        </p:tgtEl>
                                      </p:cBhvr>
                                      <p:to x="100000" y="95000"/>
                                    </p:animScale>
                                    <p:animScale>
                                      <p:cBhvr>
                                        <p:cTn id="10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E43CC-E1A5-7F4D-B699-F1077E2606F4}"/>
              </a:ext>
            </a:extLst>
          </p:cNvPr>
          <p:cNvSpPr>
            <a:spLocks noGrp="1"/>
          </p:cNvSpPr>
          <p:nvPr>
            <p:ph sz="quarter" idx="12"/>
          </p:nvPr>
        </p:nvSpPr>
        <p:spPr>
          <a:xfrm>
            <a:off x="466165" y="1803517"/>
            <a:ext cx="6262439" cy="5054482"/>
          </a:xfrm>
        </p:spPr>
        <p:txBody>
          <a:bodyPr>
            <a:noAutofit/>
          </a:bodyPr>
          <a:lstStyle/>
          <a:p>
            <a:pPr marL="342900" indent="-342900">
              <a:lnSpc>
                <a:spcPct val="120000"/>
              </a:lnSpc>
              <a:buFont typeface="Arial" panose="020B0604020202020204" pitchFamily="34" charset="0"/>
              <a:buChar char="•"/>
              <a:defRPr/>
            </a:pPr>
            <a:r>
              <a:rPr lang="en-US" sz="2000" kern="0" dirty="0">
                <a:solidFill>
                  <a:sysClr val="windowText" lastClr="000000"/>
                </a:solidFill>
              </a:rPr>
              <a:t>We begin with Mecca because it is foundational for both Muhammad and the Qur’an; so, without it, they both fall, because it </a:t>
            </a:r>
            <a:r>
              <a:rPr lang="en-US" sz="2000" u="sng" kern="0" dirty="0">
                <a:solidFill>
                  <a:sysClr val="windowText" lastClr="000000"/>
                </a:solidFill>
              </a:rPr>
              <a:t>doesn’t matter which Muhammad or which Qur’an you find</a:t>
            </a:r>
            <a:r>
              <a:rPr lang="en-US" sz="2000" kern="0" dirty="0">
                <a:solidFill>
                  <a:sysClr val="windowText" lastClr="000000"/>
                </a:solidFill>
              </a:rPr>
              <a:t>, if they are </a:t>
            </a:r>
            <a:r>
              <a:rPr lang="en-US" sz="2000" u="sng" kern="0" dirty="0">
                <a:solidFill>
                  <a:sysClr val="windowText" lastClr="000000"/>
                </a:solidFill>
              </a:rPr>
              <a:t>not from Mecca</a:t>
            </a:r>
            <a:r>
              <a:rPr lang="en-US" sz="2000" kern="0" dirty="0">
                <a:solidFill>
                  <a:sysClr val="windowText" lastClr="000000"/>
                </a:solidFill>
              </a:rPr>
              <a:t>, they are </a:t>
            </a:r>
            <a:r>
              <a:rPr lang="en-US" sz="2000" u="sng" kern="0" dirty="0">
                <a:solidFill>
                  <a:sysClr val="windowText" lastClr="000000"/>
                </a:solidFill>
              </a:rPr>
              <a:t>not the Muhammad or the Qur’an of Islam</a:t>
            </a:r>
          </a:p>
          <a:p>
            <a:pPr marL="342900" indent="-342900">
              <a:lnSpc>
                <a:spcPct val="120000"/>
              </a:lnSpc>
              <a:buFont typeface="Arial" panose="020B0604020202020204" pitchFamily="34" charset="0"/>
              <a:buChar char="•"/>
              <a:defRPr/>
            </a:pPr>
            <a:r>
              <a:rPr lang="en-GB" sz="2000" kern="0" dirty="0">
                <a:solidFill>
                  <a:sysClr val="windowText" lastClr="000000"/>
                </a:solidFill>
              </a:rPr>
              <a:t>Since Mecca is the </a:t>
            </a:r>
            <a:r>
              <a:rPr lang="en-GB" sz="2000" u="sng" kern="0" dirty="0">
                <a:solidFill>
                  <a:sysClr val="windowText" lastClr="000000"/>
                </a:solidFill>
              </a:rPr>
              <a:t>earliest and most important city</a:t>
            </a:r>
            <a:r>
              <a:rPr lang="en-GB" sz="2000" kern="0" dirty="0">
                <a:solidFill>
                  <a:sysClr val="windowText" lastClr="000000"/>
                </a:solidFill>
              </a:rPr>
              <a:t> in the history of Mankind, it has to be the </a:t>
            </a:r>
            <a:r>
              <a:rPr lang="en-GB" sz="2000" u="sng" kern="0" dirty="0">
                <a:solidFill>
                  <a:sysClr val="windowText" lastClr="000000"/>
                </a:solidFill>
              </a:rPr>
              <a:t>center of the world</a:t>
            </a:r>
            <a:r>
              <a:rPr lang="en-GB" sz="2000" kern="0" dirty="0">
                <a:solidFill>
                  <a:sysClr val="windowText" lastClr="000000"/>
                </a:solidFill>
              </a:rPr>
              <a:t>, and therefore </a:t>
            </a:r>
            <a:r>
              <a:rPr lang="en-GB" sz="2000" u="sng" kern="0" dirty="0">
                <a:solidFill>
                  <a:sysClr val="windowText" lastClr="000000"/>
                </a:solidFill>
              </a:rPr>
              <a:t>certainly the best known</a:t>
            </a:r>
          </a:p>
          <a:p>
            <a:pPr marL="342900" indent="-342900">
              <a:lnSpc>
                <a:spcPct val="120000"/>
              </a:lnSpc>
              <a:buFont typeface="Arial" panose="020B0604020202020204" pitchFamily="34" charset="0"/>
              <a:buChar char="•"/>
              <a:defRPr/>
            </a:pPr>
            <a:r>
              <a:rPr lang="en-US" sz="2000" dirty="0"/>
              <a:t>References suggest that Mecca had  </a:t>
            </a:r>
            <a:r>
              <a:rPr lang="en-US" sz="2000" u="sng" dirty="0"/>
              <a:t>lush vegetation</a:t>
            </a:r>
            <a:r>
              <a:rPr lang="en-US" sz="2000" dirty="0"/>
              <a:t>, such as fruit trees, grass, grains and streams, which make no sense as Mecca has always been </a:t>
            </a:r>
            <a:r>
              <a:rPr lang="en-US" sz="2000" u="sng" dirty="0"/>
              <a:t>in a desert with bad and depleted desert soil</a:t>
            </a:r>
          </a:p>
          <a:p>
            <a:pPr marL="342900" indent="-342900">
              <a:lnSpc>
                <a:spcPct val="120000"/>
              </a:lnSpc>
              <a:buFont typeface="Arial" panose="020B0604020202020204" pitchFamily="34" charset="0"/>
              <a:buChar char="•"/>
              <a:defRPr/>
            </a:pPr>
            <a:endParaRPr lang="en-GB" sz="2000" kern="0" dirty="0">
              <a:solidFill>
                <a:sysClr val="windowText" lastClr="000000"/>
              </a:solidFill>
            </a:endParaRPr>
          </a:p>
        </p:txBody>
      </p:sp>
      <p:sp>
        <p:nvSpPr>
          <p:cNvPr id="6" name="Title 1">
            <a:extLst>
              <a:ext uri="{FF2B5EF4-FFF2-40B4-BE49-F238E27FC236}">
                <a16:creationId xmlns:a16="http://schemas.microsoft.com/office/drawing/2014/main" id="{458E9D12-CFC0-550E-94F3-1D01B5236AC5}"/>
              </a:ext>
            </a:extLst>
          </p:cNvPr>
          <p:cNvSpPr txBox="1">
            <a:spLocks/>
          </p:cNvSpPr>
          <p:nvPr/>
        </p:nvSpPr>
        <p:spPr>
          <a:xfrm>
            <a:off x="838202" y="0"/>
            <a:ext cx="6855690" cy="90616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mbria" charset="0"/>
                <a:ea typeface="Cambria" charset="0"/>
              </a:rPr>
              <a:t>CONCLUSIONS from Mecca #1</a:t>
            </a:r>
            <a:endParaRPr kumimoji="0" lang="en-US" sz="2800" b="1" i="0" u="none" strike="noStrike" kern="1200" cap="none" spc="0" normalizeH="0" baseline="0" noProof="0" dirty="0">
              <a:ln>
                <a:noFill/>
              </a:ln>
              <a:solidFill>
                <a:srgbClr val="FFFFFF"/>
              </a:solidFill>
              <a:effectLst/>
              <a:uLnTx/>
              <a:uFillTx/>
              <a:latin typeface="Cambria" charset="0"/>
              <a:ea typeface="Cambria" charset="0"/>
            </a:endParaRPr>
          </a:p>
        </p:txBody>
      </p:sp>
      <p:pic>
        <p:nvPicPr>
          <p:cNvPr id="3" name="Picture 2" descr="Text&#10;&#10;Description automatically generated with medium confidence">
            <a:extLst>
              <a:ext uri="{FF2B5EF4-FFF2-40B4-BE49-F238E27FC236}">
                <a16:creationId xmlns:a16="http://schemas.microsoft.com/office/drawing/2014/main" id="{CA4FEE34-D967-679F-89A2-955843D67E51}"/>
              </a:ext>
            </a:extLst>
          </p:cNvPr>
          <p:cNvPicPr>
            <a:picLocks noChangeAspect="1"/>
          </p:cNvPicPr>
          <p:nvPr/>
        </p:nvPicPr>
        <p:blipFill>
          <a:blip r:embed="rId2"/>
          <a:stretch>
            <a:fillRect/>
          </a:stretch>
        </p:blipFill>
        <p:spPr>
          <a:xfrm>
            <a:off x="6865087" y="1512288"/>
            <a:ext cx="4420525" cy="19167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descr="A picture containing mountain, old, white, outdoor&#10;&#10;Description automatically generated">
            <a:extLst>
              <a:ext uri="{FF2B5EF4-FFF2-40B4-BE49-F238E27FC236}">
                <a16:creationId xmlns:a16="http://schemas.microsoft.com/office/drawing/2014/main" id="{8DF98F90-4B0A-102C-4FA6-EB1D8928DC8F}"/>
              </a:ext>
            </a:extLst>
          </p:cNvPr>
          <p:cNvPicPr>
            <a:picLocks noChangeAspect="1"/>
          </p:cNvPicPr>
          <p:nvPr/>
        </p:nvPicPr>
        <p:blipFill>
          <a:blip r:embed="rId3"/>
          <a:stretch>
            <a:fillRect/>
          </a:stretch>
        </p:blipFill>
        <p:spPr>
          <a:xfrm>
            <a:off x="6728604" y="4671128"/>
            <a:ext cx="2534267" cy="16104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A black and white photo of a town in the mountains&#10;&#10;Description automatically generated with low confidence">
            <a:extLst>
              <a:ext uri="{FF2B5EF4-FFF2-40B4-BE49-F238E27FC236}">
                <a16:creationId xmlns:a16="http://schemas.microsoft.com/office/drawing/2014/main" id="{502E2F41-FCFA-3640-B726-669585F9978D}"/>
              </a:ext>
            </a:extLst>
          </p:cNvPr>
          <p:cNvPicPr>
            <a:picLocks noChangeAspect="1"/>
          </p:cNvPicPr>
          <p:nvPr/>
        </p:nvPicPr>
        <p:blipFill>
          <a:blip r:embed="rId4"/>
          <a:stretch>
            <a:fillRect/>
          </a:stretch>
        </p:blipFill>
        <p:spPr>
          <a:xfrm>
            <a:off x="9648109" y="3935501"/>
            <a:ext cx="2311200" cy="171501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58992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E43CC-E1A5-7F4D-B699-F1077E2606F4}"/>
              </a:ext>
            </a:extLst>
          </p:cNvPr>
          <p:cNvSpPr>
            <a:spLocks noGrp="1"/>
          </p:cNvSpPr>
          <p:nvPr>
            <p:ph sz="quarter" idx="12"/>
          </p:nvPr>
        </p:nvSpPr>
        <p:spPr>
          <a:xfrm>
            <a:off x="466165" y="1488332"/>
            <a:ext cx="6305571" cy="5369667"/>
          </a:xfrm>
        </p:spPr>
        <p:txBody>
          <a:bodyPr>
            <a:noAutofit/>
          </a:bodyPr>
          <a:lstStyle/>
          <a:p>
            <a:pPr marL="342900" indent="-342900">
              <a:lnSpc>
                <a:spcPct val="120000"/>
              </a:lnSpc>
              <a:buFont typeface="Arial" panose="020B0604020202020204" pitchFamily="34" charset="0"/>
              <a:buChar char="•"/>
              <a:defRPr/>
            </a:pPr>
            <a:r>
              <a:rPr lang="en-GB" sz="2000" kern="0" dirty="0">
                <a:solidFill>
                  <a:sysClr val="windowText" lastClr="000000"/>
                </a:solidFill>
              </a:rPr>
              <a:t>Ironically, though it’s claimed to be the greatest city in history, the </a:t>
            </a:r>
            <a:r>
              <a:rPr lang="en-GB" sz="2000" u="sng" kern="0" dirty="0">
                <a:solidFill>
                  <a:sysClr val="windowText" lastClr="000000"/>
                </a:solidFill>
              </a:rPr>
              <a:t>Qur’an</a:t>
            </a:r>
            <a:r>
              <a:rPr lang="en-GB" sz="2000" kern="0" dirty="0">
                <a:solidFill>
                  <a:sysClr val="windowText" lastClr="000000"/>
                </a:solidFill>
              </a:rPr>
              <a:t> itself </a:t>
            </a:r>
            <a:r>
              <a:rPr lang="en-GB" sz="2000" u="sng" kern="0" dirty="0">
                <a:solidFill>
                  <a:sysClr val="windowText" lastClr="000000"/>
                </a:solidFill>
              </a:rPr>
              <a:t>only refers to it once</a:t>
            </a:r>
            <a:r>
              <a:rPr lang="en-GB" sz="2000" kern="0" dirty="0">
                <a:solidFill>
                  <a:sysClr val="windowText" lastClr="000000"/>
                </a:solidFill>
              </a:rPr>
              <a:t> (in Surah 48:24), signifying that the authors either </a:t>
            </a:r>
            <a:r>
              <a:rPr lang="en-GB" sz="2000" u="sng" kern="0" dirty="0">
                <a:solidFill>
                  <a:sysClr val="windowText" lastClr="000000"/>
                </a:solidFill>
              </a:rPr>
              <a:t>didn’t consider it that important</a:t>
            </a:r>
            <a:r>
              <a:rPr lang="en-GB" sz="2000" kern="0" dirty="0">
                <a:solidFill>
                  <a:sysClr val="windowText" lastClr="000000"/>
                </a:solidFill>
              </a:rPr>
              <a:t>, or it only </a:t>
            </a:r>
            <a:r>
              <a:rPr lang="en-GB" sz="2000" u="sng" kern="0" dirty="0">
                <a:solidFill>
                  <a:sysClr val="windowText" lastClr="000000"/>
                </a:solidFill>
              </a:rPr>
              <a:t>came into existence later on</a:t>
            </a:r>
          </a:p>
          <a:p>
            <a:pPr marL="342900" indent="-342900">
              <a:lnSpc>
                <a:spcPct val="120000"/>
              </a:lnSpc>
              <a:buFont typeface="Arial" panose="020B0604020202020204" pitchFamily="34" charset="0"/>
              <a:buChar char="•"/>
              <a:defRPr/>
            </a:pPr>
            <a:r>
              <a:rPr lang="en-US" sz="2000" kern="0" dirty="0">
                <a:solidFill>
                  <a:sysClr val="windowText" lastClr="000000"/>
                </a:solidFill>
              </a:rPr>
              <a:t>Even the </a:t>
            </a:r>
            <a:r>
              <a:rPr lang="en-US" sz="2000" u="sng" kern="0" dirty="0">
                <a:solidFill>
                  <a:sysClr val="windowText" lastClr="000000"/>
                </a:solidFill>
              </a:rPr>
              <a:t>Arabic</a:t>
            </a:r>
            <a:r>
              <a:rPr lang="en-US" sz="2000" kern="0" dirty="0">
                <a:solidFill>
                  <a:sysClr val="windowText" lastClr="000000"/>
                </a:solidFill>
              </a:rPr>
              <a:t> word endings used in the Qur’an do not come from Mecca, but from </a:t>
            </a:r>
            <a:r>
              <a:rPr lang="en-US" sz="2000" u="sng" kern="0" dirty="0">
                <a:solidFill>
                  <a:sysClr val="windowText" lastClr="000000"/>
                </a:solidFill>
              </a:rPr>
              <a:t>Nabataean Aramaic</a:t>
            </a:r>
            <a:r>
              <a:rPr lang="en-US" sz="2000" kern="0" dirty="0">
                <a:solidFill>
                  <a:sysClr val="windowText" lastClr="000000"/>
                </a:solidFill>
              </a:rPr>
              <a:t>, which is again situated </a:t>
            </a:r>
            <a:r>
              <a:rPr lang="en-US" sz="2000" u="sng" kern="0" dirty="0">
                <a:solidFill>
                  <a:sysClr val="windowText" lastClr="000000"/>
                </a:solidFill>
              </a:rPr>
              <a:t>600 miles further north</a:t>
            </a:r>
          </a:p>
          <a:p>
            <a:pPr marL="342900" indent="-342900">
              <a:lnSpc>
                <a:spcPct val="120000"/>
              </a:lnSpc>
              <a:buFont typeface="Arial" panose="020B0604020202020204" pitchFamily="34" charset="0"/>
              <a:buChar char="•"/>
              <a:defRPr/>
            </a:pPr>
            <a:r>
              <a:rPr lang="en-GB" sz="2000" kern="0" dirty="0">
                <a:solidFill>
                  <a:sysClr val="windowText" lastClr="000000"/>
                </a:solidFill>
              </a:rPr>
              <a:t>Geographically speaking, the Qur’an places almost all of its sixty-five referenced areas 600 – 1,000 miles further north than Mecca (</a:t>
            </a:r>
            <a:r>
              <a:rPr lang="en-GB" sz="2000" u="sng" kern="0" dirty="0">
                <a:solidFill>
                  <a:sysClr val="windowText" lastClr="000000"/>
                </a:solidFill>
              </a:rPr>
              <a:t>Ad = 23 times</a:t>
            </a:r>
            <a:r>
              <a:rPr lang="en-GB" sz="2000" kern="0" dirty="0">
                <a:solidFill>
                  <a:sysClr val="windowText" lastClr="000000"/>
                </a:solidFill>
              </a:rPr>
              <a:t>, </a:t>
            </a:r>
            <a:r>
              <a:rPr lang="en-GB" sz="2000" u="sng" kern="0" dirty="0">
                <a:solidFill>
                  <a:sysClr val="windowText" lastClr="000000"/>
                </a:solidFill>
              </a:rPr>
              <a:t>Thamud = 24 times</a:t>
            </a:r>
            <a:r>
              <a:rPr lang="en-GB" sz="2000" kern="0" dirty="0">
                <a:solidFill>
                  <a:sysClr val="windowText" lastClr="000000"/>
                </a:solidFill>
              </a:rPr>
              <a:t>, and </a:t>
            </a:r>
            <a:r>
              <a:rPr lang="en-GB" sz="2000" u="sng" kern="0" dirty="0">
                <a:solidFill>
                  <a:sysClr val="windowText" lastClr="000000"/>
                </a:solidFill>
              </a:rPr>
              <a:t>Midian = 7 times</a:t>
            </a:r>
            <a:r>
              <a:rPr lang="en-GB" sz="2000" kern="0" dirty="0">
                <a:solidFill>
                  <a:sysClr val="windowText" lastClr="000000"/>
                </a:solidFill>
              </a:rPr>
              <a:t>) suggesting the </a:t>
            </a:r>
            <a:r>
              <a:rPr lang="en-GB" sz="2000" u="sng" kern="0" dirty="0">
                <a:solidFill>
                  <a:sysClr val="windowText" lastClr="000000"/>
                </a:solidFill>
              </a:rPr>
              <a:t>authors</a:t>
            </a:r>
            <a:r>
              <a:rPr lang="en-GB" sz="2000" kern="0" dirty="0">
                <a:solidFill>
                  <a:sysClr val="windowText" lastClr="000000"/>
                </a:solidFill>
              </a:rPr>
              <a:t> of the Qur’an came from </a:t>
            </a:r>
            <a:r>
              <a:rPr lang="en-GB" sz="2000" u="sng" kern="0" dirty="0">
                <a:solidFill>
                  <a:sysClr val="windowText" lastClr="000000"/>
                </a:solidFill>
              </a:rPr>
              <a:t>much further north</a:t>
            </a:r>
          </a:p>
          <a:p>
            <a:pPr marL="342900" indent="-342900">
              <a:lnSpc>
                <a:spcPct val="120000"/>
              </a:lnSpc>
              <a:buFont typeface="Arial" panose="020B0604020202020204" pitchFamily="34" charset="0"/>
              <a:buChar char="•"/>
              <a:defRPr/>
            </a:pPr>
            <a:endParaRPr lang="en-GB" sz="2000" kern="0" dirty="0">
              <a:solidFill>
                <a:sysClr val="windowText" lastClr="000000"/>
              </a:solidFill>
            </a:endParaRPr>
          </a:p>
        </p:txBody>
      </p:sp>
      <p:sp>
        <p:nvSpPr>
          <p:cNvPr id="6" name="Title 1">
            <a:extLst>
              <a:ext uri="{FF2B5EF4-FFF2-40B4-BE49-F238E27FC236}">
                <a16:creationId xmlns:a16="http://schemas.microsoft.com/office/drawing/2014/main" id="{458E9D12-CFC0-550E-94F3-1D01B5236AC5}"/>
              </a:ext>
            </a:extLst>
          </p:cNvPr>
          <p:cNvSpPr txBox="1">
            <a:spLocks/>
          </p:cNvSpPr>
          <p:nvPr/>
        </p:nvSpPr>
        <p:spPr>
          <a:xfrm>
            <a:off x="838202" y="0"/>
            <a:ext cx="6855690" cy="90616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charset="0"/>
                <a:ea typeface="Cambria" charset="0"/>
              </a:rPr>
              <a:t>CONCLUSIONS from Mecca #2</a:t>
            </a:r>
          </a:p>
        </p:txBody>
      </p:sp>
      <p:pic>
        <p:nvPicPr>
          <p:cNvPr id="4" name="Picture 3" descr="A picture containing text&#10;&#10;Description automatically generated">
            <a:extLst>
              <a:ext uri="{FF2B5EF4-FFF2-40B4-BE49-F238E27FC236}">
                <a16:creationId xmlns:a16="http://schemas.microsoft.com/office/drawing/2014/main" id="{61C9121C-47AD-C6AE-F2E3-36803AE28657}"/>
              </a:ext>
            </a:extLst>
          </p:cNvPr>
          <p:cNvPicPr>
            <a:picLocks noChangeAspect="1"/>
          </p:cNvPicPr>
          <p:nvPr/>
        </p:nvPicPr>
        <p:blipFill>
          <a:blip r:embed="rId2"/>
          <a:stretch>
            <a:fillRect/>
          </a:stretch>
        </p:blipFill>
        <p:spPr>
          <a:xfrm>
            <a:off x="7286042" y="1715632"/>
            <a:ext cx="1547175" cy="171336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CD2F045-8A3F-26AF-CB74-EE1C8AB42A0E}"/>
              </a:ext>
            </a:extLst>
          </p:cNvPr>
          <p:cNvPicPr>
            <a:picLocks noChangeAspect="1"/>
          </p:cNvPicPr>
          <p:nvPr/>
        </p:nvPicPr>
        <p:blipFill>
          <a:blip r:embed="rId3"/>
          <a:stretch>
            <a:fillRect/>
          </a:stretch>
        </p:blipFill>
        <p:spPr>
          <a:xfrm>
            <a:off x="9466795" y="1946110"/>
            <a:ext cx="2378309" cy="31464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Text&#10;&#10;Description automatically generated">
            <a:extLst>
              <a:ext uri="{FF2B5EF4-FFF2-40B4-BE49-F238E27FC236}">
                <a16:creationId xmlns:a16="http://schemas.microsoft.com/office/drawing/2014/main" id="{B90FA9E9-73DA-5D43-AB5F-2BDD238F599C}"/>
              </a:ext>
            </a:extLst>
          </p:cNvPr>
          <p:cNvPicPr>
            <a:picLocks noChangeAspect="1"/>
          </p:cNvPicPr>
          <p:nvPr/>
        </p:nvPicPr>
        <p:blipFill>
          <a:blip r:embed="rId4"/>
          <a:stretch>
            <a:fillRect/>
          </a:stretch>
        </p:blipFill>
        <p:spPr>
          <a:xfrm>
            <a:off x="6996518" y="4025348"/>
            <a:ext cx="2126225" cy="21343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43928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E43CC-E1A5-7F4D-B699-F1077E2606F4}"/>
              </a:ext>
            </a:extLst>
          </p:cNvPr>
          <p:cNvSpPr>
            <a:spLocks noGrp="1"/>
          </p:cNvSpPr>
          <p:nvPr>
            <p:ph sz="quarter" idx="12"/>
          </p:nvPr>
        </p:nvSpPr>
        <p:spPr>
          <a:xfrm>
            <a:off x="475130" y="1488332"/>
            <a:ext cx="6149957" cy="5369667"/>
          </a:xfrm>
        </p:spPr>
        <p:txBody>
          <a:bodyPr>
            <a:noAutofit/>
          </a:bodyPr>
          <a:lstStyle/>
          <a:p>
            <a:pPr marL="342900" indent="-342900">
              <a:lnSpc>
                <a:spcPct val="120000"/>
              </a:lnSpc>
              <a:buFont typeface="Arial" panose="020B0604020202020204" pitchFamily="34" charset="0"/>
              <a:buChar char="•"/>
              <a:defRPr/>
            </a:pPr>
            <a:r>
              <a:rPr lang="en-US" sz="2000" dirty="0"/>
              <a:t>Interestingly, the </a:t>
            </a:r>
            <a:r>
              <a:rPr lang="en-US" sz="2000" u="sng" dirty="0"/>
              <a:t>7th century Arabs called themselves</a:t>
            </a:r>
            <a:r>
              <a:rPr lang="en-US" sz="2000" dirty="0"/>
              <a:t> “Ishmaelites”, or “</a:t>
            </a:r>
            <a:r>
              <a:rPr lang="en-US" sz="2000" dirty="0" err="1"/>
              <a:t>Haggarenes</a:t>
            </a:r>
            <a:r>
              <a:rPr lang="en-US" sz="2000" dirty="0"/>
              <a:t>”, ”</a:t>
            </a:r>
            <a:r>
              <a:rPr lang="en-US" sz="2000" dirty="0" err="1"/>
              <a:t>Muhajirounes</a:t>
            </a:r>
            <a:r>
              <a:rPr lang="en-US" sz="2000" dirty="0"/>
              <a:t>”, “</a:t>
            </a:r>
            <a:r>
              <a:rPr lang="en-US" sz="2000" dirty="0" err="1"/>
              <a:t>Maghrayes</a:t>
            </a:r>
            <a:r>
              <a:rPr lang="en-US" sz="2000" dirty="0"/>
              <a:t>” &amp; were called “Saracens”. Nowhere are there any references to anyone called “Muslims”, or to the religion of “Islam” this early</a:t>
            </a:r>
          </a:p>
          <a:p>
            <a:pPr marL="342900" indent="-342900">
              <a:lnSpc>
                <a:spcPct val="120000"/>
              </a:lnSpc>
              <a:buFont typeface="Arial" panose="020B0604020202020204" pitchFamily="34" charset="0"/>
              <a:buChar char="•"/>
              <a:defRPr/>
            </a:pPr>
            <a:r>
              <a:rPr lang="en-US" sz="2000" kern="0" dirty="0">
                <a:solidFill>
                  <a:sysClr val="windowText" lastClr="000000"/>
                </a:solidFill>
              </a:rPr>
              <a:t>Mecca is where Muslims contend that between </a:t>
            </a:r>
            <a:r>
              <a:rPr lang="en-US" sz="2000" u="sng" kern="0" dirty="0">
                <a:solidFill>
                  <a:sysClr val="windowText" lastClr="000000"/>
                </a:solidFill>
              </a:rPr>
              <a:t>70 – 300 prophets were buried</a:t>
            </a:r>
            <a:r>
              <a:rPr lang="en-US" sz="2000" kern="0" dirty="0">
                <a:solidFill>
                  <a:sysClr val="windowText" lastClr="000000"/>
                </a:solidFill>
              </a:rPr>
              <a:t>; yet, with all the </a:t>
            </a:r>
            <a:r>
              <a:rPr lang="en-US" sz="2000" u="sng" kern="0" dirty="0">
                <a:solidFill>
                  <a:sysClr val="windowText" lastClr="000000"/>
                </a:solidFill>
              </a:rPr>
              <a:t>buildings</a:t>
            </a:r>
            <a:r>
              <a:rPr lang="en-US" sz="2000" kern="0" dirty="0">
                <a:solidFill>
                  <a:sysClr val="windowText" lastClr="000000"/>
                </a:solidFill>
              </a:rPr>
              <a:t> being constructed there, requiring </a:t>
            </a:r>
            <a:r>
              <a:rPr lang="en-US" sz="2000" u="sng" kern="0" dirty="0">
                <a:solidFill>
                  <a:sysClr val="windowText" lastClr="000000"/>
                </a:solidFill>
              </a:rPr>
              <a:t>deep foundations</a:t>
            </a:r>
            <a:r>
              <a:rPr lang="en-US" sz="2000" kern="0" dirty="0">
                <a:solidFill>
                  <a:sysClr val="windowText" lastClr="000000"/>
                </a:solidFill>
              </a:rPr>
              <a:t>, they have yet to dig up even one</a:t>
            </a:r>
          </a:p>
          <a:p>
            <a:pPr marL="342900" indent="-342900">
              <a:lnSpc>
                <a:spcPct val="120000"/>
              </a:lnSpc>
              <a:buFont typeface="Arial" panose="020B0604020202020204" pitchFamily="34" charset="0"/>
              <a:buChar char="•"/>
              <a:defRPr/>
            </a:pPr>
            <a:r>
              <a:rPr lang="en-US" sz="2000" kern="0" dirty="0">
                <a:solidFill>
                  <a:sysClr val="windowText" lastClr="000000"/>
                </a:solidFill>
              </a:rPr>
              <a:t>It seems the </a:t>
            </a:r>
            <a:r>
              <a:rPr lang="en-US" sz="2000" u="sng" kern="0" dirty="0">
                <a:solidFill>
                  <a:sysClr val="windowText" lastClr="000000"/>
                </a:solidFill>
              </a:rPr>
              <a:t>Saudi Arabians</a:t>
            </a:r>
            <a:r>
              <a:rPr lang="en-US" sz="2000" kern="0" dirty="0">
                <a:solidFill>
                  <a:sysClr val="windowText" lastClr="000000"/>
                </a:solidFill>
              </a:rPr>
              <a:t>, because of Mecca’s lack of history, are </a:t>
            </a:r>
            <a:r>
              <a:rPr lang="en-US" sz="2000" u="sng" kern="0" dirty="0">
                <a:solidFill>
                  <a:sysClr val="windowText" lastClr="000000"/>
                </a:solidFill>
              </a:rPr>
              <a:t>cementing</a:t>
            </a:r>
            <a:r>
              <a:rPr lang="en-US" sz="2000" kern="0" dirty="0">
                <a:solidFill>
                  <a:sysClr val="windowText" lastClr="000000"/>
                </a:solidFill>
              </a:rPr>
              <a:t> up all the evidence, suggesting even they are either </a:t>
            </a:r>
            <a:r>
              <a:rPr lang="en-US" sz="2000" u="sng" kern="0" dirty="0">
                <a:solidFill>
                  <a:sysClr val="windowText" lastClr="000000"/>
                </a:solidFill>
              </a:rPr>
              <a:t>skeptical of its history </a:t>
            </a:r>
            <a:r>
              <a:rPr lang="en-US" sz="2000" kern="0" dirty="0">
                <a:solidFill>
                  <a:sysClr val="windowText" lastClr="000000"/>
                </a:solidFill>
              </a:rPr>
              <a:t>or they don’t want the rest of the world to find out</a:t>
            </a:r>
          </a:p>
          <a:p>
            <a:pPr marL="342900" indent="-342900">
              <a:lnSpc>
                <a:spcPct val="120000"/>
              </a:lnSpc>
              <a:buFont typeface="Arial" panose="020B0604020202020204" pitchFamily="34" charset="0"/>
              <a:buChar char="•"/>
              <a:defRPr/>
            </a:pPr>
            <a:endParaRPr lang="en-GB" sz="2000" kern="0" dirty="0">
              <a:solidFill>
                <a:sysClr val="windowText" lastClr="000000"/>
              </a:solidFill>
            </a:endParaRPr>
          </a:p>
        </p:txBody>
      </p:sp>
      <p:sp>
        <p:nvSpPr>
          <p:cNvPr id="6" name="Title 1">
            <a:extLst>
              <a:ext uri="{FF2B5EF4-FFF2-40B4-BE49-F238E27FC236}">
                <a16:creationId xmlns:a16="http://schemas.microsoft.com/office/drawing/2014/main" id="{69B318C9-CB99-427B-2AD6-4A2BCCD4C6F9}"/>
              </a:ext>
            </a:extLst>
          </p:cNvPr>
          <p:cNvSpPr>
            <a:spLocks noGrp="1"/>
          </p:cNvSpPr>
          <p:nvPr>
            <p:ph type="title"/>
          </p:nvPr>
        </p:nvSpPr>
        <p:spPr>
          <a:xfrm>
            <a:off x="838202" y="0"/>
            <a:ext cx="6855690" cy="906163"/>
          </a:xfrm>
        </p:spPr>
        <p:txBody>
          <a:bodyPr>
            <a:normAutofit/>
          </a:bodyPr>
          <a:lstStyle/>
          <a:p>
            <a:r>
              <a:rPr lang="en-US" sz="2800" b="1" dirty="0">
                <a:solidFill>
                  <a:schemeClr val="bg1"/>
                </a:solidFill>
              </a:rPr>
              <a:t>CONCLUSIONS from Mecca #3</a:t>
            </a:r>
          </a:p>
        </p:txBody>
      </p:sp>
      <p:pic>
        <p:nvPicPr>
          <p:cNvPr id="7" name="Picture 6" descr="A picture containing text, outdoor, rock&#10;&#10;Description automatically generated">
            <a:extLst>
              <a:ext uri="{FF2B5EF4-FFF2-40B4-BE49-F238E27FC236}">
                <a16:creationId xmlns:a16="http://schemas.microsoft.com/office/drawing/2014/main" id="{CF1B0FBB-80AE-0F41-478E-CDB258259C0D}"/>
              </a:ext>
            </a:extLst>
          </p:cNvPr>
          <p:cNvPicPr>
            <a:picLocks noChangeAspect="1"/>
          </p:cNvPicPr>
          <p:nvPr/>
        </p:nvPicPr>
        <p:blipFill>
          <a:blip r:embed="rId2"/>
          <a:stretch>
            <a:fillRect/>
          </a:stretch>
        </p:blipFill>
        <p:spPr>
          <a:xfrm>
            <a:off x="9701221" y="1719970"/>
            <a:ext cx="1778981" cy="232974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screenshot of a video game&#10;&#10;Description automatically generated with medium confidence">
            <a:extLst>
              <a:ext uri="{FF2B5EF4-FFF2-40B4-BE49-F238E27FC236}">
                <a16:creationId xmlns:a16="http://schemas.microsoft.com/office/drawing/2014/main" id="{DA2E931A-4996-AB4B-7899-73D5D2F7982F}"/>
              </a:ext>
            </a:extLst>
          </p:cNvPr>
          <p:cNvPicPr>
            <a:picLocks noChangeAspect="1"/>
          </p:cNvPicPr>
          <p:nvPr/>
        </p:nvPicPr>
        <p:blipFill>
          <a:blip r:embed="rId3"/>
          <a:stretch>
            <a:fillRect/>
          </a:stretch>
        </p:blipFill>
        <p:spPr>
          <a:xfrm>
            <a:off x="6950717" y="4377638"/>
            <a:ext cx="3990552" cy="2119981"/>
          </a:xfrm>
          <a:prstGeom prst="rect">
            <a:avLst/>
          </a:prstGeom>
          <a:ln>
            <a:noFill/>
          </a:ln>
          <a:effectLst>
            <a:outerShdw blurRad="190500" algn="tl" rotWithShape="0">
              <a:srgbClr val="000000">
                <a:alpha val="70000"/>
              </a:srgbClr>
            </a:outerShdw>
          </a:effectLst>
        </p:spPr>
      </p:pic>
      <p:pic>
        <p:nvPicPr>
          <p:cNvPr id="9" name="Picture 8" descr="A painting of a person with a white beard&#10;&#10;Description automatically generated">
            <a:extLst>
              <a:ext uri="{FF2B5EF4-FFF2-40B4-BE49-F238E27FC236}">
                <a16:creationId xmlns:a16="http://schemas.microsoft.com/office/drawing/2014/main" id="{E295AD9E-F885-674F-861F-C38C0FA56A6D}"/>
              </a:ext>
            </a:extLst>
          </p:cNvPr>
          <p:cNvPicPr>
            <a:picLocks noChangeAspect="1"/>
          </p:cNvPicPr>
          <p:nvPr/>
        </p:nvPicPr>
        <p:blipFill>
          <a:blip r:embed="rId4"/>
          <a:stretch>
            <a:fillRect/>
          </a:stretch>
        </p:blipFill>
        <p:spPr>
          <a:xfrm>
            <a:off x="6950717" y="1401370"/>
            <a:ext cx="1821816" cy="21579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82263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additive="base">
                                        <p:cTn id="2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E43CC-E1A5-7F4D-B699-F1077E2606F4}"/>
              </a:ext>
            </a:extLst>
          </p:cNvPr>
          <p:cNvSpPr>
            <a:spLocks noGrp="1"/>
          </p:cNvSpPr>
          <p:nvPr>
            <p:ph sz="quarter" idx="12"/>
          </p:nvPr>
        </p:nvSpPr>
        <p:spPr>
          <a:xfrm>
            <a:off x="475130" y="1488332"/>
            <a:ext cx="6201715" cy="5369667"/>
          </a:xfrm>
        </p:spPr>
        <p:txBody>
          <a:bodyPr>
            <a:noAutofit/>
          </a:bodyPr>
          <a:lstStyle/>
          <a:p>
            <a:pPr marL="342900" indent="-342900">
              <a:lnSpc>
                <a:spcPct val="120000"/>
              </a:lnSpc>
              <a:buFont typeface="Arial" panose="020B0604020202020204" pitchFamily="34" charset="0"/>
              <a:buChar char="•"/>
              <a:defRPr/>
            </a:pPr>
            <a:r>
              <a:rPr lang="en-US" sz="2000" kern="0" dirty="0">
                <a:solidFill>
                  <a:sysClr val="windowText" lastClr="000000"/>
                </a:solidFill>
              </a:rPr>
              <a:t>When we ask the surrounding </a:t>
            </a:r>
            <a:r>
              <a:rPr lang="en-US" sz="2000" u="sng" kern="0" dirty="0">
                <a:solidFill>
                  <a:sysClr val="windowText" lastClr="000000"/>
                </a:solidFill>
              </a:rPr>
              <a:t>civilizations</a:t>
            </a:r>
            <a:r>
              <a:rPr lang="en-US" sz="2000" kern="0" dirty="0">
                <a:solidFill>
                  <a:sysClr val="windowText" lastClr="000000"/>
                </a:solidFill>
              </a:rPr>
              <a:t> if they have heard of the city of Mecca, </a:t>
            </a:r>
            <a:r>
              <a:rPr lang="en-US" sz="2000" u="sng" kern="0" dirty="0">
                <a:solidFill>
                  <a:sysClr val="windowText" lastClr="000000"/>
                </a:solidFill>
              </a:rPr>
              <a:t>not one knows of its existence</a:t>
            </a:r>
            <a:r>
              <a:rPr lang="en-US" sz="2000" kern="0" dirty="0">
                <a:solidFill>
                  <a:sysClr val="windowText" lastClr="000000"/>
                </a:solidFill>
              </a:rPr>
              <a:t>, including those empires which are situated immediately close by</a:t>
            </a:r>
          </a:p>
          <a:p>
            <a:pPr marL="342900" indent="-342900">
              <a:lnSpc>
                <a:spcPct val="120000"/>
              </a:lnSpc>
              <a:buFont typeface="Arial" panose="020B0604020202020204" pitchFamily="34" charset="0"/>
              <a:buChar char="•"/>
              <a:defRPr/>
            </a:pPr>
            <a:r>
              <a:rPr lang="en-GB" sz="2000" kern="0" dirty="0">
                <a:solidFill>
                  <a:sysClr val="windowText" lastClr="000000"/>
                </a:solidFill>
              </a:rPr>
              <a:t>Yet, other much </a:t>
            </a:r>
            <a:r>
              <a:rPr lang="en-GB" sz="2000" u="sng" kern="0" dirty="0">
                <a:solidFill>
                  <a:sysClr val="windowText" lastClr="000000"/>
                </a:solidFill>
              </a:rPr>
              <a:t>less significant town</a:t>
            </a:r>
            <a:r>
              <a:rPr lang="en-GB" sz="2000" kern="0" dirty="0">
                <a:solidFill>
                  <a:sysClr val="windowText" lastClr="000000"/>
                </a:solidFill>
              </a:rPr>
              <a:t>s close to Mecca (i.e. </a:t>
            </a:r>
            <a:r>
              <a:rPr lang="en-GB" sz="2000" kern="0" dirty="0" err="1">
                <a:solidFill>
                  <a:sysClr val="windowText" lastClr="000000"/>
                </a:solidFill>
              </a:rPr>
              <a:t>Ma’rib</a:t>
            </a:r>
            <a:r>
              <a:rPr lang="en-GB" sz="2000" kern="0" dirty="0">
                <a:solidFill>
                  <a:sysClr val="windowText" lastClr="000000"/>
                </a:solidFill>
              </a:rPr>
              <a:t>, Sana’a, Najran, Taif, Yathrib, Khaybar, Petra and </a:t>
            </a:r>
            <a:r>
              <a:rPr lang="en-GB" sz="2000" kern="0" dirty="0" err="1">
                <a:solidFill>
                  <a:sysClr val="windowText" lastClr="000000"/>
                </a:solidFill>
              </a:rPr>
              <a:t>Mamre</a:t>
            </a:r>
            <a:r>
              <a:rPr lang="en-GB" sz="2000" kern="0" dirty="0">
                <a:solidFill>
                  <a:sysClr val="windowText" lastClr="000000"/>
                </a:solidFill>
              </a:rPr>
              <a:t>) </a:t>
            </a:r>
            <a:r>
              <a:rPr lang="en-GB" sz="2000" u="sng" kern="0" dirty="0">
                <a:solidFill>
                  <a:sysClr val="windowText" lastClr="000000"/>
                </a:solidFill>
              </a:rPr>
              <a:t>are all well-known</a:t>
            </a:r>
            <a:r>
              <a:rPr lang="en-GB" sz="2000" kern="0" dirty="0">
                <a:solidFill>
                  <a:sysClr val="windowText" lastClr="000000"/>
                </a:solidFill>
              </a:rPr>
              <a:t> and well documented; but not Mecca</a:t>
            </a:r>
          </a:p>
          <a:p>
            <a:pPr marL="342900" indent="-342900">
              <a:lnSpc>
                <a:spcPct val="120000"/>
              </a:lnSpc>
              <a:buFont typeface="Arial" panose="020B0604020202020204" pitchFamily="34" charset="0"/>
              <a:buChar char="•"/>
              <a:defRPr/>
            </a:pPr>
            <a:r>
              <a:rPr lang="en-GB" sz="2000" kern="0" dirty="0">
                <a:solidFill>
                  <a:sysClr val="windowText" lastClr="000000"/>
                </a:solidFill>
              </a:rPr>
              <a:t>When noting the </a:t>
            </a:r>
            <a:r>
              <a:rPr lang="en-GB" sz="2000" u="sng" kern="0" dirty="0">
                <a:solidFill>
                  <a:sysClr val="windowText" lastClr="000000"/>
                </a:solidFill>
              </a:rPr>
              <a:t>trade route</a:t>
            </a:r>
            <a:r>
              <a:rPr lang="en-GB" sz="2000" kern="0" dirty="0">
                <a:solidFill>
                  <a:sysClr val="windowText" lastClr="000000"/>
                </a:solidFill>
              </a:rPr>
              <a:t> through these towns, we find that they are all located on the </a:t>
            </a:r>
            <a:r>
              <a:rPr lang="en-GB" sz="2000" u="sng" kern="0" dirty="0">
                <a:solidFill>
                  <a:sysClr val="windowText" lastClr="000000"/>
                </a:solidFill>
              </a:rPr>
              <a:t>Western Plateau</a:t>
            </a:r>
            <a:r>
              <a:rPr lang="en-GB" sz="2000" kern="0" dirty="0">
                <a:solidFill>
                  <a:sysClr val="windowText" lastClr="000000"/>
                </a:solidFill>
              </a:rPr>
              <a:t>, while </a:t>
            </a:r>
            <a:r>
              <a:rPr lang="en-GB" sz="2000" u="sng" kern="0" dirty="0">
                <a:solidFill>
                  <a:sysClr val="windowText" lastClr="000000"/>
                </a:solidFill>
              </a:rPr>
              <a:t>Mecca is over 3,000 feet down</a:t>
            </a:r>
            <a:r>
              <a:rPr lang="en-GB" sz="2000" kern="0" dirty="0">
                <a:solidFill>
                  <a:sysClr val="windowText" lastClr="000000"/>
                </a:solidFill>
              </a:rPr>
              <a:t> below it, proving it was </a:t>
            </a:r>
            <a:r>
              <a:rPr lang="en-GB" sz="2000" u="sng" kern="0" dirty="0">
                <a:solidFill>
                  <a:sysClr val="windowText" lastClr="000000"/>
                </a:solidFill>
              </a:rPr>
              <a:t>not on any trade route</a:t>
            </a:r>
          </a:p>
          <a:p>
            <a:pPr marL="342900" indent="-342900">
              <a:lnSpc>
                <a:spcPct val="120000"/>
              </a:lnSpc>
              <a:buFont typeface="Arial" panose="020B0604020202020204" pitchFamily="34" charset="0"/>
              <a:buChar char="•"/>
              <a:defRPr/>
            </a:pPr>
            <a:endParaRPr lang="en-GB" sz="2000" kern="0" dirty="0">
              <a:solidFill>
                <a:sysClr val="windowText" lastClr="000000"/>
              </a:solidFill>
            </a:endParaRPr>
          </a:p>
        </p:txBody>
      </p:sp>
      <p:sp>
        <p:nvSpPr>
          <p:cNvPr id="6" name="Title 1">
            <a:extLst>
              <a:ext uri="{FF2B5EF4-FFF2-40B4-BE49-F238E27FC236}">
                <a16:creationId xmlns:a16="http://schemas.microsoft.com/office/drawing/2014/main" id="{69B318C9-CB99-427B-2AD6-4A2BCCD4C6F9}"/>
              </a:ext>
            </a:extLst>
          </p:cNvPr>
          <p:cNvSpPr>
            <a:spLocks noGrp="1"/>
          </p:cNvSpPr>
          <p:nvPr>
            <p:ph type="title"/>
          </p:nvPr>
        </p:nvSpPr>
        <p:spPr>
          <a:xfrm>
            <a:off x="838202" y="0"/>
            <a:ext cx="6855690" cy="906163"/>
          </a:xfrm>
        </p:spPr>
        <p:txBody>
          <a:bodyPr>
            <a:normAutofit/>
          </a:bodyPr>
          <a:lstStyle/>
          <a:p>
            <a:r>
              <a:rPr lang="en-US" sz="2800" b="1" dirty="0">
                <a:solidFill>
                  <a:schemeClr val="bg1"/>
                </a:solidFill>
              </a:rPr>
              <a:t>CONCLUSIONS from Mecca #4</a:t>
            </a:r>
          </a:p>
        </p:txBody>
      </p:sp>
      <p:pic>
        <p:nvPicPr>
          <p:cNvPr id="9" name="Picture 8" descr="Map&#10;&#10;Description automatically generated">
            <a:extLst>
              <a:ext uri="{FF2B5EF4-FFF2-40B4-BE49-F238E27FC236}">
                <a16:creationId xmlns:a16="http://schemas.microsoft.com/office/drawing/2014/main" id="{1766AC82-6C52-C0FA-E990-D7C5567AF34C}"/>
              </a:ext>
            </a:extLst>
          </p:cNvPr>
          <p:cNvPicPr>
            <a:picLocks noChangeAspect="1"/>
          </p:cNvPicPr>
          <p:nvPr/>
        </p:nvPicPr>
        <p:blipFill>
          <a:blip r:embed="rId2"/>
          <a:stretch>
            <a:fillRect/>
          </a:stretch>
        </p:blipFill>
        <p:spPr>
          <a:xfrm>
            <a:off x="6794632" y="4470719"/>
            <a:ext cx="3233037" cy="17414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descr="Diagram, map&#10;&#10;Description automatically generated">
            <a:extLst>
              <a:ext uri="{FF2B5EF4-FFF2-40B4-BE49-F238E27FC236}">
                <a16:creationId xmlns:a16="http://schemas.microsoft.com/office/drawing/2014/main" id="{C303F855-ED88-3409-B52D-83C7AB59854D}"/>
              </a:ext>
            </a:extLst>
          </p:cNvPr>
          <p:cNvPicPr>
            <a:picLocks noChangeAspect="1"/>
          </p:cNvPicPr>
          <p:nvPr/>
        </p:nvPicPr>
        <p:blipFill>
          <a:blip r:embed="rId3"/>
          <a:stretch>
            <a:fillRect/>
          </a:stretch>
        </p:blipFill>
        <p:spPr>
          <a:xfrm>
            <a:off x="6794632" y="1949894"/>
            <a:ext cx="2957398" cy="1659086"/>
          </a:xfrm>
          <a:prstGeom prst="rect">
            <a:avLst/>
          </a:prstGeom>
          <a:ln>
            <a:noFill/>
          </a:ln>
          <a:effectLst>
            <a:outerShdw blurRad="190500" algn="tl" rotWithShape="0">
              <a:srgbClr val="000000">
                <a:alpha val="70000"/>
              </a:srgbClr>
            </a:outerShdw>
          </a:effectLst>
        </p:spPr>
      </p:pic>
      <p:pic>
        <p:nvPicPr>
          <p:cNvPr id="11" name="Picture 10" descr="Map&#10;&#10;Description automatically generated">
            <a:extLst>
              <a:ext uri="{FF2B5EF4-FFF2-40B4-BE49-F238E27FC236}">
                <a16:creationId xmlns:a16="http://schemas.microsoft.com/office/drawing/2014/main" id="{976F9FC0-735B-29AF-361B-8E5D00E5DD4B}"/>
              </a:ext>
            </a:extLst>
          </p:cNvPr>
          <p:cNvPicPr>
            <a:picLocks noChangeAspect="1"/>
          </p:cNvPicPr>
          <p:nvPr/>
        </p:nvPicPr>
        <p:blipFill>
          <a:blip r:embed="rId4"/>
          <a:stretch>
            <a:fillRect/>
          </a:stretch>
        </p:blipFill>
        <p:spPr>
          <a:xfrm>
            <a:off x="10310408" y="2427886"/>
            <a:ext cx="1623965" cy="20022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6924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E43CC-E1A5-7F4D-B699-F1077E2606F4}"/>
              </a:ext>
            </a:extLst>
          </p:cNvPr>
          <p:cNvSpPr>
            <a:spLocks noGrp="1"/>
          </p:cNvSpPr>
          <p:nvPr>
            <p:ph sz="quarter" idx="12"/>
          </p:nvPr>
        </p:nvSpPr>
        <p:spPr>
          <a:xfrm>
            <a:off x="475130" y="1488332"/>
            <a:ext cx="6187561" cy="5369667"/>
          </a:xfrm>
        </p:spPr>
        <p:txBody>
          <a:bodyPr>
            <a:noAutofit/>
          </a:bodyPr>
          <a:lstStyle/>
          <a:p>
            <a:pPr marL="342900" indent="-342900">
              <a:lnSpc>
                <a:spcPct val="120000"/>
              </a:lnSpc>
              <a:buFont typeface="Arial" panose="020B0604020202020204" pitchFamily="34" charset="0"/>
              <a:buChar char="•"/>
              <a:defRPr/>
            </a:pPr>
            <a:r>
              <a:rPr lang="en-US" sz="2000" kern="0" dirty="0">
                <a:solidFill>
                  <a:sysClr val="windowText" lastClr="000000"/>
                </a:solidFill>
              </a:rPr>
              <a:t>Yet, </a:t>
            </a:r>
            <a:r>
              <a:rPr lang="en-US" sz="2000" u="sng" kern="0" dirty="0">
                <a:solidFill>
                  <a:sysClr val="windowText" lastClr="000000"/>
                </a:solidFill>
              </a:rPr>
              <a:t>neither</a:t>
            </a:r>
            <a:r>
              <a:rPr lang="en-US" sz="2000" kern="0" dirty="0">
                <a:solidFill>
                  <a:sysClr val="windowText" lastClr="000000"/>
                </a:solidFill>
              </a:rPr>
              <a:t> the </a:t>
            </a:r>
            <a:r>
              <a:rPr lang="en-US" sz="2000" u="sng" kern="0" dirty="0">
                <a:solidFill>
                  <a:sysClr val="windowText" lastClr="000000"/>
                </a:solidFill>
              </a:rPr>
              <a:t>Land trade route</a:t>
            </a:r>
            <a:r>
              <a:rPr lang="en-US" sz="2000" kern="0" dirty="0">
                <a:solidFill>
                  <a:sysClr val="windowText" lastClr="000000"/>
                </a:solidFill>
              </a:rPr>
              <a:t> (along the Arabian Western plateau), nor the </a:t>
            </a:r>
            <a:r>
              <a:rPr lang="en-US" sz="2000" u="sng" kern="0" dirty="0">
                <a:solidFill>
                  <a:sysClr val="windowText" lastClr="000000"/>
                </a:solidFill>
              </a:rPr>
              <a:t>Red Sea trade routes</a:t>
            </a:r>
            <a:r>
              <a:rPr lang="en-US" sz="2000" kern="0" dirty="0">
                <a:solidFill>
                  <a:sysClr val="windowText" lastClr="000000"/>
                </a:solidFill>
              </a:rPr>
              <a:t> (along the East African coast) supports an early Mecca, proving </a:t>
            </a:r>
            <a:r>
              <a:rPr lang="en-US" sz="2000" u="sng" kern="0" dirty="0">
                <a:solidFill>
                  <a:sysClr val="windowText" lastClr="000000"/>
                </a:solidFill>
              </a:rPr>
              <a:t>none of the trade went via Mecca</a:t>
            </a:r>
            <a:r>
              <a:rPr lang="en-US" sz="2000" kern="0" dirty="0">
                <a:solidFill>
                  <a:sysClr val="windowText" lastClr="000000"/>
                </a:solidFill>
              </a:rPr>
              <a:t> at all, confronting the notion that it was the center of trade</a:t>
            </a:r>
          </a:p>
          <a:p>
            <a:pPr marL="342900" indent="-342900">
              <a:lnSpc>
                <a:spcPct val="120000"/>
              </a:lnSpc>
              <a:buFont typeface="Arial" panose="020B0604020202020204" pitchFamily="34" charset="0"/>
              <a:buChar char="•"/>
              <a:defRPr/>
            </a:pPr>
            <a:r>
              <a:rPr lang="en-US" sz="2000" kern="0" dirty="0">
                <a:solidFill>
                  <a:sysClr val="windowText" lastClr="000000"/>
                </a:solidFill>
              </a:rPr>
              <a:t>Mecca, before </a:t>
            </a:r>
            <a:r>
              <a:rPr lang="en-US" sz="2000" u="sng" kern="0" dirty="0">
                <a:solidFill>
                  <a:sysClr val="windowText" lastClr="000000"/>
                </a:solidFill>
              </a:rPr>
              <a:t>741 AD</a:t>
            </a:r>
            <a:r>
              <a:rPr lang="en-US" sz="2000" kern="0" dirty="0">
                <a:solidFill>
                  <a:sysClr val="windowText" lastClr="000000"/>
                </a:solidFill>
              </a:rPr>
              <a:t> (which is considered the </a:t>
            </a:r>
            <a:r>
              <a:rPr lang="en-US" sz="2000" u="sng" kern="0" dirty="0">
                <a:solidFill>
                  <a:sysClr val="windowText" lastClr="000000"/>
                </a:solidFill>
              </a:rPr>
              <a:t>earliest documentary evidence</a:t>
            </a:r>
            <a:r>
              <a:rPr lang="en-US" sz="2000" kern="0" dirty="0">
                <a:solidFill>
                  <a:sysClr val="windowText" lastClr="000000"/>
                </a:solidFill>
              </a:rPr>
              <a:t> for it anywhere), simply has no history, and even that reference is located in </a:t>
            </a:r>
            <a:r>
              <a:rPr lang="en-US" sz="2000" u="sng" kern="0" dirty="0">
                <a:solidFill>
                  <a:sysClr val="windowText" lastClr="000000"/>
                </a:solidFill>
              </a:rPr>
              <a:t>Southern Turkey</a:t>
            </a:r>
            <a:r>
              <a:rPr lang="en-US" sz="2000" kern="0" dirty="0">
                <a:solidFill>
                  <a:sysClr val="windowText" lastClr="000000"/>
                </a:solidFill>
              </a:rPr>
              <a:t>, which is </a:t>
            </a:r>
            <a:r>
              <a:rPr lang="en-US" sz="2000" u="sng" kern="0" dirty="0">
                <a:solidFill>
                  <a:sysClr val="windowText" lastClr="000000"/>
                </a:solidFill>
              </a:rPr>
              <a:t>too far north</a:t>
            </a:r>
          </a:p>
          <a:p>
            <a:pPr marL="342900" indent="-342900">
              <a:lnSpc>
                <a:spcPct val="120000"/>
              </a:lnSpc>
              <a:buFont typeface="Arial" panose="020B0604020202020204" pitchFamily="34" charset="0"/>
              <a:buChar char="•"/>
              <a:defRPr/>
            </a:pPr>
            <a:r>
              <a:rPr lang="en-US" sz="2000" kern="0" dirty="0">
                <a:solidFill>
                  <a:sysClr val="windowText" lastClr="000000"/>
                </a:solidFill>
              </a:rPr>
              <a:t>When </a:t>
            </a:r>
            <a:r>
              <a:rPr lang="en-US" sz="2000" u="sng" kern="0" dirty="0">
                <a:solidFill>
                  <a:sysClr val="windowText" lastClr="000000"/>
                </a:solidFill>
              </a:rPr>
              <a:t>Ptolemy</a:t>
            </a:r>
            <a:r>
              <a:rPr lang="en-US" sz="2000" kern="0" dirty="0">
                <a:solidFill>
                  <a:sysClr val="windowText" lastClr="000000"/>
                </a:solidFill>
              </a:rPr>
              <a:t> in the 2nd c. wrote his book on ‘</a:t>
            </a:r>
            <a:r>
              <a:rPr lang="en-US" sz="2000" u="sng" kern="0" dirty="0">
                <a:solidFill>
                  <a:sysClr val="windowText" lastClr="000000"/>
                </a:solidFill>
              </a:rPr>
              <a:t>Arabian Geography</a:t>
            </a:r>
            <a:r>
              <a:rPr lang="en-US" sz="2000" kern="0" dirty="0">
                <a:solidFill>
                  <a:sysClr val="windowText" lastClr="000000"/>
                </a:solidFill>
              </a:rPr>
              <a:t>’, he never listed Mecca, so that </a:t>
            </a:r>
            <a:r>
              <a:rPr lang="en-US" sz="2000" u="sng" kern="0" dirty="0">
                <a:solidFill>
                  <a:sysClr val="windowText" lastClr="000000"/>
                </a:solidFill>
              </a:rPr>
              <a:t>none</a:t>
            </a:r>
            <a:r>
              <a:rPr lang="en-US" sz="2000" kern="0" dirty="0">
                <a:solidFill>
                  <a:sysClr val="windowText" lastClr="000000"/>
                </a:solidFill>
              </a:rPr>
              <a:t> of the earliest 15th-16th c. </a:t>
            </a:r>
            <a:r>
              <a:rPr lang="en-US" sz="2000" u="sng" kern="0" dirty="0">
                <a:solidFill>
                  <a:sysClr val="windowText" lastClr="000000"/>
                </a:solidFill>
              </a:rPr>
              <a:t>European maps</a:t>
            </a:r>
            <a:r>
              <a:rPr lang="en-US" sz="2000" kern="0" dirty="0">
                <a:solidFill>
                  <a:sysClr val="windowText" lastClr="000000"/>
                </a:solidFill>
              </a:rPr>
              <a:t> of Arabia have Mecca listed on them either</a:t>
            </a:r>
          </a:p>
          <a:p>
            <a:pPr marL="342900" indent="-342900">
              <a:lnSpc>
                <a:spcPct val="120000"/>
              </a:lnSpc>
              <a:buFont typeface="Arial" panose="020B0604020202020204" pitchFamily="34" charset="0"/>
              <a:buChar char="•"/>
              <a:defRPr/>
            </a:pPr>
            <a:endParaRPr lang="en-GB" sz="2000" kern="0" dirty="0">
              <a:solidFill>
                <a:sysClr val="windowText" lastClr="000000"/>
              </a:solidFill>
            </a:endParaRPr>
          </a:p>
        </p:txBody>
      </p:sp>
      <p:sp>
        <p:nvSpPr>
          <p:cNvPr id="3" name="Title 1">
            <a:extLst>
              <a:ext uri="{FF2B5EF4-FFF2-40B4-BE49-F238E27FC236}">
                <a16:creationId xmlns:a16="http://schemas.microsoft.com/office/drawing/2014/main" id="{BA24BFAE-5411-FDAE-4E7B-9EB4DC7C5426}"/>
              </a:ext>
            </a:extLst>
          </p:cNvPr>
          <p:cNvSpPr txBox="1">
            <a:spLocks/>
          </p:cNvSpPr>
          <p:nvPr/>
        </p:nvSpPr>
        <p:spPr>
          <a:xfrm>
            <a:off x="990602" y="152400"/>
            <a:ext cx="6855690" cy="90616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charset="0"/>
                <a:ea typeface="Cambria" charset="0"/>
              </a:rPr>
              <a:t>CONCLUSIONS from Mecca #5</a:t>
            </a:r>
          </a:p>
        </p:txBody>
      </p:sp>
      <p:pic>
        <p:nvPicPr>
          <p:cNvPr id="2" name="Picture 1" descr="A close up of a map&#10;&#10;Description automatically generated">
            <a:extLst>
              <a:ext uri="{FF2B5EF4-FFF2-40B4-BE49-F238E27FC236}">
                <a16:creationId xmlns:a16="http://schemas.microsoft.com/office/drawing/2014/main" id="{6B0B173B-70F0-A2D5-55A8-582CDC018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990" y="3564017"/>
            <a:ext cx="2108925" cy="180565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descr="Map&#10;&#10;Description automatically generated">
            <a:extLst>
              <a:ext uri="{FF2B5EF4-FFF2-40B4-BE49-F238E27FC236}">
                <a16:creationId xmlns:a16="http://schemas.microsoft.com/office/drawing/2014/main" id="{275862CC-91CE-E309-99C9-3190F27094CA}"/>
              </a:ext>
            </a:extLst>
          </p:cNvPr>
          <p:cNvPicPr>
            <a:picLocks noChangeAspect="1"/>
          </p:cNvPicPr>
          <p:nvPr/>
        </p:nvPicPr>
        <p:blipFill>
          <a:blip r:embed="rId3"/>
          <a:stretch>
            <a:fillRect/>
          </a:stretch>
        </p:blipFill>
        <p:spPr>
          <a:xfrm>
            <a:off x="8563915" y="4061519"/>
            <a:ext cx="2984002" cy="180565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3" name="Picture 12" descr="Map&#10;&#10;Description automatically generated">
            <a:extLst>
              <a:ext uri="{FF2B5EF4-FFF2-40B4-BE49-F238E27FC236}">
                <a16:creationId xmlns:a16="http://schemas.microsoft.com/office/drawing/2014/main" id="{F9146175-AADC-33ED-77E5-9EF0C5B8215B}"/>
              </a:ext>
            </a:extLst>
          </p:cNvPr>
          <p:cNvPicPr>
            <a:picLocks noChangeAspect="1"/>
          </p:cNvPicPr>
          <p:nvPr/>
        </p:nvPicPr>
        <p:blipFill>
          <a:blip r:embed="rId4"/>
          <a:stretch>
            <a:fillRect/>
          </a:stretch>
        </p:blipFill>
        <p:spPr>
          <a:xfrm>
            <a:off x="9549072" y="1690859"/>
            <a:ext cx="2246898" cy="16708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Map&#10;&#10;Description automatically generated">
            <a:extLst>
              <a:ext uri="{FF2B5EF4-FFF2-40B4-BE49-F238E27FC236}">
                <a16:creationId xmlns:a16="http://schemas.microsoft.com/office/drawing/2014/main" id="{F42B0C0E-8D46-7C6D-F838-0C6B16704F52}"/>
              </a:ext>
            </a:extLst>
          </p:cNvPr>
          <p:cNvPicPr>
            <a:picLocks noChangeAspect="1"/>
          </p:cNvPicPr>
          <p:nvPr/>
        </p:nvPicPr>
        <p:blipFill>
          <a:blip r:embed="rId5"/>
          <a:stretch>
            <a:fillRect/>
          </a:stretch>
        </p:blipFill>
        <p:spPr>
          <a:xfrm>
            <a:off x="6743225" y="1376844"/>
            <a:ext cx="2419777" cy="130342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9550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additive="base">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8" presetID="53" presetClass="entr" presetSubtype="16"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9" presetID="53" presetClass="entr" presetSubtype="16"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E43CC-E1A5-7F4D-B699-F1077E2606F4}"/>
              </a:ext>
            </a:extLst>
          </p:cNvPr>
          <p:cNvSpPr>
            <a:spLocks noGrp="1"/>
          </p:cNvSpPr>
          <p:nvPr>
            <p:ph sz="quarter" idx="12"/>
          </p:nvPr>
        </p:nvSpPr>
        <p:spPr>
          <a:xfrm>
            <a:off x="475130" y="1488332"/>
            <a:ext cx="6339738" cy="5369667"/>
          </a:xfrm>
        </p:spPr>
        <p:txBody>
          <a:bodyPr>
            <a:noAutofit/>
          </a:bodyPr>
          <a:lstStyle/>
          <a:p>
            <a:pPr marL="342900" indent="-342900">
              <a:lnSpc>
                <a:spcPct val="120000"/>
              </a:lnSpc>
              <a:buFont typeface="Arial" panose="020B0604020202020204" pitchFamily="34" charset="0"/>
              <a:buChar char="•"/>
              <a:defRPr/>
            </a:pPr>
            <a:r>
              <a:rPr lang="en-US" sz="2000" kern="0" dirty="0">
                <a:solidFill>
                  <a:sysClr val="windowText" lastClr="000000"/>
                </a:solidFill>
              </a:rPr>
              <a:t>The </a:t>
            </a:r>
            <a:r>
              <a:rPr lang="en-US" sz="2000" u="sng" kern="0" dirty="0">
                <a:solidFill>
                  <a:sysClr val="windowText" lastClr="000000"/>
                </a:solidFill>
              </a:rPr>
              <a:t>reason</a:t>
            </a:r>
            <a:r>
              <a:rPr lang="en-US" sz="2000" kern="0" dirty="0">
                <a:solidFill>
                  <a:sysClr val="windowText" lastClr="000000"/>
                </a:solidFill>
              </a:rPr>
              <a:t>? </a:t>
            </a:r>
            <a:r>
              <a:rPr lang="en-US" sz="2000" u="sng" kern="0" dirty="0">
                <a:solidFill>
                  <a:sysClr val="windowText" lastClr="000000"/>
                </a:solidFill>
              </a:rPr>
              <a:t>NO WATER</a:t>
            </a:r>
            <a:r>
              <a:rPr lang="en-US" sz="2000" kern="0" dirty="0">
                <a:solidFill>
                  <a:sysClr val="windowText" lastClr="000000"/>
                </a:solidFill>
              </a:rPr>
              <a:t>: Trade needs people, and people need water, food and towns, all of which never existed in Mecca until the mid 8th century, over 100 years after Islam was supposedly created</a:t>
            </a:r>
          </a:p>
          <a:p>
            <a:pPr marL="342900" indent="-342900">
              <a:lnSpc>
                <a:spcPct val="120000"/>
              </a:lnSpc>
              <a:buFont typeface="Arial" panose="020B0604020202020204" pitchFamily="34" charset="0"/>
              <a:buChar char="•"/>
              <a:defRPr/>
            </a:pPr>
            <a:r>
              <a:rPr lang="en-US" sz="2000" kern="0" dirty="0">
                <a:solidFill>
                  <a:sysClr val="windowText" lastClr="000000"/>
                </a:solidFill>
              </a:rPr>
              <a:t>Despite Muslim’s claims for the </a:t>
            </a:r>
            <a:r>
              <a:rPr lang="en-US" sz="2000" u="sng" kern="0" dirty="0">
                <a:solidFill>
                  <a:sysClr val="windowText" lastClr="000000"/>
                </a:solidFill>
              </a:rPr>
              <a:t>ZamZam well</a:t>
            </a:r>
            <a:r>
              <a:rPr lang="en-US" sz="2000" kern="0" dirty="0">
                <a:solidFill>
                  <a:sysClr val="windowText" lastClr="000000"/>
                </a:solidFill>
              </a:rPr>
              <a:t> (that Allah provides its “</a:t>
            </a:r>
            <a:r>
              <a:rPr lang="en-US" sz="2000" u="sng" kern="0" dirty="0">
                <a:solidFill>
                  <a:sysClr val="windowText" lastClr="000000"/>
                </a:solidFill>
              </a:rPr>
              <a:t>inexhaustible water</a:t>
            </a:r>
            <a:r>
              <a:rPr lang="en-US" sz="2000" kern="0" dirty="0">
                <a:solidFill>
                  <a:sysClr val="windowText" lastClr="000000"/>
                </a:solidFill>
              </a:rPr>
              <a:t>” for over 1 billion believers), it gets all its water from </a:t>
            </a:r>
            <a:r>
              <a:rPr lang="en-US" sz="2000" u="sng" kern="0" dirty="0">
                <a:solidFill>
                  <a:sysClr val="windowText" lastClr="000000"/>
                </a:solidFill>
              </a:rPr>
              <a:t>desalinization plants</a:t>
            </a:r>
            <a:r>
              <a:rPr lang="en-US" sz="2000" kern="0" dirty="0">
                <a:solidFill>
                  <a:sysClr val="windowText" lastClr="000000"/>
                </a:solidFill>
              </a:rPr>
              <a:t> built by American and European companies</a:t>
            </a:r>
          </a:p>
          <a:p>
            <a:pPr marL="342900" indent="-342900">
              <a:lnSpc>
                <a:spcPct val="120000"/>
              </a:lnSpc>
              <a:buFont typeface="Arial" panose="020B0604020202020204" pitchFamily="34" charset="0"/>
              <a:buChar char="•"/>
              <a:defRPr/>
            </a:pPr>
            <a:r>
              <a:rPr lang="en-US" sz="2000" kern="0" dirty="0">
                <a:solidFill>
                  <a:sysClr val="windowText" lastClr="000000"/>
                </a:solidFill>
              </a:rPr>
              <a:t>Because of Mecca’s water problem </a:t>
            </a:r>
            <a:r>
              <a:rPr lang="en-US" sz="2000" u="sng" kern="0" dirty="0">
                <a:solidFill>
                  <a:sysClr val="windowText" lastClr="000000"/>
                </a:solidFill>
              </a:rPr>
              <a:t>Queen </a:t>
            </a:r>
            <a:r>
              <a:rPr lang="en-US" sz="2000" u="sng" kern="0" dirty="0" err="1">
                <a:solidFill>
                  <a:sysClr val="windowText" lastClr="000000"/>
                </a:solidFill>
              </a:rPr>
              <a:t>Zubaydah’s</a:t>
            </a:r>
            <a:r>
              <a:rPr lang="en-US" sz="2000" u="sng" kern="0" dirty="0">
                <a:solidFill>
                  <a:sysClr val="windowText" lastClr="000000"/>
                </a:solidFill>
              </a:rPr>
              <a:t> Aqueduct</a:t>
            </a:r>
            <a:r>
              <a:rPr lang="en-US" sz="2000" kern="0" dirty="0">
                <a:solidFill>
                  <a:sysClr val="windowText" lastClr="000000"/>
                </a:solidFill>
              </a:rPr>
              <a:t> was built in 801 AD, which then had to be refurbished 9 times in the subsequent 974 years due to the overbearing need for potable water; and then finally replaced with desalination plants after </a:t>
            </a:r>
            <a:r>
              <a:rPr lang="en-US" sz="2000" u="sng" kern="0" dirty="0">
                <a:solidFill>
                  <a:sysClr val="windowText" lastClr="000000"/>
                </a:solidFill>
              </a:rPr>
              <a:t>1926 AD</a:t>
            </a:r>
          </a:p>
          <a:p>
            <a:pPr marL="342900" indent="-342900">
              <a:lnSpc>
                <a:spcPct val="120000"/>
              </a:lnSpc>
              <a:buFont typeface="Arial" panose="020B0604020202020204" pitchFamily="34" charset="0"/>
              <a:buChar char="•"/>
              <a:defRPr/>
            </a:pPr>
            <a:endParaRPr lang="en-GB" sz="2000" kern="0" dirty="0">
              <a:solidFill>
                <a:sysClr val="windowText" lastClr="000000"/>
              </a:solidFill>
            </a:endParaRPr>
          </a:p>
        </p:txBody>
      </p:sp>
      <p:sp>
        <p:nvSpPr>
          <p:cNvPr id="3" name="Title 1">
            <a:extLst>
              <a:ext uri="{FF2B5EF4-FFF2-40B4-BE49-F238E27FC236}">
                <a16:creationId xmlns:a16="http://schemas.microsoft.com/office/drawing/2014/main" id="{BA24BFAE-5411-FDAE-4E7B-9EB4DC7C5426}"/>
              </a:ext>
            </a:extLst>
          </p:cNvPr>
          <p:cNvSpPr txBox="1">
            <a:spLocks/>
          </p:cNvSpPr>
          <p:nvPr/>
        </p:nvSpPr>
        <p:spPr>
          <a:xfrm>
            <a:off x="990602" y="152400"/>
            <a:ext cx="6855690" cy="90616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charset="0"/>
                <a:ea typeface="Cambria" charset="0"/>
              </a:rPr>
              <a:t>CONCLUSIONS from Mecca #6</a:t>
            </a:r>
          </a:p>
        </p:txBody>
      </p:sp>
      <p:pic>
        <p:nvPicPr>
          <p:cNvPr id="6" name="Picture 5" descr="Map&#10;&#10;Description automatically generated">
            <a:extLst>
              <a:ext uri="{FF2B5EF4-FFF2-40B4-BE49-F238E27FC236}">
                <a16:creationId xmlns:a16="http://schemas.microsoft.com/office/drawing/2014/main" id="{AC77DD21-DCC3-F4AE-BDCC-1081A964D734}"/>
              </a:ext>
            </a:extLst>
          </p:cNvPr>
          <p:cNvPicPr>
            <a:picLocks noChangeAspect="1"/>
          </p:cNvPicPr>
          <p:nvPr/>
        </p:nvPicPr>
        <p:blipFill>
          <a:blip r:embed="rId2"/>
          <a:stretch>
            <a:fillRect/>
          </a:stretch>
        </p:blipFill>
        <p:spPr>
          <a:xfrm>
            <a:off x="6626115" y="1180327"/>
            <a:ext cx="1878814" cy="1662028"/>
          </a:xfrm>
          <a:prstGeom prst="rect">
            <a:avLst/>
          </a:prstGeom>
          <a:ln>
            <a:noFill/>
          </a:ln>
          <a:effectLst>
            <a:outerShdw blurRad="292100" dist="139700" dir="2700000" algn="tl" rotWithShape="0">
              <a:srgbClr val="333333">
                <a:alpha val="65000"/>
              </a:srgbClr>
            </a:outerShdw>
          </a:effectLst>
        </p:spPr>
      </p:pic>
      <p:pic>
        <p:nvPicPr>
          <p:cNvPr id="7" name="Picture 6" descr="An aerial view of a city&#10;&#10;Description automatically generated with medium confidence">
            <a:extLst>
              <a:ext uri="{FF2B5EF4-FFF2-40B4-BE49-F238E27FC236}">
                <a16:creationId xmlns:a16="http://schemas.microsoft.com/office/drawing/2014/main" id="{9104035D-A47C-5466-5A2C-031F38E5BE5A}"/>
              </a:ext>
            </a:extLst>
          </p:cNvPr>
          <p:cNvPicPr>
            <a:picLocks noChangeAspect="1"/>
          </p:cNvPicPr>
          <p:nvPr/>
        </p:nvPicPr>
        <p:blipFill>
          <a:blip r:embed="rId3"/>
          <a:stretch>
            <a:fillRect/>
          </a:stretch>
        </p:blipFill>
        <p:spPr>
          <a:xfrm>
            <a:off x="7238274" y="3075008"/>
            <a:ext cx="2533309" cy="1686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descr="A picture containing outdoor, nature, mountain, rock&#10;&#10;Description automatically generated">
            <a:extLst>
              <a:ext uri="{FF2B5EF4-FFF2-40B4-BE49-F238E27FC236}">
                <a16:creationId xmlns:a16="http://schemas.microsoft.com/office/drawing/2014/main" id="{464D40DE-8FEB-C17E-B26C-33493A5A7E09}"/>
              </a:ext>
            </a:extLst>
          </p:cNvPr>
          <p:cNvPicPr>
            <a:picLocks noChangeAspect="1"/>
          </p:cNvPicPr>
          <p:nvPr/>
        </p:nvPicPr>
        <p:blipFill>
          <a:blip r:embed="rId4"/>
          <a:stretch>
            <a:fillRect/>
          </a:stretch>
        </p:blipFill>
        <p:spPr>
          <a:xfrm>
            <a:off x="8568223" y="4883303"/>
            <a:ext cx="2645144" cy="1592187"/>
          </a:xfrm>
          <a:prstGeom prst="rect">
            <a:avLst/>
          </a:prstGeom>
          <a:ln>
            <a:noFill/>
          </a:ln>
          <a:effectLst>
            <a:outerShdw blurRad="292100" dist="139700" dir="2700000" algn="tl" rotWithShape="0">
              <a:srgbClr val="333333">
                <a:alpha val="65000"/>
              </a:srgbClr>
            </a:outerShdw>
          </a:effectLst>
        </p:spPr>
      </p:pic>
      <p:pic>
        <p:nvPicPr>
          <p:cNvPr id="8" name="Content Placeholder 5" descr="A picture containing text, outdoor, sky, old&#10;&#10;Description automatically generated">
            <a:extLst>
              <a:ext uri="{FF2B5EF4-FFF2-40B4-BE49-F238E27FC236}">
                <a16:creationId xmlns:a16="http://schemas.microsoft.com/office/drawing/2014/main" id="{9E7BCA31-A11A-D442-828C-ACD2F3B803B1}"/>
              </a:ext>
            </a:extLst>
          </p:cNvPr>
          <p:cNvPicPr>
            <a:picLocks noChangeAspect="1"/>
          </p:cNvPicPr>
          <p:nvPr/>
        </p:nvPicPr>
        <p:blipFill>
          <a:blip r:embed="rId5"/>
          <a:stretch>
            <a:fillRect/>
          </a:stretch>
        </p:blipFill>
        <p:spPr>
          <a:xfrm>
            <a:off x="9011306" y="1058563"/>
            <a:ext cx="2385564" cy="17135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6214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53" presetClass="entr" presetSubtype="16"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E43CC-E1A5-7F4D-B699-F1077E2606F4}"/>
              </a:ext>
            </a:extLst>
          </p:cNvPr>
          <p:cNvSpPr>
            <a:spLocks noGrp="1"/>
          </p:cNvSpPr>
          <p:nvPr>
            <p:ph sz="quarter" idx="12"/>
          </p:nvPr>
        </p:nvSpPr>
        <p:spPr>
          <a:xfrm>
            <a:off x="428065" y="1488333"/>
            <a:ext cx="6724970" cy="5369667"/>
          </a:xfrm>
        </p:spPr>
        <p:txBody>
          <a:bodyPr>
            <a:noAutofit/>
          </a:bodyPr>
          <a:lstStyle/>
          <a:p>
            <a:pPr marL="342900" indent="-342900">
              <a:lnSpc>
                <a:spcPct val="120000"/>
              </a:lnSpc>
              <a:buFont typeface="Arial" panose="020B0604020202020204" pitchFamily="34" charset="0"/>
              <a:buChar char="•"/>
              <a:defRPr/>
            </a:pPr>
            <a:r>
              <a:rPr lang="en-US" sz="2000" kern="0" dirty="0">
                <a:solidFill>
                  <a:sysClr val="windowText" lastClr="000000"/>
                </a:solidFill>
              </a:rPr>
              <a:t>Muslims have no idea why all of the earliest </a:t>
            </a:r>
            <a:r>
              <a:rPr lang="en-US" sz="2000" u="sng" kern="0" dirty="0">
                <a:solidFill>
                  <a:sysClr val="windowText" lastClr="000000"/>
                </a:solidFill>
              </a:rPr>
              <a:t>Qiblas</a:t>
            </a:r>
            <a:r>
              <a:rPr lang="en-US" sz="2000" kern="0" dirty="0">
                <a:solidFill>
                  <a:sysClr val="windowText" lastClr="000000"/>
                </a:solidFill>
              </a:rPr>
              <a:t> were facing </a:t>
            </a:r>
            <a:r>
              <a:rPr lang="en-US" sz="2000" u="sng" kern="0" dirty="0">
                <a:solidFill>
                  <a:sysClr val="windowText" lastClr="000000"/>
                </a:solidFill>
              </a:rPr>
              <a:t>Petra (or Jerusalem</a:t>
            </a:r>
            <a:r>
              <a:rPr lang="en-US" sz="2000" kern="0" dirty="0">
                <a:solidFill>
                  <a:sysClr val="windowText" lastClr="000000"/>
                </a:solidFill>
              </a:rPr>
              <a:t>) up to </a:t>
            </a:r>
            <a:r>
              <a:rPr lang="en-US" sz="2000" u="sng" kern="0" dirty="0">
                <a:solidFill>
                  <a:sysClr val="windowText" lastClr="000000"/>
                </a:solidFill>
              </a:rPr>
              <a:t>706 AD</a:t>
            </a:r>
            <a:r>
              <a:rPr lang="en-US" sz="2000" kern="0" dirty="0">
                <a:solidFill>
                  <a:sysClr val="windowText" lastClr="000000"/>
                </a:solidFill>
              </a:rPr>
              <a:t>, nor why none are facing </a:t>
            </a:r>
            <a:r>
              <a:rPr lang="en-US" sz="2000" u="sng" kern="0" dirty="0">
                <a:solidFill>
                  <a:sysClr val="windowText" lastClr="000000"/>
                </a:solidFill>
              </a:rPr>
              <a:t>Mecca until 715 AD</a:t>
            </a:r>
            <a:r>
              <a:rPr lang="en-US" sz="2000" kern="0" dirty="0">
                <a:solidFill>
                  <a:sysClr val="windowText" lastClr="000000"/>
                </a:solidFill>
              </a:rPr>
              <a:t>. This suggests Mecca was chosen in the 8</a:t>
            </a:r>
            <a:r>
              <a:rPr lang="en-US" sz="2000" kern="0" baseline="30000" dirty="0">
                <a:solidFill>
                  <a:sysClr val="windowText" lastClr="000000"/>
                </a:solidFill>
              </a:rPr>
              <a:t>th</a:t>
            </a:r>
            <a:r>
              <a:rPr lang="en-US" sz="2000" kern="0" dirty="0">
                <a:solidFill>
                  <a:sysClr val="windowText" lastClr="000000"/>
                </a:solidFill>
              </a:rPr>
              <a:t> c. as their final sanctuary</a:t>
            </a:r>
          </a:p>
          <a:p>
            <a:pPr marL="342900" indent="-342900">
              <a:lnSpc>
                <a:spcPct val="120000"/>
              </a:lnSpc>
              <a:buFont typeface="Arial" panose="020B0604020202020204" pitchFamily="34" charset="0"/>
              <a:buChar char="•"/>
              <a:defRPr/>
            </a:pPr>
            <a:r>
              <a:rPr lang="en-US" sz="2000" kern="0" dirty="0">
                <a:solidFill>
                  <a:sysClr val="windowText" lastClr="000000"/>
                </a:solidFill>
              </a:rPr>
              <a:t>The antecedents for the current </a:t>
            </a:r>
            <a:r>
              <a:rPr lang="en-US" sz="2000" u="sng" kern="0" dirty="0">
                <a:solidFill>
                  <a:sysClr val="windowText" lastClr="000000"/>
                </a:solidFill>
              </a:rPr>
              <a:t>Meccan pilgrimage</a:t>
            </a:r>
            <a:r>
              <a:rPr lang="en-US" sz="2000" kern="0" dirty="0">
                <a:solidFill>
                  <a:sysClr val="windowText" lastClr="000000"/>
                </a:solidFill>
              </a:rPr>
              <a:t> (</a:t>
            </a:r>
            <a:r>
              <a:rPr lang="en-US" sz="2000" u="sng" kern="0" dirty="0">
                <a:solidFill>
                  <a:sysClr val="windowText" lastClr="000000"/>
                </a:solidFill>
              </a:rPr>
              <a:t>Circumambulation, Safa &amp; </a:t>
            </a:r>
            <a:r>
              <a:rPr lang="en-US" sz="2000" u="sng" kern="0" dirty="0" err="1">
                <a:solidFill>
                  <a:sysClr val="windowText" lastClr="000000"/>
                </a:solidFill>
              </a:rPr>
              <a:t>Marwa</a:t>
            </a:r>
            <a:r>
              <a:rPr lang="en-US" sz="2000" kern="0" dirty="0">
                <a:solidFill>
                  <a:sysClr val="windowText" lastClr="000000"/>
                </a:solidFill>
              </a:rPr>
              <a:t>), are all from </a:t>
            </a:r>
            <a:r>
              <a:rPr lang="en-US" sz="2000" u="sng" kern="0" dirty="0">
                <a:solidFill>
                  <a:sysClr val="windowText" lastClr="000000"/>
                </a:solidFill>
              </a:rPr>
              <a:t>Jerusalem</a:t>
            </a:r>
            <a:r>
              <a:rPr lang="en-US" sz="2000" kern="0" dirty="0">
                <a:solidFill>
                  <a:sysClr val="windowText" lastClr="000000"/>
                </a:solidFill>
              </a:rPr>
              <a:t>, and are only poor copied facsimiles</a:t>
            </a:r>
          </a:p>
          <a:p>
            <a:pPr>
              <a:lnSpc>
                <a:spcPct val="120000"/>
              </a:lnSpc>
              <a:defRPr/>
            </a:pPr>
            <a:r>
              <a:rPr lang="en-US" sz="2000" b="1" u="sng" kern="0" dirty="0">
                <a:solidFill>
                  <a:srgbClr val="0070C0"/>
                </a:solidFill>
              </a:rPr>
              <a:t>In Conclusion</a:t>
            </a:r>
            <a:r>
              <a:rPr lang="en-US" sz="2000" b="1" kern="0" dirty="0">
                <a:solidFill>
                  <a:srgbClr val="0070C0"/>
                </a:solidFill>
              </a:rPr>
              <a:t>: </a:t>
            </a:r>
            <a:r>
              <a:rPr lang="en-US" sz="2000" kern="0" dirty="0">
                <a:solidFill>
                  <a:sysClr val="windowText" lastClr="000000"/>
                </a:solidFill>
              </a:rPr>
              <a:t>Certainly, someone, somewhere, at some time should have known about this city; yet no-one, anywhere, nor at any time has, proving that it never existed at the time of Muhammad, nor during early Islam. So, if Mecca didn’t exist, then what “Muhammad” is Raymond referring to? His Muhammad had to be born, &amp; grow up there until he was 52.</a:t>
            </a:r>
          </a:p>
          <a:p>
            <a:pPr marL="342900" indent="-342900">
              <a:lnSpc>
                <a:spcPct val="120000"/>
              </a:lnSpc>
              <a:buFont typeface="Arial" panose="020B0604020202020204" pitchFamily="34" charset="0"/>
              <a:buChar char="•"/>
              <a:defRPr/>
            </a:pPr>
            <a:endParaRPr lang="en-US" sz="2000" kern="0" dirty="0">
              <a:solidFill>
                <a:sysClr val="windowText" lastClr="000000"/>
              </a:solidFill>
            </a:endParaRPr>
          </a:p>
          <a:p>
            <a:pPr marL="342900" indent="-342900">
              <a:lnSpc>
                <a:spcPct val="120000"/>
              </a:lnSpc>
              <a:buFont typeface="Arial" panose="020B0604020202020204" pitchFamily="34" charset="0"/>
              <a:buChar char="•"/>
              <a:defRPr/>
            </a:pPr>
            <a:endParaRPr lang="en-US" sz="2000" kern="0" dirty="0">
              <a:solidFill>
                <a:sysClr val="windowText" lastClr="000000"/>
              </a:solidFill>
            </a:endParaRPr>
          </a:p>
          <a:p>
            <a:pPr marL="342900" indent="-342900">
              <a:lnSpc>
                <a:spcPct val="120000"/>
              </a:lnSpc>
              <a:buFont typeface="Arial" panose="020B0604020202020204" pitchFamily="34" charset="0"/>
              <a:buChar char="•"/>
              <a:defRPr/>
            </a:pPr>
            <a:endParaRPr lang="en-GB" sz="2000" kern="0" dirty="0">
              <a:solidFill>
                <a:sysClr val="windowText" lastClr="000000"/>
              </a:solidFill>
            </a:endParaRPr>
          </a:p>
        </p:txBody>
      </p:sp>
      <p:sp>
        <p:nvSpPr>
          <p:cNvPr id="3" name="Title 1">
            <a:extLst>
              <a:ext uri="{FF2B5EF4-FFF2-40B4-BE49-F238E27FC236}">
                <a16:creationId xmlns:a16="http://schemas.microsoft.com/office/drawing/2014/main" id="{BA24BFAE-5411-FDAE-4E7B-9EB4DC7C5426}"/>
              </a:ext>
            </a:extLst>
          </p:cNvPr>
          <p:cNvSpPr txBox="1">
            <a:spLocks/>
          </p:cNvSpPr>
          <p:nvPr/>
        </p:nvSpPr>
        <p:spPr>
          <a:xfrm>
            <a:off x="990602" y="152400"/>
            <a:ext cx="6855690" cy="90616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charset="0"/>
                <a:ea typeface="Cambria" charset="0"/>
              </a:rPr>
              <a:t>CONCLUSIONS from Mecca #7</a:t>
            </a:r>
          </a:p>
        </p:txBody>
      </p:sp>
      <p:pic>
        <p:nvPicPr>
          <p:cNvPr id="6" name="Picture 5" descr="Map&#10;&#10;Description automatically generated">
            <a:extLst>
              <a:ext uri="{FF2B5EF4-FFF2-40B4-BE49-F238E27FC236}">
                <a16:creationId xmlns:a16="http://schemas.microsoft.com/office/drawing/2014/main" id="{A5A601D6-C809-068B-93BE-3AA2A4F5AA58}"/>
              </a:ext>
            </a:extLst>
          </p:cNvPr>
          <p:cNvPicPr>
            <a:picLocks noChangeAspect="1"/>
          </p:cNvPicPr>
          <p:nvPr/>
        </p:nvPicPr>
        <p:blipFill>
          <a:blip r:embed="rId2"/>
          <a:stretch>
            <a:fillRect/>
          </a:stretch>
        </p:blipFill>
        <p:spPr>
          <a:xfrm>
            <a:off x="7242101" y="1127318"/>
            <a:ext cx="3248265" cy="14560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descr="A person with his hands up&#10;&#10;Description automatically generated with low confidence">
            <a:extLst>
              <a:ext uri="{FF2B5EF4-FFF2-40B4-BE49-F238E27FC236}">
                <a16:creationId xmlns:a16="http://schemas.microsoft.com/office/drawing/2014/main" id="{FB6301ED-3045-FF40-B299-8889D174E86A}"/>
              </a:ext>
            </a:extLst>
          </p:cNvPr>
          <p:cNvPicPr>
            <a:picLocks noChangeAspect="1"/>
          </p:cNvPicPr>
          <p:nvPr/>
        </p:nvPicPr>
        <p:blipFill>
          <a:blip r:embed="rId3"/>
          <a:stretch>
            <a:fillRect/>
          </a:stretch>
        </p:blipFill>
        <p:spPr>
          <a:xfrm>
            <a:off x="7153035" y="4630526"/>
            <a:ext cx="3337331" cy="2227474"/>
          </a:xfrm>
          <a:prstGeom prst="ellipse">
            <a:avLst/>
          </a:prstGeom>
          <a:ln>
            <a:noFill/>
          </a:ln>
          <a:effectLst>
            <a:softEdge rad="112500"/>
          </a:effectLst>
        </p:spPr>
      </p:pic>
      <p:pic>
        <p:nvPicPr>
          <p:cNvPr id="7" name="Picture 6" descr="A picture containing train, track, building, cake&#10;&#10;Description automatically generated">
            <a:extLst>
              <a:ext uri="{FF2B5EF4-FFF2-40B4-BE49-F238E27FC236}">
                <a16:creationId xmlns:a16="http://schemas.microsoft.com/office/drawing/2014/main" id="{8180F014-C713-714B-A728-766E5DF297D8}"/>
              </a:ext>
            </a:extLst>
          </p:cNvPr>
          <p:cNvPicPr>
            <a:picLocks noChangeAspect="1"/>
          </p:cNvPicPr>
          <p:nvPr/>
        </p:nvPicPr>
        <p:blipFill>
          <a:blip r:embed="rId4"/>
          <a:stretch>
            <a:fillRect/>
          </a:stretch>
        </p:blipFill>
        <p:spPr>
          <a:xfrm>
            <a:off x="7153035" y="3105734"/>
            <a:ext cx="2451651" cy="1286386"/>
          </a:xfrm>
          <a:prstGeom prst="rect">
            <a:avLst/>
          </a:prstGeom>
          <a:ln>
            <a:noFill/>
          </a:ln>
          <a:effectLst>
            <a:outerShdw blurRad="292100" dist="139700" dir="2700000" algn="tl" rotWithShape="0">
              <a:srgbClr val="333333">
                <a:alpha val="65000"/>
              </a:srgbClr>
            </a:outerShdw>
          </a:effectLst>
        </p:spPr>
      </p:pic>
      <p:pic>
        <p:nvPicPr>
          <p:cNvPr id="8" name="Picture 7" descr="A diagram of a mosque&#10;&#10;Description automatically generated">
            <a:extLst>
              <a:ext uri="{FF2B5EF4-FFF2-40B4-BE49-F238E27FC236}">
                <a16:creationId xmlns:a16="http://schemas.microsoft.com/office/drawing/2014/main" id="{3EF3AEF4-B0D4-DE4A-B039-439EB644AE8A}"/>
              </a:ext>
            </a:extLst>
          </p:cNvPr>
          <p:cNvPicPr>
            <a:picLocks noChangeAspect="1"/>
          </p:cNvPicPr>
          <p:nvPr/>
        </p:nvPicPr>
        <p:blipFill>
          <a:blip r:embed="rId5"/>
          <a:stretch>
            <a:fillRect/>
          </a:stretch>
        </p:blipFill>
        <p:spPr>
          <a:xfrm>
            <a:off x="9740348" y="2782648"/>
            <a:ext cx="2226365" cy="189542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09E2A985-6E46-094D-A9A9-75D86A82EDB2}"/>
              </a:ext>
            </a:extLst>
          </p:cNvPr>
          <p:cNvSpPr/>
          <p:nvPr/>
        </p:nvSpPr>
        <p:spPr>
          <a:xfrm>
            <a:off x="381001" y="4418311"/>
            <a:ext cx="6594640" cy="228728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246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5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Scale>
                                      <p:cBhvr>
                                        <p:cTn id="29"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8"/>
                                        </p:tgtEl>
                                        <p:attrNameLst>
                                          <p:attrName>ppt_x</p:attrName>
                                          <p:attrName>ppt_y</p:attrName>
                                        </p:attrNameLst>
                                      </p:cBhvr>
                                    </p:animMotion>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 calcmode="lin" valueType="num">
                                      <p:cBhvr>
                                        <p:cTn id="36"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7"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8"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39" dur="1000"/>
                                        <p:tgtEl>
                                          <p:spTgt spid="5">
                                            <p:txEl>
                                              <p:pRg st="2" end="2"/>
                                            </p:txEl>
                                          </p:spTgt>
                                        </p:tgtEl>
                                      </p:cBhvr>
                                    </p:animEffect>
                                  </p:childTnLst>
                                </p:cTn>
                              </p:par>
                              <p:par>
                                <p:cTn id="40" presetID="26"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80">
                                          <p:stCondLst>
                                            <p:cond delay="0"/>
                                          </p:stCondLst>
                                        </p:cTn>
                                        <p:tgtEl>
                                          <p:spTgt spid="12"/>
                                        </p:tgtEl>
                                      </p:cBhvr>
                                    </p:animEffect>
                                    <p:anim calcmode="lin" valueType="num">
                                      <p:cBhvr>
                                        <p:cTn id="4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gtEl>
                                      </p:cBhvr>
                                      <p:to x="100000" y="60000"/>
                                    </p:animScale>
                                    <p:animScale>
                                      <p:cBhvr>
                                        <p:cTn id="49" dur="166" decel="50000">
                                          <p:stCondLst>
                                            <p:cond delay="676"/>
                                          </p:stCondLst>
                                        </p:cTn>
                                        <p:tgtEl>
                                          <p:spTgt spid="12"/>
                                        </p:tgtEl>
                                      </p:cBhvr>
                                      <p:to x="100000" y="100000"/>
                                    </p:animScale>
                                    <p:animScale>
                                      <p:cBhvr>
                                        <p:cTn id="50" dur="26">
                                          <p:stCondLst>
                                            <p:cond delay="1312"/>
                                          </p:stCondLst>
                                        </p:cTn>
                                        <p:tgtEl>
                                          <p:spTgt spid="12"/>
                                        </p:tgtEl>
                                      </p:cBhvr>
                                      <p:to x="100000" y="80000"/>
                                    </p:animScale>
                                    <p:animScale>
                                      <p:cBhvr>
                                        <p:cTn id="51" dur="166" decel="50000">
                                          <p:stCondLst>
                                            <p:cond delay="1338"/>
                                          </p:stCondLst>
                                        </p:cTn>
                                        <p:tgtEl>
                                          <p:spTgt spid="12"/>
                                        </p:tgtEl>
                                      </p:cBhvr>
                                      <p:to x="100000" y="100000"/>
                                    </p:animScale>
                                    <p:animScale>
                                      <p:cBhvr>
                                        <p:cTn id="52" dur="26">
                                          <p:stCondLst>
                                            <p:cond delay="1642"/>
                                          </p:stCondLst>
                                        </p:cTn>
                                        <p:tgtEl>
                                          <p:spTgt spid="12"/>
                                        </p:tgtEl>
                                      </p:cBhvr>
                                      <p:to x="100000" y="90000"/>
                                    </p:animScale>
                                    <p:animScale>
                                      <p:cBhvr>
                                        <p:cTn id="53" dur="166" decel="50000">
                                          <p:stCondLst>
                                            <p:cond delay="1668"/>
                                          </p:stCondLst>
                                        </p:cTn>
                                        <p:tgtEl>
                                          <p:spTgt spid="12"/>
                                        </p:tgtEl>
                                      </p:cBhvr>
                                      <p:to x="100000" y="100000"/>
                                    </p:animScale>
                                    <p:animScale>
                                      <p:cBhvr>
                                        <p:cTn id="54" dur="26">
                                          <p:stCondLst>
                                            <p:cond delay="1808"/>
                                          </p:stCondLst>
                                        </p:cTn>
                                        <p:tgtEl>
                                          <p:spTgt spid="12"/>
                                        </p:tgtEl>
                                      </p:cBhvr>
                                      <p:to x="100000" y="95000"/>
                                    </p:animScale>
                                    <p:animScale>
                                      <p:cBhvr>
                                        <p:cTn id="55" dur="166" decel="50000">
                                          <p:stCondLst>
                                            <p:cond delay="1834"/>
                                          </p:stCondLst>
                                        </p:cTn>
                                        <p:tgtEl>
                                          <p:spTgt spid="12"/>
                                        </p:tgtEl>
                                      </p:cBhvr>
                                      <p:to x="100000" y="100000"/>
                                    </p:animScale>
                                  </p:childTnLst>
                                </p:cTn>
                              </p:par>
                              <p:par>
                                <p:cTn id="56" presetID="31"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1000" fill="hold"/>
                                        <p:tgtEl>
                                          <p:spTgt spid="9"/>
                                        </p:tgtEl>
                                        <p:attrNameLst>
                                          <p:attrName>ppt_w</p:attrName>
                                        </p:attrNameLst>
                                      </p:cBhvr>
                                      <p:tavLst>
                                        <p:tav tm="0">
                                          <p:val>
                                            <p:fltVal val="0"/>
                                          </p:val>
                                        </p:tav>
                                        <p:tav tm="100000">
                                          <p:val>
                                            <p:strVal val="#ppt_w"/>
                                          </p:val>
                                        </p:tav>
                                      </p:tavLst>
                                    </p:anim>
                                    <p:anim calcmode="lin" valueType="num">
                                      <p:cBhvr>
                                        <p:cTn id="59" dur="1000" fill="hold"/>
                                        <p:tgtEl>
                                          <p:spTgt spid="9"/>
                                        </p:tgtEl>
                                        <p:attrNameLst>
                                          <p:attrName>ppt_h</p:attrName>
                                        </p:attrNameLst>
                                      </p:cBhvr>
                                      <p:tavLst>
                                        <p:tav tm="0">
                                          <p:val>
                                            <p:fltVal val="0"/>
                                          </p:val>
                                        </p:tav>
                                        <p:tav tm="100000">
                                          <p:val>
                                            <p:strVal val="#ppt_h"/>
                                          </p:val>
                                        </p:tav>
                                      </p:tavLst>
                                    </p:anim>
                                    <p:anim calcmode="lin" valueType="num">
                                      <p:cBhvr>
                                        <p:cTn id="60" dur="1000" fill="hold"/>
                                        <p:tgtEl>
                                          <p:spTgt spid="9"/>
                                        </p:tgtEl>
                                        <p:attrNameLst>
                                          <p:attrName>style.rotation</p:attrName>
                                        </p:attrNameLst>
                                      </p:cBhvr>
                                      <p:tavLst>
                                        <p:tav tm="0">
                                          <p:val>
                                            <p:fltVal val="90"/>
                                          </p:val>
                                        </p:tav>
                                        <p:tav tm="100000">
                                          <p:val>
                                            <p:fltVal val="0"/>
                                          </p:val>
                                        </p:tav>
                                      </p:tavLst>
                                    </p:anim>
                                    <p:animEffect transition="in" filter="fade">
                                      <p:cBhvr>
                                        <p:cTn id="61" dur="1000"/>
                                        <p:tgtEl>
                                          <p:spTgt spid="9"/>
                                        </p:tgtEl>
                                      </p:cBhvr>
                                    </p:animEffect>
                                  </p:childTnLst>
                                </p:cTn>
                              </p:par>
                              <p:par>
                                <p:cTn id="62" presetID="31" presetClass="entr" presetSubtype="0" fill="hold" grpId="1"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1000" fill="hold"/>
                                        <p:tgtEl>
                                          <p:spTgt spid="9"/>
                                        </p:tgtEl>
                                        <p:attrNameLst>
                                          <p:attrName>ppt_w</p:attrName>
                                        </p:attrNameLst>
                                      </p:cBhvr>
                                      <p:tavLst>
                                        <p:tav tm="0">
                                          <p:val>
                                            <p:fltVal val="0"/>
                                          </p:val>
                                        </p:tav>
                                        <p:tav tm="100000">
                                          <p:val>
                                            <p:strVal val="#ppt_w"/>
                                          </p:val>
                                        </p:tav>
                                      </p:tavLst>
                                    </p:anim>
                                    <p:anim calcmode="lin" valueType="num">
                                      <p:cBhvr>
                                        <p:cTn id="65" dur="1000" fill="hold"/>
                                        <p:tgtEl>
                                          <p:spTgt spid="9"/>
                                        </p:tgtEl>
                                        <p:attrNameLst>
                                          <p:attrName>ppt_h</p:attrName>
                                        </p:attrNameLst>
                                      </p:cBhvr>
                                      <p:tavLst>
                                        <p:tav tm="0">
                                          <p:val>
                                            <p:fltVal val="0"/>
                                          </p:val>
                                        </p:tav>
                                        <p:tav tm="100000">
                                          <p:val>
                                            <p:strVal val="#ppt_h"/>
                                          </p:val>
                                        </p:tav>
                                      </p:tavLst>
                                    </p:anim>
                                    <p:anim calcmode="lin" valueType="num">
                                      <p:cBhvr>
                                        <p:cTn id="66" dur="1000" fill="hold"/>
                                        <p:tgtEl>
                                          <p:spTgt spid="9"/>
                                        </p:tgtEl>
                                        <p:attrNameLst>
                                          <p:attrName>style.rotation</p:attrName>
                                        </p:attrNameLst>
                                      </p:cBhvr>
                                      <p:tavLst>
                                        <p:tav tm="0">
                                          <p:val>
                                            <p:fltVal val="90"/>
                                          </p:val>
                                        </p:tav>
                                        <p:tav tm="100000">
                                          <p:val>
                                            <p:fltVal val="0"/>
                                          </p:val>
                                        </p:tav>
                                      </p:tavLst>
                                    </p:anim>
                                    <p:animEffect transition="in" filter="fade">
                                      <p:cBhvr>
                                        <p:cTn id="6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animBg="1"/>
      <p:bldP spid="9"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9221-FF8D-F242-A645-420F47DF808E}"/>
              </a:ext>
            </a:extLst>
          </p:cNvPr>
          <p:cNvSpPr>
            <a:spLocks noGrp="1"/>
          </p:cNvSpPr>
          <p:nvPr>
            <p:ph type="ctrTitle"/>
          </p:nvPr>
        </p:nvSpPr>
        <p:spPr/>
        <p:txBody>
          <a:bodyPr/>
          <a:lstStyle/>
          <a:p>
            <a:r>
              <a:rPr lang="en-US" dirty="0"/>
              <a:t>Supposition #7</a:t>
            </a:r>
          </a:p>
        </p:txBody>
      </p:sp>
      <p:sp>
        <p:nvSpPr>
          <p:cNvPr id="3" name="Subtitle 2">
            <a:extLst>
              <a:ext uri="{FF2B5EF4-FFF2-40B4-BE49-F238E27FC236}">
                <a16:creationId xmlns:a16="http://schemas.microsoft.com/office/drawing/2014/main" id="{C093ED15-F748-7C48-B0A9-99CD68321235}"/>
              </a:ext>
            </a:extLst>
          </p:cNvPr>
          <p:cNvSpPr>
            <a:spLocks noGrp="1"/>
          </p:cNvSpPr>
          <p:nvPr>
            <p:ph type="subTitle" idx="1"/>
          </p:nvPr>
        </p:nvSpPr>
        <p:spPr/>
        <p:txBody>
          <a:bodyPr>
            <a:normAutofit/>
          </a:bodyPr>
          <a:lstStyle/>
          <a:p>
            <a:r>
              <a:rPr lang="en-US" b="1" dirty="0"/>
              <a:t>“No one can prove or disprove historical data”</a:t>
            </a:r>
          </a:p>
          <a:p>
            <a:endParaRPr lang="en-US" dirty="0"/>
          </a:p>
        </p:txBody>
      </p:sp>
    </p:spTree>
    <p:extLst>
      <p:ext uri="{BB962C8B-B14F-4D97-AF65-F5344CB8AC3E}">
        <p14:creationId xmlns:p14="http://schemas.microsoft.com/office/powerpoint/2010/main" val="4198042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6E837C-0C92-D749-8394-2E63132C723C}"/>
              </a:ext>
            </a:extLst>
          </p:cNvPr>
          <p:cNvSpPr>
            <a:spLocks noGrp="1"/>
          </p:cNvSpPr>
          <p:nvPr>
            <p:ph sz="quarter" idx="12"/>
          </p:nvPr>
        </p:nvSpPr>
        <p:spPr>
          <a:xfrm>
            <a:off x="380863" y="1981199"/>
            <a:ext cx="10886438" cy="4330357"/>
          </a:xfrm>
        </p:spPr>
        <p:txBody>
          <a:bodyPr/>
          <a:lstStyle/>
          <a:p>
            <a:r>
              <a:rPr lang="en-US" sz="1800" dirty="0"/>
              <a:t>“</a:t>
            </a:r>
            <a:r>
              <a:rPr lang="en-US" sz="1800" i="1" dirty="0"/>
              <a:t>Since nothing historical can be really proven or dis-proven, those who love Muhammad (Muslims) will continue to believe his existence, regardless of what we contend</a:t>
            </a:r>
            <a:r>
              <a:rPr lang="en-US" sz="1800" dirty="0"/>
              <a:t>”.</a:t>
            </a:r>
          </a:p>
          <a:p>
            <a:pPr marL="342900" indent="-342900">
              <a:buFont typeface="Arial" panose="020B0604020202020204" pitchFamily="34" charset="0"/>
              <a:buChar char="•"/>
            </a:pPr>
            <a:r>
              <a:rPr lang="en-US" sz="1800" dirty="0"/>
              <a:t>“</a:t>
            </a:r>
            <a:r>
              <a:rPr lang="en-US" sz="1800" i="1" dirty="0"/>
              <a:t>Jesus Christ supposedly didn’t exist either for the last 200 years, yet billions of people still believe he did</a:t>
            </a:r>
            <a:r>
              <a:rPr lang="en-US" sz="1800" dirty="0"/>
              <a:t>”.</a:t>
            </a:r>
            <a:endParaRPr lang="en-GB" sz="1800" dirty="0"/>
          </a:p>
          <a:p>
            <a:pPr marL="342900" indent="-342900">
              <a:buFont typeface="Arial" panose="020B0604020202020204" pitchFamily="34" charset="0"/>
              <a:buChar char="•"/>
            </a:pPr>
            <a:r>
              <a:rPr lang="en-US" sz="1800" dirty="0"/>
              <a:t>“</a:t>
            </a:r>
            <a:r>
              <a:rPr lang="en-US" sz="1800" i="1" dirty="0"/>
              <a:t>No one will investigate the historical claims about Muhammad, just as no Christians did against Jesus Christ’s existence, so it is not worthy of our time</a:t>
            </a:r>
            <a:r>
              <a:rPr lang="en-US" sz="1800" dirty="0"/>
              <a:t>”.</a:t>
            </a:r>
            <a:endParaRPr lang="en-GB" sz="1800" dirty="0"/>
          </a:p>
          <a:p>
            <a:r>
              <a:rPr lang="en-US" b="1" dirty="0">
                <a:solidFill>
                  <a:srgbClr val="0070C0"/>
                </a:solidFill>
              </a:rPr>
              <a:t>Response: </a:t>
            </a:r>
          </a:p>
          <a:p>
            <a:pPr marL="457200" indent="-457200">
              <a:buAutoNum type="alphaLcParenR"/>
            </a:pPr>
            <a:r>
              <a:rPr lang="en-US" sz="2000" dirty="0"/>
              <a:t>Suggesting that nothing historical can be proven is not academic. His earlier example of Troy suggests that historical claims can be proven; and have.</a:t>
            </a:r>
          </a:p>
          <a:p>
            <a:pPr marL="457200" indent="-457200">
              <a:buAutoNum type="alphaLcParenR"/>
            </a:pPr>
            <a:r>
              <a:rPr lang="en-US" sz="2000" dirty="0"/>
              <a:t>Raymond is correct; the common ‘person-on-the-street’ won’t investigate Muhammad’s existence, as it is not healthy (i.e. you wouldn’t live very long). This is primarily for the academics, who are the future leaders of Islam, and who can sway many more Muslims against Islam than you-or-me.</a:t>
            </a:r>
          </a:p>
          <a:p>
            <a:pPr marL="457200" indent="-457200">
              <a:buAutoNum type="alphaLcParenR"/>
            </a:pPr>
            <a:endParaRPr lang="en-US" sz="2000" dirty="0"/>
          </a:p>
          <a:p>
            <a:pPr marL="457200" indent="-457200">
              <a:buAutoNum type="alphaLcParenR"/>
            </a:pPr>
            <a:endParaRPr lang="en-US" sz="2000" dirty="0"/>
          </a:p>
        </p:txBody>
      </p:sp>
      <p:sp>
        <p:nvSpPr>
          <p:cNvPr id="6" name="Title 1">
            <a:extLst>
              <a:ext uri="{FF2B5EF4-FFF2-40B4-BE49-F238E27FC236}">
                <a16:creationId xmlns:a16="http://schemas.microsoft.com/office/drawing/2014/main" id="{9088D2D7-5848-FE4A-869C-E84113E3A772}"/>
              </a:ext>
            </a:extLst>
          </p:cNvPr>
          <p:cNvSpPr>
            <a:spLocks noGrp="1"/>
          </p:cNvSpPr>
          <p:nvPr>
            <p:ph type="title"/>
          </p:nvPr>
        </p:nvSpPr>
        <p:spPr>
          <a:xfrm>
            <a:off x="380863" y="-86497"/>
            <a:ext cx="11811137" cy="906163"/>
          </a:xfrm>
        </p:spPr>
        <p:txBody>
          <a:bodyPr>
            <a:normAutofit/>
          </a:bodyPr>
          <a:lstStyle/>
          <a:p>
            <a:r>
              <a:rPr lang="en-US" dirty="0">
                <a:solidFill>
                  <a:schemeClr val="bg1"/>
                </a:solidFill>
              </a:rPr>
              <a:t>Supposition #7 = It all comes down to ‘faith’</a:t>
            </a:r>
          </a:p>
        </p:txBody>
      </p:sp>
    </p:spTree>
    <p:extLst>
      <p:ext uri="{BB962C8B-B14F-4D97-AF65-F5344CB8AC3E}">
        <p14:creationId xmlns:p14="http://schemas.microsoft.com/office/powerpoint/2010/main" val="125707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1572249"/>
            <a:ext cx="6855690" cy="592111"/>
          </a:xfrm>
        </p:spPr>
        <p:txBody>
          <a:bodyPr>
            <a:normAutofit fontScale="90000"/>
          </a:bodyPr>
          <a:lstStyle/>
          <a:p>
            <a:r>
              <a:rPr lang="en-US" dirty="0"/>
              <a:t>Muslim’s SIN’s Traditional Claims</a:t>
            </a:r>
          </a:p>
        </p:txBody>
      </p:sp>
      <p:sp>
        <p:nvSpPr>
          <p:cNvPr id="3" name="Text Placeholder 2"/>
          <p:cNvSpPr>
            <a:spLocks noGrp="1"/>
          </p:cNvSpPr>
          <p:nvPr>
            <p:ph type="body" sz="quarter" idx="10"/>
          </p:nvPr>
        </p:nvSpPr>
        <p:spPr>
          <a:xfrm>
            <a:off x="838201" y="2064068"/>
            <a:ext cx="10547554" cy="501517"/>
          </a:xfrm>
        </p:spPr>
        <p:txBody>
          <a:bodyPr/>
          <a:lstStyle/>
          <a:p>
            <a:r>
              <a:rPr lang="en-US" dirty="0"/>
              <a:t>For the last 1400 years…</a:t>
            </a:r>
          </a:p>
        </p:txBody>
      </p:sp>
      <p:sp>
        <p:nvSpPr>
          <p:cNvPr id="4" name="Content Placeholder 3"/>
          <p:cNvSpPr>
            <a:spLocks noGrp="1"/>
          </p:cNvSpPr>
          <p:nvPr>
            <p:ph sz="quarter" idx="12"/>
          </p:nvPr>
        </p:nvSpPr>
        <p:spPr>
          <a:xfrm>
            <a:off x="838201" y="2604782"/>
            <a:ext cx="10547554" cy="4011171"/>
          </a:xfrm>
        </p:spPr>
        <p:txBody>
          <a:bodyPr/>
          <a:lstStyle/>
          <a:p>
            <a:pPr marL="457200" indent="-457200" algn="just">
              <a:buFont typeface="Arial" panose="020B0604020202020204" pitchFamily="34" charset="0"/>
              <a:buChar char="•"/>
            </a:pPr>
            <a:r>
              <a:rPr lang="en-US" b="1" dirty="0">
                <a:solidFill>
                  <a:schemeClr val="accent2">
                    <a:lumMod val="75000"/>
                  </a:schemeClr>
                </a:solidFill>
              </a:rPr>
              <a:t>Muhammad</a:t>
            </a:r>
            <a:r>
              <a:rPr lang="en-US" dirty="0">
                <a:solidFill>
                  <a:srgbClr val="CC9900"/>
                </a:solidFill>
              </a:rPr>
              <a:t> </a:t>
            </a:r>
            <a:r>
              <a:rPr lang="en-US" dirty="0">
                <a:solidFill>
                  <a:schemeClr val="tx1">
                    <a:lumMod val="95000"/>
                    <a:lumOff val="5000"/>
                  </a:schemeClr>
                </a:solidFill>
              </a:rPr>
              <a:t>was the last and greatest prophet, </a:t>
            </a:r>
          </a:p>
          <a:p>
            <a:pPr marL="1058318" lvl="1" indent="-457200" algn="just">
              <a:buFont typeface="Arial" panose="020B0604020202020204" pitchFamily="34" charset="0"/>
              <a:buChar char="•"/>
            </a:pPr>
            <a:r>
              <a:rPr lang="en-US" dirty="0">
                <a:solidFill>
                  <a:schemeClr val="tx1">
                    <a:lumMod val="95000"/>
                    <a:lumOff val="5000"/>
                  </a:schemeClr>
                </a:solidFill>
              </a:rPr>
              <a:t>He modeled ‘Islam’ as the paradigm for the world</a:t>
            </a:r>
          </a:p>
          <a:p>
            <a:pPr marL="1058318" lvl="1" indent="-457200" algn="just">
              <a:buFont typeface="Arial" panose="020B0604020202020204" pitchFamily="34" charset="0"/>
              <a:buChar char="•"/>
            </a:pPr>
            <a:r>
              <a:rPr lang="en-US" dirty="0">
                <a:solidFill>
                  <a:schemeClr val="tx1">
                    <a:lumMod val="95000"/>
                    <a:lumOff val="5000"/>
                  </a:schemeClr>
                </a:solidFill>
              </a:rPr>
              <a:t>He received the Qur’an as the ‘final’ revelation for the world</a:t>
            </a:r>
            <a:endParaRPr lang="en-US" dirty="0">
              <a:solidFill>
                <a:schemeClr val="bg2"/>
              </a:solidFill>
            </a:endParaRPr>
          </a:p>
          <a:p>
            <a:pPr marL="457200" indent="-457200" algn="just">
              <a:buFont typeface="Arial" panose="020B0604020202020204" pitchFamily="34" charset="0"/>
              <a:buChar char="•"/>
            </a:pPr>
            <a:r>
              <a:rPr lang="en-US" b="1" dirty="0">
                <a:solidFill>
                  <a:schemeClr val="accent2">
                    <a:lumMod val="75000"/>
                  </a:schemeClr>
                </a:solidFill>
              </a:rPr>
              <a:t>The</a:t>
            </a:r>
            <a:r>
              <a:rPr lang="en-US" dirty="0">
                <a:solidFill>
                  <a:schemeClr val="tx1">
                    <a:lumMod val="95000"/>
                    <a:lumOff val="5000"/>
                  </a:schemeClr>
                </a:solidFill>
              </a:rPr>
              <a:t> </a:t>
            </a:r>
            <a:r>
              <a:rPr lang="en-US" b="1" dirty="0">
                <a:solidFill>
                  <a:schemeClr val="accent2">
                    <a:lumMod val="75000"/>
                  </a:schemeClr>
                </a:solidFill>
              </a:rPr>
              <a:t>Qur’an,</a:t>
            </a:r>
            <a:r>
              <a:rPr lang="en-US" dirty="0">
                <a:solidFill>
                  <a:schemeClr val="tx1">
                    <a:lumMod val="95000"/>
                    <a:lumOff val="5000"/>
                  </a:schemeClr>
                </a:solidFill>
              </a:rPr>
              <a:t> his revelation, was sent down </a:t>
            </a:r>
            <a:r>
              <a:rPr lang="en-US" u="sng" dirty="0">
                <a:solidFill>
                  <a:schemeClr val="tx1">
                    <a:lumMod val="95000"/>
                    <a:lumOff val="5000"/>
                  </a:schemeClr>
                </a:solidFill>
              </a:rPr>
              <a:t>only to him</a:t>
            </a:r>
            <a:r>
              <a:rPr lang="en-US" dirty="0">
                <a:solidFill>
                  <a:schemeClr val="tx1">
                    <a:lumMod val="95000"/>
                    <a:lumOff val="5000"/>
                  </a:schemeClr>
                </a:solidFill>
              </a:rPr>
              <a:t> between 610 – 632 AD</a:t>
            </a:r>
          </a:p>
          <a:p>
            <a:pPr marL="1058318" lvl="1" indent="-457200" algn="just">
              <a:buFont typeface="Arial" panose="020B0604020202020204" pitchFamily="34" charset="0"/>
              <a:buChar char="•"/>
            </a:pPr>
            <a:r>
              <a:rPr lang="en-US" dirty="0">
                <a:solidFill>
                  <a:schemeClr val="tx1">
                    <a:lumMod val="95000"/>
                    <a:lumOff val="5000"/>
                  </a:schemeClr>
                </a:solidFill>
              </a:rPr>
              <a:t>It is the greatest, the only perfectly preserved, and the final revelation</a:t>
            </a:r>
          </a:p>
          <a:p>
            <a:pPr marL="1058318" lvl="1" indent="-457200" algn="just">
              <a:buFont typeface="Arial" panose="020B0604020202020204" pitchFamily="34" charset="0"/>
              <a:buChar char="•"/>
            </a:pPr>
            <a:r>
              <a:rPr lang="en-US" dirty="0">
                <a:solidFill>
                  <a:schemeClr val="tx1">
                    <a:lumMod val="95000"/>
                    <a:lumOff val="5000"/>
                  </a:schemeClr>
                </a:solidFill>
              </a:rPr>
              <a:t>It corrects all previous revelations</a:t>
            </a:r>
          </a:p>
          <a:p>
            <a:pPr marL="457200" indent="-457200" algn="just">
              <a:buFont typeface="Arial" panose="020B0604020202020204" pitchFamily="34" charset="0"/>
              <a:buChar char="•"/>
            </a:pPr>
            <a:r>
              <a:rPr lang="en-US" b="1" dirty="0">
                <a:solidFill>
                  <a:schemeClr val="accent2">
                    <a:lumMod val="75000"/>
                  </a:schemeClr>
                </a:solidFill>
              </a:rPr>
              <a:t>Mecca</a:t>
            </a:r>
            <a:r>
              <a:rPr lang="en-US" dirty="0">
                <a:solidFill>
                  <a:schemeClr val="tx1">
                    <a:lumMod val="95000"/>
                    <a:lumOff val="5000"/>
                  </a:schemeClr>
                </a:solidFill>
              </a:rPr>
              <a:t> was the city Muhammad was born in, and lived in for the first 52 years of his life.</a:t>
            </a:r>
          </a:p>
        </p:txBody>
      </p:sp>
    </p:spTree>
    <p:extLst>
      <p:ext uri="{BB962C8B-B14F-4D97-AF65-F5344CB8AC3E}">
        <p14:creationId xmlns:p14="http://schemas.microsoft.com/office/powerpoint/2010/main" val="41043292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additive="base">
                                        <p:cTn id="3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 calcmode="lin" valueType="num">
                                      <p:cBhvr additive="base">
                                        <p:cTn id="4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9221-FF8D-F242-A645-420F47DF808E}"/>
              </a:ext>
            </a:extLst>
          </p:cNvPr>
          <p:cNvSpPr>
            <a:spLocks noGrp="1"/>
          </p:cNvSpPr>
          <p:nvPr>
            <p:ph type="ctrTitle"/>
          </p:nvPr>
        </p:nvSpPr>
        <p:spPr/>
        <p:txBody>
          <a:bodyPr/>
          <a:lstStyle/>
          <a:p>
            <a:r>
              <a:rPr lang="en-US" dirty="0"/>
              <a:t>Supposition #8</a:t>
            </a:r>
          </a:p>
        </p:txBody>
      </p:sp>
      <p:sp>
        <p:nvSpPr>
          <p:cNvPr id="3" name="Subtitle 2">
            <a:extLst>
              <a:ext uri="{FF2B5EF4-FFF2-40B4-BE49-F238E27FC236}">
                <a16:creationId xmlns:a16="http://schemas.microsoft.com/office/drawing/2014/main" id="{C093ED15-F748-7C48-B0A9-99CD68321235}"/>
              </a:ext>
            </a:extLst>
          </p:cNvPr>
          <p:cNvSpPr>
            <a:spLocks noGrp="1"/>
          </p:cNvSpPr>
          <p:nvPr>
            <p:ph type="subTitle" idx="1"/>
          </p:nvPr>
        </p:nvSpPr>
        <p:spPr/>
        <p:txBody>
          <a:bodyPr>
            <a:normAutofit/>
          </a:bodyPr>
          <a:lstStyle/>
          <a:p>
            <a:r>
              <a:rPr lang="en-US" b="1" dirty="0"/>
              <a:t>“It all comes down to a matter of Faith”</a:t>
            </a:r>
          </a:p>
          <a:p>
            <a:endParaRPr lang="en-US" dirty="0"/>
          </a:p>
        </p:txBody>
      </p:sp>
    </p:spTree>
    <p:extLst>
      <p:ext uri="{BB962C8B-B14F-4D97-AF65-F5344CB8AC3E}">
        <p14:creationId xmlns:p14="http://schemas.microsoft.com/office/powerpoint/2010/main" val="602926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6E837C-0C92-D749-8394-2E63132C723C}"/>
              </a:ext>
            </a:extLst>
          </p:cNvPr>
          <p:cNvSpPr>
            <a:spLocks noGrp="1"/>
          </p:cNvSpPr>
          <p:nvPr>
            <p:ph sz="quarter" idx="12"/>
          </p:nvPr>
        </p:nvSpPr>
        <p:spPr>
          <a:xfrm>
            <a:off x="380863" y="1718343"/>
            <a:ext cx="10886438" cy="4593214"/>
          </a:xfrm>
        </p:spPr>
        <p:txBody>
          <a:bodyPr/>
          <a:lstStyle/>
          <a:p>
            <a:pPr lvl="0"/>
            <a:r>
              <a:rPr lang="en-US" sz="2000" dirty="0"/>
              <a:t>“</a:t>
            </a:r>
            <a:r>
              <a:rPr lang="en-US" sz="2000" i="1" dirty="0"/>
              <a:t>It all comes down to a matter of faith</a:t>
            </a:r>
            <a:r>
              <a:rPr lang="en-US" sz="2000" dirty="0"/>
              <a:t>”. </a:t>
            </a:r>
          </a:p>
          <a:p>
            <a:pPr lvl="0"/>
            <a:r>
              <a:rPr lang="en-US" sz="2000" dirty="0"/>
              <a:t>“</a:t>
            </a:r>
            <a:r>
              <a:rPr lang="en-US" sz="2000" i="1" dirty="0"/>
              <a:t>Why would anyone listen to a </a:t>
            </a:r>
            <a:r>
              <a:rPr lang="en-US" sz="2000" dirty="0"/>
              <a:t>[white American] </a:t>
            </a:r>
            <a:r>
              <a:rPr lang="en-US" sz="2000" i="1" dirty="0"/>
              <a:t>Christian speak about the existence of their beloved prophet, when they have faith that he existed</a:t>
            </a:r>
            <a:r>
              <a:rPr lang="en-US" sz="2000" dirty="0"/>
              <a:t>”.</a:t>
            </a:r>
          </a:p>
          <a:p>
            <a:pPr marL="342900" lvl="0" indent="-342900">
              <a:buFont typeface="Arial" panose="020B0604020202020204" pitchFamily="34" charset="0"/>
              <a:buChar char="•"/>
            </a:pPr>
            <a:r>
              <a:rPr lang="en-US" sz="2000" dirty="0"/>
              <a:t>“</a:t>
            </a:r>
            <a:r>
              <a:rPr lang="en-US" sz="2000" i="1" dirty="0"/>
              <a:t>Muslims will either laugh, or mock anyone trying to say that Muhammad didn’t exist, because it comes across to them as ludicrous and even arrogant”</a:t>
            </a:r>
            <a:r>
              <a:rPr lang="en-US" sz="2000" dirty="0"/>
              <a:t>.</a:t>
            </a:r>
            <a:endParaRPr lang="en-GB" sz="2000" dirty="0"/>
          </a:p>
          <a:p>
            <a:pPr lvl="0"/>
            <a:r>
              <a:rPr lang="en-US" sz="2000" b="1" dirty="0">
                <a:solidFill>
                  <a:srgbClr val="0070C0"/>
                </a:solidFill>
              </a:rPr>
              <a:t>Response: </a:t>
            </a:r>
          </a:p>
          <a:p>
            <a:pPr marL="457200" lvl="0" indent="-457200">
              <a:buAutoNum type="alphaLcParenR"/>
            </a:pPr>
            <a:r>
              <a:rPr lang="en-US" sz="2000" dirty="0"/>
              <a:t>True, most of those who support this material are fellow middle class educated Westerners, like myself. But it is beginning to take traction all over Africa, Asia and even the Americas</a:t>
            </a:r>
          </a:p>
          <a:p>
            <a:pPr marL="457200" lvl="0" indent="-457200">
              <a:buAutoNum type="alphaLcParenR"/>
            </a:pPr>
            <a:r>
              <a:rPr lang="en-US" sz="2000" dirty="0"/>
              <a:t>In our experience, however, laughing or mocking (using ad hominem) suggests that the person has either no responses, or knows that he has lost the argument, which can lead to confusion, then conviction, followed by conversion. And that has been our experience with the Historical Critique.</a:t>
            </a:r>
          </a:p>
          <a:p>
            <a:pPr marL="342900" indent="-342900">
              <a:buFont typeface="Arial" panose="020B0604020202020204" pitchFamily="34" charset="0"/>
              <a:buChar char="•"/>
            </a:pPr>
            <a:endParaRPr lang="en-US" dirty="0"/>
          </a:p>
        </p:txBody>
      </p:sp>
      <p:sp>
        <p:nvSpPr>
          <p:cNvPr id="6" name="Title 1">
            <a:extLst>
              <a:ext uri="{FF2B5EF4-FFF2-40B4-BE49-F238E27FC236}">
                <a16:creationId xmlns:a16="http://schemas.microsoft.com/office/drawing/2014/main" id="{9088D2D7-5848-FE4A-869C-E84113E3A772}"/>
              </a:ext>
            </a:extLst>
          </p:cNvPr>
          <p:cNvSpPr>
            <a:spLocks noGrp="1"/>
          </p:cNvSpPr>
          <p:nvPr>
            <p:ph type="title"/>
          </p:nvPr>
        </p:nvSpPr>
        <p:spPr>
          <a:xfrm>
            <a:off x="380863" y="-86497"/>
            <a:ext cx="11811137" cy="906163"/>
          </a:xfrm>
        </p:spPr>
        <p:txBody>
          <a:bodyPr>
            <a:normAutofit/>
          </a:bodyPr>
          <a:lstStyle/>
          <a:p>
            <a:r>
              <a:rPr lang="en-US" dirty="0">
                <a:solidFill>
                  <a:schemeClr val="bg1"/>
                </a:solidFill>
              </a:rPr>
              <a:t>Supposition #8 = It’s all a matter of faith</a:t>
            </a:r>
          </a:p>
        </p:txBody>
      </p:sp>
    </p:spTree>
    <p:extLst>
      <p:ext uri="{BB962C8B-B14F-4D97-AF65-F5344CB8AC3E}">
        <p14:creationId xmlns:p14="http://schemas.microsoft.com/office/powerpoint/2010/main" val="404378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9221-FF8D-F242-A645-420F47DF808E}"/>
              </a:ext>
            </a:extLst>
          </p:cNvPr>
          <p:cNvSpPr>
            <a:spLocks noGrp="1"/>
          </p:cNvSpPr>
          <p:nvPr>
            <p:ph type="ctrTitle"/>
          </p:nvPr>
        </p:nvSpPr>
        <p:spPr/>
        <p:txBody>
          <a:bodyPr/>
          <a:lstStyle/>
          <a:p>
            <a:r>
              <a:rPr lang="en-US" dirty="0"/>
              <a:t>Supposition #9</a:t>
            </a:r>
          </a:p>
        </p:txBody>
      </p:sp>
      <p:sp>
        <p:nvSpPr>
          <p:cNvPr id="3" name="Subtitle 2">
            <a:extLst>
              <a:ext uri="{FF2B5EF4-FFF2-40B4-BE49-F238E27FC236}">
                <a16:creationId xmlns:a16="http://schemas.microsoft.com/office/drawing/2014/main" id="{C093ED15-F748-7C48-B0A9-99CD68321235}"/>
              </a:ext>
            </a:extLst>
          </p:cNvPr>
          <p:cNvSpPr>
            <a:spLocks noGrp="1"/>
          </p:cNvSpPr>
          <p:nvPr>
            <p:ph type="subTitle" idx="1"/>
          </p:nvPr>
        </p:nvSpPr>
        <p:spPr/>
        <p:txBody>
          <a:bodyPr>
            <a:normAutofit lnSpcReduction="10000"/>
          </a:bodyPr>
          <a:lstStyle/>
          <a:p>
            <a:r>
              <a:rPr lang="en-US" b="1" dirty="0"/>
              <a:t>“Claims against Muhammad’s Existence are merely an Academic, or Subjective exercise”</a:t>
            </a:r>
          </a:p>
          <a:p>
            <a:endParaRPr lang="en-US" dirty="0"/>
          </a:p>
        </p:txBody>
      </p:sp>
    </p:spTree>
    <p:extLst>
      <p:ext uri="{BB962C8B-B14F-4D97-AF65-F5344CB8AC3E}">
        <p14:creationId xmlns:p14="http://schemas.microsoft.com/office/powerpoint/2010/main" val="2305396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6E837C-0C92-D749-8394-2E63132C723C}"/>
              </a:ext>
            </a:extLst>
          </p:cNvPr>
          <p:cNvSpPr>
            <a:spLocks noGrp="1"/>
          </p:cNvSpPr>
          <p:nvPr>
            <p:ph sz="quarter" idx="12"/>
          </p:nvPr>
        </p:nvSpPr>
        <p:spPr>
          <a:xfrm>
            <a:off x="380863" y="1718343"/>
            <a:ext cx="10886438" cy="4593214"/>
          </a:xfrm>
        </p:spPr>
        <p:txBody>
          <a:bodyPr/>
          <a:lstStyle/>
          <a:p>
            <a:r>
              <a:rPr lang="en-US" sz="2000" dirty="0"/>
              <a:t>“</a:t>
            </a:r>
            <a:r>
              <a:rPr lang="en-US" sz="2000" i="1" dirty="0"/>
              <a:t>Since claims against Muhammad cannot be proven, they are merely academic, and subjective</a:t>
            </a:r>
            <a:r>
              <a:rPr lang="en-US" sz="2000" dirty="0"/>
              <a:t>”</a:t>
            </a:r>
          </a:p>
          <a:p>
            <a:r>
              <a:rPr lang="en-US" sz="2000" dirty="0"/>
              <a:t>“</a:t>
            </a:r>
            <a:r>
              <a:rPr lang="en-US" sz="2000" i="1" dirty="0"/>
              <a:t>You simply dislike Muhammad, and therefore your viewpoint is totally inconsequential, and thus the weakest argument”</a:t>
            </a:r>
            <a:r>
              <a:rPr lang="en-US" sz="2000" dirty="0"/>
              <a:t>.</a:t>
            </a:r>
          </a:p>
          <a:p>
            <a:pPr lvl="0"/>
            <a:r>
              <a:rPr lang="en-US" sz="2000" b="1" dirty="0"/>
              <a:t>“</a:t>
            </a:r>
            <a:r>
              <a:rPr lang="en-US" sz="2000" i="1" dirty="0"/>
              <a:t>No one will investigate the historical claims about Muhammad, just as no Christians did against Jesus Christ’s existence, so it is not worthy of our time</a:t>
            </a:r>
            <a:r>
              <a:rPr lang="en-US" sz="2000" dirty="0"/>
              <a:t>”.</a:t>
            </a:r>
            <a:endParaRPr lang="en-GB" sz="2000" dirty="0"/>
          </a:p>
          <a:p>
            <a:endParaRPr lang="en-GB" sz="2000" dirty="0"/>
          </a:p>
          <a:p>
            <a:pPr lvl="0"/>
            <a:r>
              <a:rPr lang="en-US" sz="2000" b="1" dirty="0">
                <a:solidFill>
                  <a:srgbClr val="0070C0"/>
                </a:solidFill>
              </a:rPr>
              <a:t>Response: </a:t>
            </a:r>
          </a:p>
          <a:p>
            <a:pPr marL="342900" indent="-342900">
              <a:buFont typeface="Arial" panose="020B0604020202020204" pitchFamily="34" charset="0"/>
              <a:buChar char="•"/>
            </a:pPr>
            <a:r>
              <a:rPr lang="en-US" sz="2000" dirty="0"/>
              <a:t>The terms “academic” or “subjective” don’t negate the evidence which we have and have nothing to do with the historical proof of Muhammad’s existence.</a:t>
            </a:r>
          </a:p>
          <a:p>
            <a:pPr marL="342900" indent="-342900">
              <a:buFont typeface="Arial" panose="020B0604020202020204" pitchFamily="34" charset="0"/>
              <a:buChar char="•"/>
            </a:pPr>
            <a:r>
              <a:rPr lang="en-US" sz="2000" dirty="0"/>
              <a:t>What’s more, Raymond’s claims against Muhammad’s morality and relevancy are equally academic and subjective, and therefore equally inconsequential.</a:t>
            </a:r>
          </a:p>
          <a:p>
            <a:pPr marL="342900" indent="-342900">
              <a:buFont typeface="Arial" panose="020B0604020202020204" pitchFamily="34" charset="0"/>
              <a:buChar char="•"/>
            </a:pPr>
            <a:endParaRPr lang="en-US" dirty="0"/>
          </a:p>
        </p:txBody>
      </p:sp>
      <p:sp>
        <p:nvSpPr>
          <p:cNvPr id="6" name="Title 1">
            <a:extLst>
              <a:ext uri="{FF2B5EF4-FFF2-40B4-BE49-F238E27FC236}">
                <a16:creationId xmlns:a16="http://schemas.microsoft.com/office/drawing/2014/main" id="{9088D2D7-5848-FE4A-869C-E84113E3A772}"/>
              </a:ext>
            </a:extLst>
          </p:cNvPr>
          <p:cNvSpPr>
            <a:spLocks noGrp="1"/>
          </p:cNvSpPr>
          <p:nvPr>
            <p:ph type="title"/>
          </p:nvPr>
        </p:nvSpPr>
        <p:spPr>
          <a:xfrm>
            <a:off x="380863" y="-86497"/>
            <a:ext cx="11811137" cy="906163"/>
          </a:xfrm>
        </p:spPr>
        <p:txBody>
          <a:bodyPr>
            <a:normAutofit/>
          </a:bodyPr>
          <a:lstStyle/>
          <a:p>
            <a:r>
              <a:rPr lang="en-US" dirty="0">
                <a:solidFill>
                  <a:schemeClr val="bg1"/>
                </a:solidFill>
              </a:rPr>
              <a:t>Supposition #9 = This is only an academic </a:t>
            </a:r>
            <a:r>
              <a:rPr lang="en-US" dirty="0" err="1">
                <a:solidFill>
                  <a:schemeClr val="bg1"/>
                </a:solidFill>
              </a:rPr>
              <a:t>exercis</a:t>
            </a:r>
            <a:endParaRPr lang="en-US" dirty="0">
              <a:solidFill>
                <a:schemeClr val="bg1"/>
              </a:solidFill>
            </a:endParaRPr>
          </a:p>
        </p:txBody>
      </p:sp>
    </p:spTree>
    <p:extLst>
      <p:ext uri="{BB962C8B-B14F-4D97-AF65-F5344CB8AC3E}">
        <p14:creationId xmlns:p14="http://schemas.microsoft.com/office/powerpoint/2010/main" val="359879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 calcmode="lin" valueType="num">
                                      <p:cBhvr additive="base">
                                        <p:cTn id="2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9221-FF8D-F242-A645-420F47DF808E}"/>
              </a:ext>
            </a:extLst>
          </p:cNvPr>
          <p:cNvSpPr>
            <a:spLocks noGrp="1"/>
          </p:cNvSpPr>
          <p:nvPr>
            <p:ph type="ctrTitle"/>
          </p:nvPr>
        </p:nvSpPr>
        <p:spPr/>
        <p:txBody>
          <a:bodyPr/>
          <a:lstStyle/>
          <a:p>
            <a:r>
              <a:rPr lang="en-US" dirty="0"/>
              <a:t>Supposition #10</a:t>
            </a:r>
          </a:p>
        </p:txBody>
      </p:sp>
      <p:sp>
        <p:nvSpPr>
          <p:cNvPr id="3" name="Subtitle 2">
            <a:extLst>
              <a:ext uri="{FF2B5EF4-FFF2-40B4-BE49-F238E27FC236}">
                <a16:creationId xmlns:a16="http://schemas.microsoft.com/office/drawing/2014/main" id="{C093ED15-F748-7C48-B0A9-99CD68321235}"/>
              </a:ext>
            </a:extLst>
          </p:cNvPr>
          <p:cNvSpPr>
            <a:spLocks noGrp="1"/>
          </p:cNvSpPr>
          <p:nvPr>
            <p:ph type="subTitle" idx="1"/>
          </p:nvPr>
        </p:nvSpPr>
        <p:spPr/>
        <p:txBody>
          <a:bodyPr>
            <a:normAutofit/>
          </a:bodyPr>
          <a:lstStyle/>
          <a:p>
            <a:r>
              <a:rPr lang="en-US" b="1" dirty="0"/>
              <a:t>“The Best Polemic is to prove how irrelevant Muhammad is for today”</a:t>
            </a:r>
          </a:p>
          <a:p>
            <a:endParaRPr lang="en-US" dirty="0"/>
          </a:p>
        </p:txBody>
      </p:sp>
    </p:spTree>
    <p:extLst>
      <p:ext uri="{BB962C8B-B14F-4D97-AF65-F5344CB8AC3E}">
        <p14:creationId xmlns:p14="http://schemas.microsoft.com/office/powerpoint/2010/main" val="2623838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6E837C-0C92-D749-8394-2E63132C723C}"/>
              </a:ext>
            </a:extLst>
          </p:cNvPr>
          <p:cNvSpPr>
            <a:spLocks noGrp="1"/>
          </p:cNvSpPr>
          <p:nvPr>
            <p:ph sz="quarter" idx="12"/>
          </p:nvPr>
        </p:nvSpPr>
        <p:spPr>
          <a:xfrm>
            <a:off x="380863" y="1718343"/>
            <a:ext cx="10886438" cy="5040266"/>
          </a:xfrm>
        </p:spPr>
        <p:txBody>
          <a:bodyPr/>
          <a:lstStyle/>
          <a:p>
            <a:pPr lvl="0"/>
            <a:r>
              <a:rPr lang="en-US" sz="2000" i="1" dirty="0"/>
              <a:t>“The best response to change Muslim’s minds, and convert them, Ibrahim believes, is to show how irrelevant Muhammad and his god are for people today”.</a:t>
            </a:r>
          </a:p>
          <a:p>
            <a:pPr lvl="0"/>
            <a:r>
              <a:rPr lang="en-US" sz="2000" i="1" dirty="0"/>
              <a:t>“It is a “Tried and Proven” methodology”</a:t>
            </a:r>
          </a:p>
          <a:p>
            <a:pPr lvl="0"/>
            <a:r>
              <a:rPr lang="en-US" sz="2000" i="1" dirty="0"/>
              <a:t>“Everyone uses it”</a:t>
            </a:r>
          </a:p>
          <a:p>
            <a:pPr lvl="0"/>
            <a:r>
              <a:rPr lang="en-US" sz="2000" i="1" dirty="0"/>
              <a:t>“You will get many more converts”</a:t>
            </a:r>
          </a:p>
          <a:p>
            <a:pPr lvl="0"/>
            <a:r>
              <a:rPr lang="en-US" sz="2000" b="1" dirty="0">
                <a:solidFill>
                  <a:srgbClr val="0070C0"/>
                </a:solidFill>
              </a:rPr>
              <a:t>Response:</a:t>
            </a:r>
          </a:p>
          <a:p>
            <a:pPr marL="457200" lvl="0" indent="-457200">
              <a:buAutoNum type="alphaLcParenR"/>
            </a:pPr>
            <a:r>
              <a:rPr lang="en-US" sz="2000" dirty="0"/>
              <a:t>I used it for 30 years, because “</a:t>
            </a:r>
            <a:r>
              <a:rPr lang="en-US" sz="2000" i="1" dirty="0"/>
              <a:t>everyone used it</a:t>
            </a:r>
            <a:r>
              <a:rPr lang="en-US" sz="2000" dirty="0"/>
              <a:t>” since it was the only polemic we had, but with little success (only a few converts)</a:t>
            </a:r>
          </a:p>
          <a:p>
            <a:pPr marL="457200" lvl="0" indent="-457200">
              <a:buAutoNum type="alphaLcParenR"/>
            </a:pPr>
            <a:r>
              <a:rPr lang="en-US" sz="2000" dirty="0"/>
              <a:t>I felt “dirty” using these arguments (i.e. violence and misogyny)</a:t>
            </a:r>
          </a:p>
          <a:p>
            <a:pPr marL="457200" lvl="0" indent="-457200">
              <a:buAutoNum type="alphaLcParenR"/>
            </a:pPr>
            <a:r>
              <a:rPr lang="en-US" sz="2000" dirty="0"/>
              <a:t>It causes more anger, resulting in creating walls, and censorship by the Muslims (and Westerners)</a:t>
            </a:r>
          </a:p>
          <a:p>
            <a:pPr marL="457200" lvl="0" indent="-457200">
              <a:buAutoNum type="alphaLcParenR"/>
            </a:pPr>
            <a:r>
              <a:rPr lang="en-US" sz="2000" dirty="0"/>
              <a:t>People in Muslim dominated countries cannot use the “Internal Polemic against Muhammad”, as that is what causes them anger. Therefore, it’s too dangerous.</a:t>
            </a:r>
            <a:endParaRPr lang="en-GB" sz="2000" dirty="0"/>
          </a:p>
          <a:p>
            <a:pPr marL="342900" indent="-342900">
              <a:buFont typeface="Arial" panose="020B0604020202020204" pitchFamily="34" charset="0"/>
              <a:buChar char="•"/>
            </a:pPr>
            <a:endParaRPr lang="en-US" dirty="0"/>
          </a:p>
        </p:txBody>
      </p:sp>
      <p:sp>
        <p:nvSpPr>
          <p:cNvPr id="6" name="Title 1">
            <a:extLst>
              <a:ext uri="{FF2B5EF4-FFF2-40B4-BE49-F238E27FC236}">
                <a16:creationId xmlns:a16="http://schemas.microsoft.com/office/drawing/2014/main" id="{9088D2D7-5848-FE4A-869C-E84113E3A772}"/>
              </a:ext>
            </a:extLst>
          </p:cNvPr>
          <p:cNvSpPr>
            <a:spLocks noGrp="1"/>
          </p:cNvSpPr>
          <p:nvPr>
            <p:ph type="title"/>
          </p:nvPr>
        </p:nvSpPr>
        <p:spPr>
          <a:xfrm>
            <a:off x="380863" y="-86497"/>
            <a:ext cx="11811137" cy="906163"/>
          </a:xfrm>
        </p:spPr>
        <p:txBody>
          <a:bodyPr>
            <a:normAutofit/>
          </a:bodyPr>
          <a:lstStyle/>
          <a:p>
            <a:r>
              <a:rPr lang="en-US" sz="3200" dirty="0">
                <a:solidFill>
                  <a:schemeClr val="bg1"/>
                </a:solidFill>
              </a:rPr>
              <a:t>Supposition #10= Just prove how Irrelevant Muhammad is</a:t>
            </a:r>
          </a:p>
        </p:txBody>
      </p:sp>
    </p:spTree>
    <p:extLst>
      <p:ext uri="{BB962C8B-B14F-4D97-AF65-F5344CB8AC3E}">
        <p14:creationId xmlns:p14="http://schemas.microsoft.com/office/powerpoint/2010/main" val="159318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4" fill="hold" nodeType="after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 calcmode="lin" valueType="num">
                                      <p:cBhvr additive="base">
                                        <p:cTn id="3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4" fill="hold"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par>
                          <p:cTn id="45" fill="hold">
                            <p:stCondLst>
                              <p:cond delay="2000"/>
                            </p:stCondLst>
                            <p:childTnLst>
                              <p:par>
                                <p:cTn id="46" presetID="2" presetClass="entr" presetSubtype="4" fill="hold" nodeType="after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 calcmode="lin" valueType="num">
                                      <p:cBhvr additive="base">
                                        <p:cTn id="48"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04ACA-99D7-6A4A-B87F-92FCA49129F1}"/>
              </a:ext>
            </a:extLst>
          </p:cNvPr>
          <p:cNvSpPr>
            <a:spLocks noGrp="1"/>
          </p:cNvSpPr>
          <p:nvPr>
            <p:ph type="title"/>
          </p:nvPr>
        </p:nvSpPr>
        <p:spPr>
          <a:xfrm>
            <a:off x="838200" y="1579127"/>
            <a:ext cx="10134599" cy="732274"/>
          </a:xfrm>
        </p:spPr>
        <p:txBody>
          <a:bodyPr>
            <a:normAutofit/>
          </a:bodyPr>
          <a:lstStyle/>
          <a:p>
            <a:r>
              <a:rPr lang="en-US" b="1" dirty="0"/>
              <a:t>Polemics = “Going on the offence”</a:t>
            </a:r>
          </a:p>
        </p:txBody>
      </p:sp>
      <p:sp>
        <p:nvSpPr>
          <p:cNvPr id="3" name="Text Placeholder 2">
            <a:extLst>
              <a:ext uri="{FF2B5EF4-FFF2-40B4-BE49-F238E27FC236}">
                <a16:creationId xmlns:a16="http://schemas.microsoft.com/office/drawing/2014/main" id="{FBB1A1B0-6087-0440-8CE3-056E08667D65}"/>
              </a:ext>
            </a:extLst>
          </p:cNvPr>
          <p:cNvSpPr>
            <a:spLocks noGrp="1"/>
          </p:cNvSpPr>
          <p:nvPr>
            <p:ph type="body" sz="quarter" idx="10"/>
          </p:nvPr>
        </p:nvSpPr>
        <p:spPr>
          <a:xfrm>
            <a:off x="838201" y="2311401"/>
            <a:ext cx="10547554" cy="501517"/>
          </a:xfrm>
        </p:spPr>
        <p:txBody>
          <a:bodyPr/>
          <a:lstStyle/>
          <a:p>
            <a:r>
              <a:rPr lang="en-US" sz="3200" dirty="0"/>
              <a:t>3 Areas of Polemics</a:t>
            </a:r>
          </a:p>
        </p:txBody>
      </p:sp>
      <p:sp>
        <p:nvSpPr>
          <p:cNvPr id="4" name="Content Placeholder 3">
            <a:extLst>
              <a:ext uri="{FF2B5EF4-FFF2-40B4-BE49-F238E27FC236}">
                <a16:creationId xmlns:a16="http://schemas.microsoft.com/office/drawing/2014/main" id="{9D3AD16B-B614-F543-BBD3-E42899B5978D}"/>
              </a:ext>
            </a:extLst>
          </p:cNvPr>
          <p:cNvSpPr>
            <a:spLocks noGrp="1"/>
          </p:cNvSpPr>
          <p:nvPr>
            <p:ph sz="quarter" idx="12"/>
          </p:nvPr>
        </p:nvSpPr>
        <p:spPr>
          <a:xfrm>
            <a:off x="838201" y="3043675"/>
            <a:ext cx="10547554" cy="3572278"/>
          </a:xfrm>
        </p:spPr>
        <p:txBody>
          <a:bodyPr/>
          <a:lstStyle/>
          <a:p>
            <a:pPr marL="457200" indent="-457200">
              <a:buAutoNum type="arabicParenR"/>
            </a:pPr>
            <a:r>
              <a:rPr lang="en-US" sz="4000" b="1" dirty="0">
                <a:latin typeface="Baloo Bhaijaan" panose="03080902040302020200" pitchFamily="66" charset="-78"/>
                <a:cs typeface="Baloo Bhaijaan" panose="03080902040302020200" pitchFamily="66" charset="-78"/>
              </a:rPr>
              <a:t> Internal Polemics (Ibrahim’s favorite)</a:t>
            </a:r>
          </a:p>
          <a:p>
            <a:pPr marL="457200" indent="-457200">
              <a:buAutoNum type="arabicParenR"/>
            </a:pPr>
            <a:r>
              <a:rPr lang="en-US" sz="4000" b="1" dirty="0">
                <a:latin typeface="Baloo Bhaijaan" panose="03080902040302020200" pitchFamily="66" charset="-78"/>
                <a:cs typeface="Baloo Bhaijaan" panose="03080902040302020200" pitchFamily="66" charset="-78"/>
              </a:rPr>
              <a:t> Cultural Polemics (His 2</a:t>
            </a:r>
            <a:r>
              <a:rPr lang="en-US" sz="4000" b="1" baseline="30000" dirty="0">
                <a:latin typeface="Baloo Bhaijaan" panose="03080902040302020200" pitchFamily="66" charset="-78"/>
                <a:cs typeface="Baloo Bhaijaan" panose="03080902040302020200" pitchFamily="66" charset="-78"/>
              </a:rPr>
              <a:t>nd</a:t>
            </a:r>
            <a:r>
              <a:rPr lang="en-US" sz="4000" b="1" dirty="0">
                <a:latin typeface="Baloo Bhaijaan" panose="03080902040302020200" pitchFamily="66" charset="-78"/>
                <a:cs typeface="Baloo Bhaijaan" panose="03080902040302020200" pitchFamily="66" charset="-78"/>
              </a:rPr>
              <a:t> favorite)</a:t>
            </a:r>
          </a:p>
          <a:p>
            <a:pPr marL="457200" indent="-457200">
              <a:buAutoNum type="arabicParenR"/>
            </a:pPr>
            <a:r>
              <a:rPr lang="en-US" sz="4000" b="1" dirty="0">
                <a:latin typeface="Baloo Bhaijaan" panose="03080902040302020200" pitchFamily="66" charset="-78"/>
                <a:cs typeface="Baloo Bhaijaan" panose="03080902040302020200" pitchFamily="66" charset="-78"/>
              </a:rPr>
              <a:t> External Polemics (His least favorite)</a:t>
            </a:r>
          </a:p>
        </p:txBody>
      </p:sp>
      <p:sp>
        <p:nvSpPr>
          <p:cNvPr id="5" name="Title 1">
            <a:extLst>
              <a:ext uri="{FF2B5EF4-FFF2-40B4-BE49-F238E27FC236}">
                <a16:creationId xmlns:a16="http://schemas.microsoft.com/office/drawing/2014/main" id="{8A1FD43E-444A-224E-BD72-BD18D2D2DB9D}"/>
              </a:ext>
            </a:extLst>
          </p:cNvPr>
          <p:cNvSpPr txBox="1">
            <a:spLocks/>
          </p:cNvSpPr>
          <p:nvPr/>
        </p:nvSpPr>
        <p:spPr>
          <a:xfrm>
            <a:off x="380863" y="-86497"/>
            <a:ext cx="10357019" cy="90616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mbria" charset="0"/>
              </a:rPr>
              <a:t>What do we mean by “Polemics”?</a:t>
            </a:r>
          </a:p>
        </p:txBody>
      </p:sp>
    </p:spTree>
    <p:extLst>
      <p:ext uri="{BB962C8B-B14F-4D97-AF65-F5344CB8AC3E}">
        <p14:creationId xmlns:p14="http://schemas.microsoft.com/office/powerpoint/2010/main" val="2104661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04ACA-99D7-6A4A-B87F-92FCA49129F1}"/>
              </a:ext>
            </a:extLst>
          </p:cNvPr>
          <p:cNvSpPr>
            <a:spLocks noGrp="1"/>
          </p:cNvSpPr>
          <p:nvPr>
            <p:ph type="title"/>
          </p:nvPr>
        </p:nvSpPr>
        <p:spPr>
          <a:xfrm>
            <a:off x="838200" y="1579127"/>
            <a:ext cx="10134599" cy="501517"/>
          </a:xfrm>
        </p:spPr>
        <p:txBody>
          <a:bodyPr>
            <a:normAutofit fontScale="90000"/>
          </a:bodyPr>
          <a:lstStyle/>
          <a:p>
            <a:r>
              <a:rPr lang="en-US" b="1" dirty="0"/>
              <a:t>#3) External Polemics</a:t>
            </a:r>
          </a:p>
        </p:txBody>
      </p:sp>
      <p:sp>
        <p:nvSpPr>
          <p:cNvPr id="3" name="Text Placeholder 2">
            <a:extLst>
              <a:ext uri="{FF2B5EF4-FFF2-40B4-BE49-F238E27FC236}">
                <a16:creationId xmlns:a16="http://schemas.microsoft.com/office/drawing/2014/main" id="{FBB1A1B0-6087-0440-8CE3-056E08667D65}"/>
              </a:ext>
            </a:extLst>
          </p:cNvPr>
          <p:cNvSpPr>
            <a:spLocks noGrp="1"/>
          </p:cNvSpPr>
          <p:nvPr>
            <p:ph type="body" sz="quarter" idx="10"/>
          </p:nvPr>
        </p:nvSpPr>
        <p:spPr>
          <a:xfrm>
            <a:off x="838201" y="2196022"/>
            <a:ext cx="10547554" cy="501517"/>
          </a:xfrm>
        </p:spPr>
        <p:txBody>
          <a:bodyPr/>
          <a:lstStyle/>
          <a:p>
            <a:r>
              <a:rPr lang="en-US" sz="3200" dirty="0"/>
              <a:t>Confronting the existence of the book, the man, and the place</a:t>
            </a:r>
          </a:p>
        </p:txBody>
      </p:sp>
      <p:sp>
        <p:nvSpPr>
          <p:cNvPr id="4" name="Content Placeholder 3">
            <a:extLst>
              <a:ext uri="{FF2B5EF4-FFF2-40B4-BE49-F238E27FC236}">
                <a16:creationId xmlns:a16="http://schemas.microsoft.com/office/drawing/2014/main" id="{9D3AD16B-B614-F543-BBD3-E42899B5978D}"/>
              </a:ext>
            </a:extLst>
          </p:cNvPr>
          <p:cNvSpPr>
            <a:spLocks noGrp="1"/>
          </p:cNvSpPr>
          <p:nvPr>
            <p:ph sz="quarter" idx="12"/>
          </p:nvPr>
        </p:nvSpPr>
        <p:spPr>
          <a:xfrm>
            <a:off x="838200" y="2812918"/>
            <a:ext cx="10782299" cy="4045082"/>
          </a:xfrm>
        </p:spPr>
        <p:txBody>
          <a:bodyPr/>
          <a:lstStyle/>
          <a:p>
            <a:r>
              <a:rPr lang="en-US" dirty="0">
                <a:cs typeface="Baloo Bhaijaan" panose="03080902040302020200" pitchFamily="66" charset="-78"/>
              </a:rPr>
              <a:t>1) Confronting </a:t>
            </a:r>
            <a:r>
              <a:rPr lang="en-US" b="1" dirty="0">
                <a:solidFill>
                  <a:srgbClr val="0070C0"/>
                </a:solidFill>
                <a:cs typeface="Baloo Bhaijaan" panose="03080902040302020200" pitchFamily="66" charset="-78"/>
              </a:rPr>
              <a:t>Mecca </a:t>
            </a:r>
            <a:r>
              <a:rPr lang="en-US" dirty="0">
                <a:cs typeface="Baloo Bhaijaan" panose="03080902040302020200" pitchFamily="66" charset="-78"/>
              </a:rPr>
              <a:t>Historically</a:t>
            </a:r>
          </a:p>
          <a:p>
            <a:pPr marL="342900" indent="-342900">
              <a:buFont typeface="Arial" panose="020B0604020202020204" pitchFamily="34" charset="0"/>
              <a:buChar char="•"/>
            </a:pPr>
            <a:r>
              <a:rPr lang="en-US" dirty="0">
                <a:cs typeface="Baloo Bhaijaan" panose="03080902040302020200" pitchFamily="66" charset="-78"/>
              </a:rPr>
              <a:t>Did it exist in the 7th century, or before?</a:t>
            </a:r>
          </a:p>
          <a:p>
            <a:r>
              <a:rPr lang="en-US" dirty="0">
                <a:cs typeface="Baloo Bhaijaan" panose="03080902040302020200" pitchFamily="66" charset="-78"/>
              </a:rPr>
              <a:t>2) Confronting </a:t>
            </a:r>
            <a:r>
              <a:rPr lang="en-US" b="1" dirty="0">
                <a:solidFill>
                  <a:srgbClr val="0070C0"/>
                </a:solidFill>
                <a:cs typeface="Baloo Bhaijaan" panose="03080902040302020200" pitchFamily="66" charset="-78"/>
              </a:rPr>
              <a:t>Muhammad</a:t>
            </a:r>
            <a:r>
              <a:rPr lang="en-US" dirty="0">
                <a:cs typeface="Baloo Bhaijaan" panose="03080902040302020200" pitchFamily="66" charset="-78"/>
              </a:rPr>
              <a:t> Historically</a:t>
            </a:r>
          </a:p>
          <a:p>
            <a:pPr marL="342900" indent="-342900">
              <a:buFont typeface="Arial" panose="020B0604020202020204" pitchFamily="34" charset="0"/>
              <a:buChar char="•"/>
            </a:pPr>
            <a:r>
              <a:rPr lang="en-US" dirty="0">
                <a:cs typeface="Baloo Bhaijaan" panose="03080902040302020200" pitchFamily="66" charset="-78"/>
              </a:rPr>
              <a:t>Did he exist in the 7th century, in Mecca and Medina?</a:t>
            </a:r>
          </a:p>
          <a:p>
            <a:r>
              <a:rPr lang="en-US" dirty="0">
                <a:cs typeface="Baloo Bhaijaan" panose="03080902040302020200" pitchFamily="66" charset="-78"/>
              </a:rPr>
              <a:t>3) Confronting the </a:t>
            </a:r>
            <a:r>
              <a:rPr lang="en-US" b="1" dirty="0">
                <a:solidFill>
                  <a:srgbClr val="0070C0"/>
                </a:solidFill>
                <a:cs typeface="Baloo Bhaijaan" panose="03080902040302020200" pitchFamily="66" charset="-78"/>
              </a:rPr>
              <a:t>Qur’an</a:t>
            </a:r>
            <a:r>
              <a:rPr lang="en-US" dirty="0">
                <a:cs typeface="Baloo Bhaijaan" panose="03080902040302020200" pitchFamily="66" charset="-78"/>
              </a:rPr>
              <a:t> Historically</a:t>
            </a:r>
          </a:p>
          <a:p>
            <a:pPr marL="342900" indent="-342900">
              <a:buFont typeface="Arial" panose="020B0604020202020204" pitchFamily="34" charset="0"/>
              <a:buChar char="•"/>
            </a:pPr>
            <a:r>
              <a:rPr lang="en-US" dirty="0">
                <a:cs typeface="Baloo Bhaijaan" panose="03080902040302020200" pitchFamily="66" charset="-78"/>
              </a:rPr>
              <a:t>Did it Exist in the 7th century, and has it been preserved perfectly for 1400 years?</a:t>
            </a:r>
          </a:p>
          <a:p>
            <a:r>
              <a:rPr lang="en-US" b="1" dirty="0">
                <a:solidFill>
                  <a:srgbClr val="0070C0"/>
                </a:solidFill>
                <a:cs typeface="Baloo Bhaijaan" panose="03080902040302020200" pitchFamily="66" charset="-78"/>
              </a:rPr>
              <a:t>Conclusion: </a:t>
            </a:r>
            <a:r>
              <a:rPr lang="en-US" dirty="0">
                <a:cs typeface="Baloo Bhaijaan" panose="03080902040302020200" pitchFamily="66" charset="-78"/>
              </a:rPr>
              <a:t>This form of polemics confronts the very foundations of Islam without confronting the people or their revelation, or their prophet, and lowers the anger</a:t>
            </a:r>
          </a:p>
        </p:txBody>
      </p:sp>
      <p:sp>
        <p:nvSpPr>
          <p:cNvPr id="5" name="Rectangle 4">
            <a:extLst>
              <a:ext uri="{FF2B5EF4-FFF2-40B4-BE49-F238E27FC236}">
                <a16:creationId xmlns:a16="http://schemas.microsoft.com/office/drawing/2014/main" id="{799EB9C7-88A8-6242-BAFB-E09F2B271282}"/>
              </a:ext>
            </a:extLst>
          </p:cNvPr>
          <p:cNvSpPr/>
          <p:nvPr/>
        </p:nvSpPr>
        <p:spPr>
          <a:xfrm>
            <a:off x="838200" y="5805889"/>
            <a:ext cx="10365954" cy="78219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56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 calcmode="lin" valueType="num">
                                      <p:cBhvr additive="base">
                                        <p:cTn id="3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 calcmode="lin" valueType="num">
                                      <p:cBhvr>
                                        <p:cTn id="40"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1"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42"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43" dur="1000"/>
                                        <p:tgtEl>
                                          <p:spTgt spid="4">
                                            <p:txEl>
                                              <p:pRg st="6" end="6"/>
                                            </p:txEl>
                                          </p:spTgt>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1000" fill="hold"/>
                                        <p:tgtEl>
                                          <p:spTgt spid="5"/>
                                        </p:tgtEl>
                                        <p:attrNameLst>
                                          <p:attrName>ppt_w</p:attrName>
                                        </p:attrNameLst>
                                      </p:cBhvr>
                                      <p:tavLst>
                                        <p:tav tm="0">
                                          <p:val>
                                            <p:fltVal val="0"/>
                                          </p:val>
                                        </p:tav>
                                        <p:tav tm="100000">
                                          <p:val>
                                            <p:strVal val="#ppt_w"/>
                                          </p:val>
                                        </p:tav>
                                      </p:tavLst>
                                    </p:anim>
                                    <p:anim calcmode="lin" valueType="num">
                                      <p:cBhvr>
                                        <p:cTn id="47" dur="1000" fill="hold"/>
                                        <p:tgtEl>
                                          <p:spTgt spid="5"/>
                                        </p:tgtEl>
                                        <p:attrNameLst>
                                          <p:attrName>ppt_h</p:attrName>
                                        </p:attrNameLst>
                                      </p:cBhvr>
                                      <p:tavLst>
                                        <p:tav tm="0">
                                          <p:val>
                                            <p:fltVal val="0"/>
                                          </p:val>
                                        </p:tav>
                                        <p:tav tm="100000">
                                          <p:val>
                                            <p:strVal val="#ppt_h"/>
                                          </p:val>
                                        </p:tav>
                                      </p:tavLst>
                                    </p:anim>
                                    <p:anim calcmode="lin" valueType="num">
                                      <p:cBhvr>
                                        <p:cTn id="48" dur="1000" fill="hold"/>
                                        <p:tgtEl>
                                          <p:spTgt spid="5"/>
                                        </p:tgtEl>
                                        <p:attrNameLst>
                                          <p:attrName>style.rotation</p:attrName>
                                        </p:attrNameLst>
                                      </p:cBhvr>
                                      <p:tavLst>
                                        <p:tav tm="0">
                                          <p:val>
                                            <p:fltVal val="90"/>
                                          </p:val>
                                        </p:tav>
                                        <p:tav tm="100000">
                                          <p:val>
                                            <p:fltVal val="0"/>
                                          </p:val>
                                        </p:tav>
                                      </p:tavLst>
                                    </p:anim>
                                    <p:animEffect transition="in" filter="fade">
                                      <p:cBhvr>
                                        <p:cTn id="4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0"/>
            <a:ext cx="8357753" cy="906163"/>
          </a:xfrm>
        </p:spPr>
        <p:txBody>
          <a:bodyPr>
            <a:normAutofit/>
          </a:bodyPr>
          <a:lstStyle/>
          <a:p>
            <a:r>
              <a:rPr lang="en-US" sz="2800" b="1" dirty="0">
                <a:solidFill>
                  <a:schemeClr val="bg1"/>
                </a:solidFill>
              </a:rPr>
              <a:t>Why is this ‘Historical Critique’ so popular?</a:t>
            </a:r>
          </a:p>
        </p:txBody>
      </p:sp>
      <p:sp>
        <p:nvSpPr>
          <p:cNvPr id="5" name="Content Placeholder 4">
            <a:extLst>
              <a:ext uri="{FF2B5EF4-FFF2-40B4-BE49-F238E27FC236}">
                <a16:creationId xmlns:a16="http://schemas.microsoft.com/office/drawing/2014/main" id="{04CE43CC-E1A5-7F4D-B699-F1077E2606F4}"/>
              </a:ext>
            </a:extLst>
          </p:cNvPr>
          <p:cNvSpPr>
            <a:spLocks noGrp="1"/>
          </p:cNvSpPr>
          <p:nvPr>
            <p:ph sz="quarter" idx="12"/>
          </p:nvPr>
        </p:nvSpPr>
        <p:spPr>
          <a:xfrm>
            <a:off x="211775" y="1461097"/>
            <a:ext cx="11768448" cy="4776656"/>
          </a:xfrm>
        </p:spPr>
        <p:txBody>
          <a:bodyPr>
            <a:noAutofit/>
          </a:bodyPr>
          <a:lstStyle/>
          <a:p>
            <a:pPr marL="457200" lvl="0" indent="-457200">
              <a:lnSpc>
                <a:spcPct val="120000"/>
              </a:lnSpc>
              <a:buAutoNum type="arabicParenR"/>
              <a:defRPr/>
            </a:pPr>
            <a:r>
              <a:rPr lang="en-GB" sz="2000" b="1" kern="0" dirty="0">
                <a:solidFill>
                  <a:srgbClr val="0070C0"/>
                </a:solidFill>
              </a:rPr>
              <a:t>It is visual: </a:t>
            </a:r>
            <a:r>
              <a:rPr lang="en-GB" sz="2000" kern="0" dirty="0"/>
              <a:t>Everything we use has to do with pictures of coins, rocks, buildings, maps, timelines and manuscripts. Even speaking fast, you still got the ‘gist’ of what are saying</a:t>
            </a:r>
          </a:p>
          <a:p>
            <a:pPr marL="457200" lvl="0" indent="-457200">
              <a:lnSpc>
                <a:spcPct val="120000"/>
              </a:lnSpc>
              <a:buAutoNum type="arabicParenR"/>
              <a:defRPr/>
            </a:pPr>
            <a:r>
              <a:rPr lang="en-GB" sz="2000" b="1" kern="0" dirty="0">
                <a:solidFill>
                  <a:srgbClr val="0070C0"/>
                </a:solidFill>
              </a:rPr>
              <a:t>You don’t have to know Arabic to understand it, or use it: </a:t>
            </a:r>
            <a:r>
              <a:rPr lang="en-GB" sz="2000" kern="0" dirty="0"/>
              <a:t>Arabic frightens Westerners to engage publicly</a:t>
            </a:r>
          </a:p>
          <a:p>
            <a:pPr marL="457200" lvl="0" indent="-457200">
              <a:lnSpc>
                <a:spcPct val="120000"/>
              </a:lnSpc>
              <a:buAutoNum type="arabicParenR"/>
              <a:defRPr/>
            </a:pPr>
            <a:r>
              <a:rPr lang="en-GB" sz="2000" b="1" kern="0" dirty="0">
                <a:solidFill>
                  <a:srgbClr val="0070C0"/>
                </a:solidFill>
              </a:rPr>
              <a:t>It is foundational to everything Muslims believe: </a:t>
            </a:r>
            <a:r>
              <a:rPr lang="en-GB" sz="2000" kern="0" dirty="0"/>
              <a:t>It features one book, one man, and one place; yet, without any one of the three, Islam “falls to pieces” and is destroyed</a:t>
            </a:r>
            <a:endParaRPr lang="en-GB" sz="2000" b="1" kern="0" dirty="0">
              <a:solidFill>
                <a:srgbClr val="0070C0"/>
              </a:solidFill>
            </a:endParaRPr>
          </a:p>
          <a:p>
            <a:pPr marL="457200" indent="-457200">
              <a:lnSpc>
                <a:spcPct val="120000"/>
              </a:lnSpc>
              <a:buFont typeface="Arial"/>
              <a:buAutoNum type="arabicParenR"/>
              <a:defRPr/>
            </a:pPr>
            <a:r>
              <a:rPr lang="en-GB" sz="2000" b="1" kern="0" dirty="0">
                <a:solidFill>
                  <a:srgbClr val="0070C0"/>
                </a:solidFill>
              </a:rPr>
              <a:t>We have the Evidence:</a:t>
            </a:r>
            <a:r>
              <a:rPr lang="en-GB" sz="2000" kern="0" dirty="0">
                <a:solidFill>
                  <a:sysClr val="windowText" lastClr="000000"/>
                </a:solidFill>
              </a:rPr>
              <a:t> So, it’s the Muslims who now ‘argue from silence’, and not us</a:t>
            </a:r>
          </a:p>
          <a:p>
            <a:pPr marL="457200" lvl="0" indent="-457200">
              <a:lnSpc>
                <a:spcPct val="120000"/>
              </a:lnSpc>
              <a:buAutoNum type="arabicParenR"/>
              <a:defRPr/>
            </a:pPr>
            <a:r>
              <a:rPr lang="en-GB" sz="2000" b="1" kern="0" dirty="0">
                <a:solidFill>
                  <a:srgbClr val="0070C0"/>
                </a:solidFill>
              </a:rPr>
              <a:t>It is Historically neutral, and therefore NOT Islamophobic, or “hate speech”: </a:t>
            </a:r>
            <a:r>
              <a:rPr lang="en-GB" sz="2000" kern="0" dirty="0"/>
              <a:t>Thus, everyone can use it</a:t>
            </a:r>
          </a:p>
          <a:p>
            <a:pPr marL="457200" lvl="0" indent="-457200">
              <a:lnSpc>
                <a:spcPct val="120000"/>
              </a:lnSpc>
              <a:buAutoNum type="arabicParenR"/>
              <a:defRPr/>
            </a:pPr>
            <a:r>
              <a:rPr lang="en-GB" sz="2000" b="1" kern="0" dirty="0">
                <a:solidFill>
                  <a:srgbClr val="0070C0"/>
                </a:solidFill>
              </a:rPr>
              <a:t>But I really would prefer that only Christians use it…why? </a:t>
            </a:r>
          </a:p>
          <a:p>
            <a:pPr marL="944018" lvl="1" indent="-342900">
              <a:lnSpc>
                <a:spcPct val="120000"/>
              </a:lnSpc>
              <a:defRPr/>
            </a:pPr>
            <a:r>
              <a:rPr lang="en-GB" sz="2000" kern="0" dirty="0"/>
              <a:t>Because Christians have the only book, the only man and place which have passed these criticisms</a:t>
            </a:r>
          </a:p>
          <a:p>
            <a:pPr marL="944018" lvl="1" indent="-342900">
              <a:lnSpc>
                <a:spcPct val="120000"/>
              </a:lnSpc>
              <a:defRPr/>
            </a:pPr>
            <a:r>
              <a:rPr lang="en-GB" sz="2000" kern="0" dirty="0"/>
              <a:t>Thus, we understand its power and have the right to use it publicly…but mostly….</a:t>
            </a:r>
          </a:p>
          <a:p>
            <a:pPr lvl="1" indent="0">
              <a:lnSpc>
                <a:spcPct val="120000"/>
              </a:lnSpc>
              <a:buNone/>
              <a:defRPr/>
            </a:pPr>
            <a:r>
              <a:rPr lang="en-GB" sz="2000" kern="0" dirty="0"/>
              <a:t>We are the only ones who have a better response, and the only solution </a:t>
            </a:r>
            <a:r>
              <a:rPr lang="en-GB" sz="2800" b="1" kern="0" dirty="0">
                <a:solidFill>
                  <a:srgbClr val="0070C0"/>
                </a:solidFill>
              </a:rPr>
              <a:t>= Jesus Christ! </a:t>
            </a:r>
          </a:p>
          <a:p>
            <a:pPr marL="342900" lvl="0" indent="-342900">
              <a:lnSpc>
                <a:spcPct val="120000"/>
              </a:lnSpc>
              <a:buFont typeface="Arial" panose="020B0604020202020204" pitchFamily="34" charset="0"/>
              <a:buChar char="•"/>
              <a:defRPr/>
            </a:pPr>
            <a:endParaRPr lang="en-GB" sz="2000" kern="0" dirty="0">
              <a:solidFill>
                <a:sysClr val="windowText" lastClr="000000"/>
              </a:solidFill>
            </a:endParaRPr>
          </a:p>
        </p:txBody>
      </p:sp>
      <p:sp>
        <p:nvSpPr>
          <p:cNvPr id="4" name="Rectangle 3">
            <a:extLst>
              <a:ext uri="{FF2B5EF4-FFF2-40B4-BE49-F238E27FC236}">
                <a16:creationId xmlns:a16="http://schemas.microsoft.com/office/drawing/2014/main" id="{9E7D043B-D2B7-224B-BCD1-73DA2F7E0284}"/>
              </a:ext>
            </a:extLst>
          </p:cNvPr>
          <p:cNvSpPr/>
          <p:nvPr/>
        </p:nvSpPr>
        <p:spPr>
          <a:xfrm>
            <a:off x="709678" y="6319527"/>
            <a:ext cx="10355197" cy="4731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8568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p:cTn id="55"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6"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57"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58" dur="1000"/>
                                        <p:tgtEl>
                                          <p:spTgt spid="5">
                                            <p:txEl>
                                              <p:pRg st="8" end="8"/>
                                            </p:txEl>
                                          </p:spTgt>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1000" fill="hold"/>
                                        <p:tgtEl>
                                          <p:spTgt spid="4"/>
                                        </p:tgtEl>
                                        <p:attrNameLst>
                                          <p:attrName>ppt_w</p:attrName>
                                        </p:attrNameLst>
                                      </p:cBhvr>
                                      <p:tavLst>
                                        <p:tav tm="0">
                                          <p:val>
                                            <p:fltVal val="0"/>
                                          </p:val>
                                        </p:tav>
                                        <p:tav tm="100000">
                                          <p:val>
                                            <p:strVal val="#ppt_w"/>
                                          </p:val>
                                        </p:tav>
                                      </p:tavLst>
                                    </p:anim>
                                    <p:anim calcmode="lin" valueType="num">
                                      <p:cBhvr>
                                        <p:cTn id="62" dur="1000" fill="hold"/>
                                        <p:tgtEl>
                                          <p:spTgt spid="4"/>
                                        </p:tgtEl>
                                        <p:attrNameLst>
                                          <p:attrName>ppt_h</p:attrName>
                                        </p:attrNameLst>
                                      </p:cBhvr>
                                      <p:tavLst>
                                        <p:tav tm="0">
                                          <p:val>
                                            <p:fltVal val="0"/>
                                          </p:val>
                                        </p:tav>
                                        <p:tav tm="100000">
                                          <p:val>
                                            <p:strVal val="#ppt_h"/>
                                          </p:val>
                                        </p:tav>
                                      </p:tavLst>
                                    </p:anim>
                                    <p:anim calcmode="lin" valueType="num">
                                      <p:cBhvr>
                                        <p:cTn id="63" dur="1000" fill="hold"/>
                                        <p:tgtEl>
                                          <p:spTgt spid="4"/>
                                        </p:tgtEl>
                                        <p:attrNameLst>
                                          <p:attrName>style.rotation</p:attrName>
                                        </p:attrNameLst>
                                      </p:cBhvr>
                                      <p:tavLst>
                                        <p:tav tm="0">
                                          <p:val>
                                            <p:fltVal val="90"/>
                                          </p:val>
                                        </p:tav>
                                        <p:tav tm="100000">
                                          <p:val>
                                            <p:fltVal val="0"/>
                                          </p:val>
                                        </p:tav>
                                      </p:tavLst>
                                    </p:anim>
                                    <p:animEffect transition="in" filter="fade">
                                      <p:cBhvr>
                                        <p:cTn id="6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1F795-5C0F-4A7B-8BAB-D9691432D93E}"/>
              </a:ext>
            </a:extLst>
          </p:cNvPr>
          <p:cNvSpPr>
            <a:spLocks noGrp="1"/>
          </p:cNvSpPr>
          <p:nvPr>
            <p:ph type="ctrTitle"/>
          </p:nvPr>
        </p:nvSpPr>
        <p:spPr/>
        <p:txBody>
          <a:bodyPr/>
          <a:lstStyle/>
          <a:p>
            <a:r>
              <a:rPr lang="en-US" dirty="0"/>
              <a:t>CONCLUSIONS</a:t>
            </a:r>
            <a:endParaRPr lang="en-GB" dirty="0"/>
          </a:p>
        </p:txBody>
      </p:sp>
      <p:sp>
        <p:nvSpPr>
          <p:cNvPr id="3" name="Subtitle 2">
            <a:extLst>
              <a:ext uri="{FF2B5EF4-FFF2-40B4-BE49-F238E27FC236}">
                <a16:creationId xmlns:a16="http://schemas.microsoft.com/office/drawing/2014/main" id="{6F23B060-C17E-4E0B-841C-9EAD6381EB92}"/>
              </a:ext>
            </a:extLst>
          </p:cNvPr>
          <p:cNvSpPr>
            <a:spLocks noGrp="1"/>
          </p:cNvSpPr>
          <p:nvPr>
            <p:ph type="subTitle" idx="1"/>
          </p:nvPr>
        </p:nvSpPr>
        <p:spPr/>
        <p:txBody>
          <a:bodyPr/>
          <a:lstStyle/>
          <a:p>
            <a:r>
              <a:rPr lang="en-US" dirty="0"/>
              <a:t>When all is said and done…</a:t>
            </a:r>
            <a:endParaRPr lang="en-GB" dirty="0"/>
          </a:p>
        </p:txBody>
      </p:sp>
    </p:spTree>
    <p:extLst>
      <p:ext uri="{BB962C8B-B14F-4D97-AF65-F5344CB8AC3E}">
        <p14:creationId xmlns:p14="http://schemas.microsoft.com/office/powerpoint/2010/main" val="810425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75431"/>
            <a:ext cx="8650573" cy="576345"/>
          </a:xfrm>
        </p:spPr>
        <p:txBody>
          <a:bodyPr>
            <a:normAutofit fontScale="90000"/>
          </a:bodyPr>
          <a:lstStyle/>
          <a:p>
            <a:r>
              <a:rPr lang="en-US" dirty="0"/>
              <a:t>Thus, Islam is completely dependent on:</a:t>
            </a:r>
          </a:p>
        </p:txBody>
      </p:sp>
      <p:sp>
        <p:nvSpPr>
          <p:cNvPr id="4" name="Content Placeholder 3"/>
          <p:cNvSpPr>
            <a:spLocks noGrp="1"/>
          </p:cNvSpPr>
          <p:nvPr>
            <p:ph sz="quarter" idx="12"/>
          </p:nvPr>
        </p:nvSpPr>
        <p:spPr>
          <a:xfrm>
            <a:off x="822223" y="2377589"/>
            <a:ext cx="10547554" cy="4381020"/>
          </a:xfrm>
        </p:spPr>
        <p:txBody>
          <a:bodyPr/>
          <a:lstStyle/>
          <a:p>
            <a:pPr marL="342900" lvl="0" indent="-342900" defTabSz="914400" eaLnBrk="0" fontAlgn="base" hangingPunct="0">
              <a:lnSpc>
                <a:spcPct val="100000"/>
              </a:lnSpc>
              <a:spcBef>
                <a:spcPct val="20000"/>
              </a:spcBef>
              <a:spcAft>
                <a:spcPct val="0"/>
              </a:spcAft>
              <a:buClr>
                <a:srgbClr val="FFCC00"/>
              </a:buClr>
              <a:buFont typeface="Wingdings" pitchFamily="2" charset="2"/>
              <a:buChar char="§"/>
            </a:pPr>
            <a:r>
              <a:rPr lang="en-US" sz="3200" b="1" kern="0" dirty="0">
                <a:solidFill>
                  <a:schemeClr val="accent2">
                    <a:lumMod val="75000"/>
                  </a:schemeClr>
                </a:solidFill>
                <a:ea typeface="ＭＳ Ｐゴシック" charset="0"/>
              </a:rPr>
              <a:t>THE QUR’AN </a:t>
            </a:r>
            <a:r>
              <a:rPr lang="en-US" sz="3200" b="1" kern="0" dirty="0">
                <a:solidFill>
                  <a:srgbClr val="0070C0"/>
                </a:solidFill>
                <a:ea typeface="ＭＳ Ｐゴシック" charset="0"/>
              </a:rPr>
              <a:t>= ‘The Book’</a:t>
            </a:r>
          </a:p>
          <a:p>
            <a:pPr marL="342900" lvl="0" indent="-342900" defTabSz="914400" eaLnBrk="0" fontAlgn="base" hangingPunct="0">
              <a:lnSpc>
                <a:spcPct val="100000"/>
              </a:lnSpc>
              <a:spcBef>
                <a:spcPct val="20000"/>
              </a:spcBef>
              <a:spcAft>
                <a:spcPct val="0"/>
              </a:spcAft>
              <a:buClr>
                <a:srgbClr val="FFCC00"/>
              </a:buClr>
              <a:buFont typeface="Wingdings" pitchFamily="2" charset="2"/>
              <a:buChar char="§"/>
            </a:pPr>
            <a:r>
              <a:rPr lang="en-US" sz="3200" b="1" kern="0" dirty="0">
                <a:solidFill>
                  <a:schemeClr val="accent2">
                    <a:lumMod val="75000"/>
                  </a:schemeClr>
                </a:solidFill>
                <a:ea typeface="ＭＳ Ｐゴシック" charset="0"/>
              </a:rPr>
              <a:t>MUHAMMAD</a:t>
            </a:r>
            <a:r>
              <a:rPr lang="en-US" sz="3200" b="1" kern="0" dirty="0">
                <a:solidFill>
                  <a:srgbClr val="CC9900"/>
                </a:solidFill>
                <a:ea typeface="ＭＳ Ｐゴシック" charset="0"/>
              </a:rPr>
              <a:t> </a:t>
            </a:r>
            <a:r>
              <a:rPr lang="en-US" sz="3200" b="1" kern="0" dirty="0">
                <a:solidFill>
                  <a:srgbClr val="0070C0"/>
                </a:solidFill>
                <a:ea typeface="ＭＳ Ｐゴシック" charset="0"/>
              </a:rPr>
              <a:t>= ‘The Man’</a:t>
            </a:r>
          </a:p>
          <a:p>
            <a:pPr marL="342900" lvl="0" indent="-342900" defTabSz="914400" eaLnBrk="0" fontAlgn="base" hangingPunct="0">
              <a:lnSpc>
                <a:spcPct val="100000"/>
              </a:lnSpc>
              <a:spcBef>
                <a:spcPct val="20000"/>
              </a:spcBef>
              <a:spcAft>
                <a:spcPct val="0"/>
              </a:spcAft>
              <a:buClr>
                <a:srgbClr val="FFCC00"/>
              </a:buClr>
              <a:buFont typeface="Wingdings" pitchFamily="2" charset="2"/>
              <a:buChar char="§"/>
            </a:pPr>
            <a:r>
              <a:rPr lang="en-US" sz="3200" b="1" kern="0" dirty="0">
                <a:solidFill>
                  <a:schemeClr val="accent2">
                    <a:lumMod val="75000"/>
                  </a:schemeClr>
                </a:solidFill>
                <a:ea typeface="ＭＳ Ｐゴシック" charset="0"/>
              </a:rPr>
              <a:t>MECCA </a:t>
            </a:r>
            <a:r>
              <a:rPr lang="en-US" sz="3200" b="1" kern="0" dirty="0">
                <a:solidFill>
                  <a:srgbClr val="0070C0"/>
                </a:solidFill>
                <a:ea typeface="ＭＳ Ｐゴシック" charset="0"/>
              </a:rPr>
              <a:t>= ‘The Place’</a:t>
            </a:r>
          </a:p>
          <a:p>
            <a:pPr marL="342900" lvl="0" indent="-342900" defTabSz="914400" eaLnBrk="0" fontAlgn="base" hangingPunct="0">
              <a:lnSpc>
                <a:spcPct val="100000"/>
              </a:lnSpc>
              <a:spcBef>
                <a:spcPct val="20000"/>
              </a:spcBef>
              <a:spcAft>
                <a:spcPct val="0"/>
              </a:spcAft>
              <a:buClr>
                <a:srgbClr val="FFCC00"/>
              </a:buClr>
              <a:buFont typeface="Wingdings" pitchFamily="2" charset="2"/>
              <a:buChar char="§"/>
            </a:pPr>
            <a:endParaRPr lang="en-US" sz="800" b="1" kern="0" dirty="0">
              <a:solidFill>
                <a:srgbClr val="4D4D4D">
                  <a:lumMod val="50000"/>
                </a:srgbClr>
              </a:solidFill>
              <a:ea typeface="ＭＳ Ｐゴシック" charset="0"/>
            </a:endParaRPr>
          </a:p>
          <a:p>
            <a:pPr marL="342900" lvl="0" indent="-342900" defTabSz="914400" eaLnBrk="0" fontAlgn="base" hangingPunct="0">
              <a:lnSpc>
                <a:spcPct val="100000"/>
              </a:lnSpc>
              <a:spcBef>
                <a:spcPct val="20000"/>
              </a:spcBef>
              <a:spcAft>
                <a:spcPct val="0"/>
              </a:spcAft>
              <a:buClr>
                <a:srgbClr val="FFCC00"/>
              </a:buClr>
              <a:buFont typeface="Wingdings" pitchFamily="2" charset="2"/>
              <a:buChar char="§"/>
            </a:pPr>
            <a:r>
              <a:rPr lang="en-US" i="1" kern="0" dirty="0">
                <a:solidFill>
                  <a:srgbClr val="4D4D4D">
                    <a:lumMod val="50000"/>
                  </a:srgbClr>
                </a:solidFill>
                <a:ea typeface="ＭＳ Ｐゴシック" charset="0"/>
              </a:rPr>
              <a:t>Since these 3 areas are foundational to Islam, we should investigate them</a:t>
            </a:r>
          </a:p>
          <a:p>
            <a:pPr marL="944018" lvl="1" indent="-342900" defTabSz="914400" eaLnBrk="0" fontAlgn="base" hangingPunct="0">
              <a:lnSpc>
                <a:spcPct val="100000"/>
              </a:lnSpc>
              <a:spcBef>
                <a:spcPct val="20000"/>
              </a:spcBef>
              <a:spcAft>
                <a:spcPct val="0"/>
              </a:spcAft>
              <a:buClr>
                <a:srgbClr val="FFCC00"/>
              </a:buClr>
              <a:buFont typeface="Wingdings" pitchFamily="2" charset="2"/>
              <a:buChar char="§"/>
            </a:pPr>
            <a:r>
              <a:rPr lang="en-US" i="1" kern="0" dirty="0">
                <a:solidFill>
                  <a:srgbClr val="4D4D4D">
                    <a:lumMod val="50000"/>
                  </a:srgbClr>
                </a:solidFill>
                <a:ea typeface="ＭＳ Ｐゴシック" charset="0"/>
              </a:rPr>
              <a:t>At the time they all existed (i.e. the early 7</a:t>
            </a:r>
            <a:r>
              <a:rPr lang="en-US" i="1" kern="0" baseline="30000" dirty="0">
                <a:solidFill>
                  <a:srgbClr val="4D4D4D">
                    <a:lumMod val="50000"/>
                  </a:srgbClr>
                </a:solidFill>
                <a:ea typeface="ＭＳ Ｐゴシック" charset="0"/>
              </a:rPr>
              <a:t>th</a:t>
            </a:r>
            <a:r>
              <a:rPr lang="en-US" i="1" kern="0" dirty="0">
                <a:solidFill>
                  <a:srgbClr val="4D4D4D">
                    <a:lumMod val="50000"/>
                  </a:srgbClr>
                </a:solidFill>
                <a:ea typeface="ＭＳ Ｐゴシック" charset="0"/>
              </a:rPr>
              <a:t> century)</a:t>
            </a:r>
          </a:p>
          <a:p>
            <a:pPr marL="944018" lvl="1" indent="-342900" defTabSz="914400" eaLnBrk="0" fontAlgn="base" hangingPunct="0">
              <a:lnSpc>
                <a:spcPct val="100000"/>
              </a:lnSpc>
              <a:spcBef>
                <a:spcPct val="20000"/>
              </a:spcBef>
              <a:spcAft>
                <a:spcPct val="0"/>
              </a:spcAft>
              <a:buClr>
                <a:srgbClr val="FFCC00"/>
              </a:buClr>
              <a:buFont typeface="Wingdings" pitchFamily="2" charset="2"/>
              <a:buChar char="§"/>
            </a:pPr>
            <a:r>
              <a:rPr lang="en-US" i="1" kern="0" dirty="0">
                <a:solidFill>
                  <a:srgbClr val="4D4D4D">
                    <a:lumMod val="50000"/>
                  </a:srgbClr>
                </a:solidFill>
                <a:ea typeface="ＭＳ Ｐゴシック" charset="0"/>
              </a:rPr>
              <a:t>In the place they existed (i.e. the Hijaz = Central Western Arabia)</a:t>
            </a:r>
          </a:p>
          <a:p>
            <a:pPr marL="342900" lvl="0" indent="-342900" defTabSz="914400" eaLnBrk="0" fontAlgn="base" hangingPunct="0">
              <a:lnSpc>
                <a:spcPct val="100000"/>
              </a:lnSpc>
              <a:spcBef>
                <a:spcPct val="20000"/>
              </a:spcBef>
              <a:spcAft>
                <a:spcPct val="0"/>
              </a:spcAft>
              <a:buClr>
                <a:srgbClr val="FFCC00"/>
              </a:buClr>
              <a:buFont typeface="Wingdings" pitchFamily="2" charset="2"/>
              <a:buChar char="§"/>
            </a:pPr>
            <a:r>
              <a:rPr lang="en-US" i="1" kern="0" dirty="0">
                <a:solidFill>
                  <a:srgbClr val="4D4D4D">
                    <a:lumMod val="50000"/>
                  </a:srgbClr>
                </a:solidFill>
                <a:ea typeface="ＭＳ Ｐゴシック" charset="0"/>
              </a:rPr>
              <a:t>Notice, if you confront and destroy one of those legs, the other two fall as well….</a:t>
            </a:r>
          </a:p>
          <a:p>
            <a:pPr lvl="0" defTabSz="914400" eaLnBrk="0" fontAlgn="base" hangingPunct="0">
              <a:lnSpc>
                <a:spcPct val="100000"/>
              </a:lnSpc>
              <a:spcBef>
                <a:spcPct val="20000"/>
              </a:spcBef>
              <a:spcAft>
                <a:spcPct val="0"/>
              </a:spcAft>
              <a:buClr>
                <a:srgbClr val="FFCC00"/>
              </a:buClr>
            </a:pPr>
            <a:r>
              <a:rPr lang="en-US" kern="0" dirty="0">
                <a:solidFill>
                  <a:srgbClr val="4D4D4D">
                    <a:lumMod val="50000"/>
                  </a:srgbClr>
                </a:solidFill>
                <a:ea typeface="ＭＳ Ｐゴシック" charset="0"/>
              </a:rPr>
              <a:t>With that in mind, let’s now look at Raymond’s 10 suppositions and assess them…</a:t>
            </a:r>
          </a:p>
        </p:txBody>
      </p:sp>
      <p:pic>
        <p:nvPicPr>
          <p:cNvPr id="5" name="Picture 4" descr="A picture containing diagram&#10;&#10;Description automatically generated">
            <a:extLst>
              <a:ext uri="{FF2B5EF4-FFF2-40B4-BE49-F238E27FC236}">
                <a16:creationId xmlns:a16="http://schemas.microsoft.com/office/drawing/2014/main" id="{1E4D4569-7B2D-C8F0-107D-BB04CB1C0447}"/>
              </a:ext>
            </a:extLst>
          </p:cNvPr>
          <p:cNvPicPr>
            <a:picLocks noChangeAspect="1"/>
          </p:cNvPicPr>
          <p:nvPr/>
        </p:nvPicPr>
        <p:blipFill>
          <a:blip r:embed="rId2"/>
          <a:stretch>
            <a:fillRect/>
          </a:stretch>
        </p:blipFill>
        <p:spPr>
          <a:xfrm>
            <a:off x="10094055" y="2666227"/>
            <a:ext cx="2029176" cy="1860078"/>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B5914C9F-1034-8FAF-1C21-E8112F6E64D6}"/>
              </a:ext>
            </a:extLst>
          </p:cNvPr>
          <p:cNvPicPr>
            <a:picLocks noChangeAspect="1"/>
          </p:cNvPicPr>
          <p:nvPr/>
        </p:nvPicPr>
        <p:blipFill>
          <a:blip r:embed="rId3"/>
          <a:stretch>
            <a:fillRect/>
          </a:stretch>
        </p:blipFill>
        <p:spPr>
          <a:xfrm>
            <a:off x="7865648" y="2044227"/>
            <a:ext cx="2271262" cy="2073187"/>
          </a:xfrm>
          <a:prstGeom prst="rect">
            <a:avLst/>
          </a:prstGeom>
        </p:spPr>
      </p:pic>
      <p:pic>
        <p:nvPicPr>
          <p:cNvPr id="7" name="Picture 6" descr="Chart&#10;&#10;Description automatically generated">
            <a:extLst>
              <a:ext uri="{FF2B5EF4-FFF2-40B4-BE49-F238E27FC236}">
                <a16:creationId xmlns:a16="http://schemas.microsoft.com/office/drawing/2014/main" id="{C545873A-0F61-A56C-E929-D7CCC624C885}"/>
              </a:ext>
            </a:extLst>
          </p:cNvPr>
          <p:cNvPicPr>
            <a:picLocks noChangeAspect="1"/>
          </p:cNvPicPr>
          <p:nvPr/>
        </p:nvPicPr>
        <p:blipFill>
          <a:blip r:embed="rId4"/>
          <a:stretch>
            <a:fillRect/>
          </a:stretch>
        </p:blipFill>
        <p:spPr>
          <a:xfrm>
            <a:off x="6111978" y="2051212"/>
            <a:ext cx="1525668" cy="1567495"/>
          </a:xfrm>
          <a:prstGeom prst="rect">
            <a:avLst/>
          </a:prstGeom>
        </p:spPr>
      </p:pic>
    </p:spTree>
    <p:extLst>
      <p:ext uri="{BB962C8B-B14F-4D97-AF65-F5344CB8AC3E}">
        <p14:creationId xmlns:p14="http://schemas.microsoft.com/office/powerpoint/2010/main" val="3373506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additive="base">
                                        <p:cTn id="3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 calcmode="lin" valueType="num">
                                      <p:cBhvr additive="base">
                                        <p:cTn id="36"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 calcmode="lin" valueType="num">
                                      <p:cBhvr additive="base">
                                        <p:cTn id="42"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31"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1000" fill="hold"/>
                                        <p:tgtEl>
                                          <p:spTgt spid="6"/>
                                        </p:tgtEl>
                                        <p:attrNameLst>
                                          <p:attrName>ppt_w</p:attrName>
                                        </p:attrNameLst>
                                      </p:cBhvr>
                                      <p:tavLst>
                                        <p:tav tm="0">
                                          <p:val>
                                            <p:fltVal val="0"/>
                                          </p:val>
                                        </p:tav>
                                        <p:tav tm="100000">
                                          <p:val>
                                            <p:strVal val="#ppt_w"/>
                                          </p:val>
                                        </p:tav>
                                      </p:tavLst>
                                    </p:anim>
                                    <p:anim calcmode="lin" valueType="num">
                                      <p:cBhvr>
                                        <p:cTn id="48" dur="1000" fill="hold"/>
                                        <p:tgtEl>
                                          <p:spTgt spid="6"/>
                                        </p:tgtEl>
                                        <p:attrNameLst>
                                          <p:attrName>ppt_h</p:attrName>
                                        </p:attrNameLst>
                                      </p:cBhvr>
                                      <p:tavLst>
                                        <p:tav tm="0">
                                          <p:val>
                                            <p:fltVal val="0"/>
                                          </p:val>
                                        </p:tav>
                                        <p:tav tm="100000">
                                          <p:val>
                                            <p:strVal val="#ppt_h"/>
                                          </p:val>
                                        </p:tav>
                                      </p:tavLst>
                                    </p:anim>
                                    <p:anim calcmode="lin" valueType="num">
                                      <p:cBhvr>
                                        <p:cTn id="49" dur="1000" fill="hold"/>
                                        <p:tgtEl>
                                          <p:spTgt spid="6"/>
                                        </p:tgtEl>
                                        <p:attrNameLst>
                                          <p:attrName>style.rotation</p:attrName>
                                        </p:attrNameLst>
                                      </p:cBhvr>
                                      <p:tavLst>
                                        <p:tav tm="0">
                                          <p:val>
                                            <p:fltVal val="90"/>
                                          </p:val>
                                        </p:tav>
                                        <p:tav tm="100000">
                                          <p:val>
                                            <p:fltVal val="0"/>
                                          </p:val>
                                        </p:tav>
                                      </p:tavLst>
                                    </p:anim>
                                    <p:animEffect transition="in" filter="fade">
                                      <p:cBhvr>
                                        <p:cTn id="50" dur="1000"/>
                                        <p:tgtEl>
                                          <p:spTgt spid="6"/>
                                        </p:tgtEl>
                                      </p:cBhvr>
                                    </p:animEffect>
                                  </p:childTnLst>
                                </p:cTn>
                              </p:par>
                            </p:childTnLst>
                          </p:cTn>
                        </p:par>
                        <p:par>
                          <p:cTn id="51" fill="hold">
                            <p:stCondLst>
                              <p:cond delay="1500"/>
                            </p:stCondLst>
                            <p:childTnLst>
                              <p:par>
                                <p:cTn id="52" presetID="31" presetClass="entr" presetSubtype="0" fill="hold" nodeType="after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1000" fill="hold"/>
                                        <p:tgtEl>
                                          <p:spTgt spid="5"/>
                                        </p:tgtEl>
                                        <p:attrNameLst>
                                          <p:attrName>ppt_w</p:attrName>
                                        </p:attrNameLst>
                                      </p:cBhvr>
                                      <p:tavLst>
                                        <p:tav tm="0">
                                          <p:val>
                                            <p:fltVal val="0"/>
                                          </p:val>
                                        </p:tav>
                                        <p:tav tm="100000">
                                          <p:val>
                                            <p:strVal val="#ppt_w"/>
                                          </p:val>
                                        </p:tav>
                                      </p:tavLst>
                                    </p:anim>
                                    <p:anim calcmode="lin" valueType="num">
                                      <p:cBhvr>
                                        <p:cTn id="55" dur="1000" fill="hold"/>
                                        <p:tgtEl>
                                          <p:spTgt spid="5"/>
                                        </p:tgtEl>
                                        <p:attrNameLst>
                                          <p:attrName>ppt_h</p:attrName>
                                        </p:attrNameLst>
                                      </p:cBhvr>
                                      <p:tavLst>
                                        <p:tav tm="0">
                                          <p:val>
                                            <p:fltVal val="0"/>
                                          </p:val>
                                        </p:tav>
                                        <p:tav tm="100000">
                                          <p:val>
                                            <p:strVal val="#ppt_h"/>
                                          </p:val>
                                        </p:tav>
                                      </p:tavLst>
                                    </p:anim>
                                    <p:anim calcmode="lin" valueType="num">
                                      <p:cBhvr>
                                        <p:cTn id="56" dur="1000" fill="hold"/>
                                        <p:tgtEl>
                                          <p:spTgt spid="5"/>
                                        </p:tgtEl>
                                        <p:attrNameLst>
                                          <p:attrName>style.rotation</p:attrName>
                                        </p:attrNameLst>
                                      </p:cBhvr>
                                      <p:tavLst>
                                        <p:tav tm="0">
                                          <p:val>
                                            <p:fltVal val="90"/>
                                          </p:val>
                                        </p:tav>
                                        <p:tav tm="100000">
                                          <p:val>
                                            <p:fltVal val="0"/>
                                          </p:val>
                                        </p:tav>
                                      </p:tavLst>
                                    </p:anim>
                                    <p:animEffect transition="in" filter="fade">
                                      <p:cBhvr>
                                        <p:cTn id="57" dur="1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
                                            <p:txEl>
                                              <p:pRg st="8" end="8"/>
                                            </p:txEl>
                                          </p:spTgt>
                                        </p:tgtEl>
                                        <p:attrNameLst>
                                          <p:attrName>style.visibility</p:attrName>
                                        </p:attrNameLst>
                                      </p:cBhvr>
                                      <p:to>
                                        <p:strVal val="visible"/>
                                      </p:to>
                                    </p:set>
                                    <p:anim calcmode="lin" valueType="num">
                                      <p:cBhvr additive="base">
                                        <p:cTn id="62"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0"/>
            <a:ext cx="6855690" cy="906163"/>
          </a:xfrm>
        </p:spPr>
        <p:txBody>
          <a:bodyPr>
            <a:normAutofit/>
          </a:bodyPr>
          <a:lstStyle/>
          <a:p>
            <a:r>
              <a:rPr lang="en-US" sz="2800" b="1" dirty="0">
                <a:solidFill>
                  <a:schemeClr val="bg1"/>
                </a:solidFill>
              </a:rPr>
              <a:t>CONCLUSIONS</a:t>
            </a:r>
          </a:p>
        </p:txBody>
      </p:sp>
      <p:sp>
        <p:nvSpPr>
          <p:cNvPr id="5" name="Content Placeholder 4">
            <a:extLst>
              <a:ext uri="{FF2B5EF4-FFF2-40B4-BE49-F238E27FC236}">
                <a16:creationId xmlns:a16="http://schemas.microsoft.com/office/drawing/2014/main" id="{04CE43CC-E1A5-7F4D-B699-F1077E2606F4}"/>
              </a:ext>
            </a:extLst>
          </p:cNvPr>
          <p:cNvSpPr>
            <a:spLocks noGrp="1"/>
          </p:cNvSpPr>
          <p:nvPr>
            <p:ph sz="quarter" idx="12"/>
          </p:nvPr>
        </p:nvSpPr>
        <p:spPr>
          <a:xfrm>
            <a:off x="265471" y="1488333"/>
            <a:ext cx="11843979" cy="5265758"/>
          </a:xfrm>
        </p:spPr>
        <p:txBody>
          <a:bodyPr>
            <a:noAutofit/>
          </a:bodyPr>
          <a:lstStyle/>
          <a:p>
            <a:pPr>
              <a:lnSpc>
                <a:spcPct val="120000"/>
              </a:lnSpc>
              <a:defRPr/>
            </a:pPr>
            <a:r>
              <a:rPr lang="en-GB" sz="2000" kern="0" dirty="0">
                <a:solidFill>
                  <a:sysClr val="windowText" lastClr="000000"/>
                </a:solidFill>
              </a:rPr>
              <a:t>Our Remit was to </a:t>
            </a:r>
            <a:r>
              <a:rPr lang="en-US" sz="2000" kern="0" dirty="0">
                <a:solidFill>
                  <a:srgbClr val="4D4D4D">
                    <a:lumMod val="50000"/>
                  </a:srgbClr>
                </a:solidFill>
                <a:ea typeface="ＭＳ Ｐゴシック" charset="0"/>
              </a:rPr>
              <a:t>investigate Muhammad’s existence</a:t>
            </a:r>
          </a:p>
          <a:p>
            <a:pPr>
              <a:lnSpc>
                <a:spcPct val="120000"/>
              </a:lnSpc>
              <a:defRPr/>
            </a:pPr>
            <a:r>
              <a:rPr lang="en-GB" sz="2000" b="1" kern="0" dirty="0">
                <a:solidFill>
                  <a:srgbClr val="0070C0"/>
                </a:solidFill>
              </a:rPr>
              <a:t>Sources: </a:t>
            </a:r>
            <a:r>
              <a:rPr lang="en-GB" sz="2000" kern="0" dirty="0">
                <a:solidFill>
                  <a:sysClr val="windowText" lastClr="000000"/>
                </a:solidFill>
              </a:rPr>
              <a:t>It is obvious that everything Raymond and the Muslims are dependent on for their ‘book, man and place’ are based on the “Traditions” (SIN) which are 400 – 900 years too late, &amp; 100s of miles too far to the north</a:t>
            </a:r>
          </a:p>
          <a:p>
            <a:pPr>
              <a:lnSpc>
                <a:spcPct val="120000"/>
              </a:lnSpc>
              <a:defRPr/>
            </a:pPr>
            <a:r>
              <a:rPr lang="en-GB" sz="2000" b="1" kern="0" dirty="0">
                <a:solidFill>
                  <a:srgbClr val="0070C0"/>
                </a:solidFill>
              </a:rPr>
              <a:t>Mecca</a:t>
            </a:r>
            <a:r>
              <a:rPr lang="en-GB" sz="2000" kern="0" dirty="0">
                <a:solidFill>
                  <a:sysClr val="windowText" lastClr="000000"/>
                </a:solidFill>
              </a:rPr>
              <a:t> proves probably the biggest problem for both Raymond and for Muslims</a:t>
            </a:r>
          </a:p>
          <a:p>
            <a:pPr marL="944018" lvl="1" indent="-342900">
              <a:lnSpc>
                <a:spcPct val="120000"/>
              </a:lnSpc>
              <a:buFont typeface="Arial" panose="020B0604020202020204" pitchFamily="34" charset="0"/>
              <a:buChar char="•"/>
              <a:defRPr/>
            </a:pPr>
            <a:r>
              <a:rPr lang="en-GB" sz="2000" kern="0" dirty="0">
                <a:solidFill>
                  <a:sysClr val="windowText" lastClr="000000"/>
                </a:solidFill>
              </a:rPr>
              <a:t>The SIN refers to a place with much vegetation, existing since Adam &amp; Eve, &amp; with 300 prophets buried</a:t>
            </a:r>
          </a:p>
          <a:p>
            <a:pPr marL="944018" lvl="1" indent="-342900">
              <a:lnSpc>
                <a:spcPct val="120000"/>
              </a:lnSpc>
              <a:buFont typeface="Arial" panose="020B0604020202020204" pitchFamily="34" charset="0"/>
              <a:buChar char="•"/>
              <a:defRPr/>
            </a:pPr>
            <a:r>
              <a:rPr lang="en-GB" sz="2000" kern="0" dirty="0">
                <a:solidFill>
                  <a:sysClr val="windowText" lastClr="000000"/>
                </a:solidFill>
              </a:rPr>
              <a:t>Yet, it’s not referred to until 741 AD, and none of the early maps show Mecca at all</a:t>
            </a:r>
          </a:p>
          <a:p>
            <a:pPr marL="944018" lvl="1" indent="-342900">
              <a:lnSpc>
                <a:spcPct val="120000"/>
              </a:lnSpc>
              <a:buFont typeface="Arial" panose="020B0604020202020204" pitchFamily="34" charset="0"/>
              <a:buChar char="•"/>
              <a:defRPr/>
            </a:pPr>
            <a:r>
              <a:rPr lang="en-GB" sz="2000" kern="0" dirty="0">
                <a:solidFill>
                  <a:sysClr val="windowText" lastClr="000000"/>
                </a:solidFill>
              </a:rPr>
              <a:t>Patricia Crone debunked Watt’s land based ‘Trade-Route Theory’ going through it back in 1987</a:t>
            </a:r>
          </a:p>
          <a:p>
            <a:pPr marL="944018" lvl="1" indent="-342900">
              <a:lnSpc>
                <a:spcPct val="120000"/>
              </a:lnSpc>
              <a:buFont typeface="Arial" panose="020B0604020202020204" pitchFamily="34" charset="0"/>
              <a:buChar char="•"/>
              <a:defRPr/>
            </a:pPr>
            <a:r>
              <a:rPr lang="en-GB" sz="2000" kern="0" dirty="0">
                <a:solidFill>
                  <a:sysClr val="windowText" lastClr="000000"/>
                </a:solidFill>
              </a:rPr>
              <a:t>We debunked the Red Sea Trade via Arabia, proving it was all via Africa, because it had water</a:t>
            </a:r>
          </a:p>
          <a:p>
            <a:pPr marL="944018" lvl="1" indent="-342900">
              <a:lnSpc>
                <a:spcPct val="120000"/>
              </a:lnSpc>
              <a:buFont typeface="Arial" panose="020B0604020202020204" pitchFamily="34" charset="0"/>
              <a:buChar char="•"/>
              <a:defRPr/>
            </a:pPr>
            <a:r>
              <a:rPr lang="en-GB" sz="2000" kern="0" dirty="0">
                <a:solidFill>
                  <a:sysClr val="windowText" lastClr="000000"/>
                </a:solidFill>
              </a:rPr>
              <a:t>All of the 7</a:t>
            </a:r>
            <a:r>
              <a:rPr lang="en-GB" sz="2000" kern="0" baseline="30000" dirty="0">
                <a:solidFill>
                  <a:sysClr val="windowText" lastClr="000000"/>
                </a:solidFill>
              </a:rPr>
              <a:t>th</a:t>
            </a:r>
            <a:r>
              <a:rPr lang="en-GB" sz="2000" kern="0" dirty="0">
                <a:solidFill>
                  <a:sysClr val="windowText" lastClr="000000"/>
                </a:solidFill>
              </a:rPr>
              <a:t> century Qiblas were facing Petra or Jerusalem up to 706 AD, and not Mecca until 715 AD</a:t>
            </a:r>
          </a:p>
          <a:p>
            <a:pPr marL="944018" lvl="1" indent="-342900">
              <a:lnSpc>
                <a:spcPct val="120000"/>
              </a:lnSpc>
              <a:buFont typeface="Arial" panose="020B0604020202020204" pitchFamily="34" charset="0"/>
              <a:buChar char="•"/>
              <a:defRPr/>
            </a:pPr>
            <a:r>
              <a:rPr lang="en-GB" sz="2000" kern="0" dirty="0">
                <a:solidFill>
                  <a:sysClr val="windowText" lastClr="000000"/>
                </a:solidFill>
              </a:rPr>
              <a:t>None of the surrounding empires ever heard of the Mecca, maybe because it lacked WATER</a:t>
            </a:r>
          </a:p>
          <a:p>
            <a:pPr marL="944018" lvl="1" indent="-342900">
              <a:lnSpc>
                <a:spcPct val="120000"/>
              </a:lnSpc>
              <a:buFont typeface="Arial" panose="020B0604020202020204" pitchFamily="34" charset="0"/>
              <a:buChar char="•"/>
              <a:defRPr/>
            </a:pPr>
            <a:r>
              <a:rPr lang="en-GB" sz="2000" kern="0" dirty="0">
                <a:solidFill>
                  <a:sysClr val="windowText" lastClr="000000"/>
                </a:solidFill>
              </a:rPr>
              <a:t>Most of the stages of the Hajj were simply borrowed from other places, primarily Jerusalem</a:t>
            </a:r>
          </a:p>
        </p:txBody>
      </p:sp>
    </p:spTree>
    <p:extLst>
      <p:ext uri="{BB962C8B-B14F-4D97-AF65-F5344CB8AC3E}">
        <p14:creationId xmlns:p14="http://schemas.microsoft.com/office/powerpoint/2010/main" val="1135740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additive="base">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additive="base">
                                        <p:cTn id="2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additive="base">
                                        <p:cTn id="3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additive="base">
                                        <p:cTn id="4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additive="base">
                                        <p:cTn id="4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
                                            <p:txEl>
                                              <p:pRg st="8" end="8"/>
                                            </p:txEl>
                                          </p:spTgt>
                                        </p:tgtEl>
                                        <p:attrNameLst>
                                          <p:attrName>style.visibility</p:attrName>
                                        </p:attrNameLst>
                                      </p:cBhvr>
                                      <p:to>
                                        <p:strVal val="visible"/>
                                      </p:to>
                                    </p:set>
                                    <p:anim calcmode="lin" valueType="num">
                                      <p:cBhvr additive="base">
                                        <p:cTn id="5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5">
                                            <p:txEl>
                                              <p:pRg st="9" end="9"/>
                                            </p:txEl>
                                          </p:spTgt>
                                        </p:tgtEl>
                                        <p:attrNameLst>
                                          <p:attrName>style.visibility</p:attrName>
                                        </p:attrNameLst>
                                      </p:cBhvr>
                                      <p:to>
                                        <p:strVal val="visible"/>
                                      </p:to>
                                    </p:set>
                                    <p:anim calcmode="lin" valueType="num">
                                      <p:cBhvr additive="base">
                                        <p:cTn id="5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0"/>
            <a:ext cx="6855690" cy="906163"/>
          </a:xfrm>
        </p:spPr>
        <p:txBody>
          <a:bodyPr>
            <a:normAutofit/>
          </a:bodyPr>
          <a:lstStyle/>
          <a:p>
            <a:r>
              <a:rPr lang="en-US" sz="2800" b="1" dirty="0">
                <a:solidFill>
                  <a:schemeClr val="bg1"/>
                </a:solidFill>
              </a:rPr>
              <a:t>CONCLUSIONS</a:t>
            </a:r>
          </a:p>
        </p:txBody>
      </p:sp>
      <p:sp>
        <p:nvSpPr>
          <p:cNvPr id="5" name="Content Placeholder 4">
            <a:extLst>
              <a:ext uri="{FF2B5EF4-FFF2-40B4-BE49-F238E27FC236}">
                <a16:creationId xmlns:a16="http://schemas.microsoft.com/office/drawing/2014/main" id="{04CE43CC-E1A5-7F4D-B699-F1077E2606F4}"/>
              </a:ext>
            </a:extLst>
          </p:cNvPr>
          <p:cNvSpPr>
            <a:spLocks noGrp="1"/>
          </p:cNvSpPr>
          <p:nvPr>
            <p:ph sz="quarter" idx="12"/>
          </p:nvPr>
        </p:nvSpPr>
        <p:spPr>
          <a:xfrm>
            <a:off x="326912" y="1528337"/>
            <a:ext cx="11679557" cy="2155768"/>
          </a:xfrm>
        </p:spPr>
        <p:txBody>
          <a:bodyPr>
            <a:noAutofit/>
          </a:bodyPr>
          <a:lstStyle/>
          <a:p>
            <a:pPr lvl="0">
              <a:lnSpc>
                <a:spcPct val="120000"/>
              </a:lnSpc>
              <a:defRPr/>
            </a:pPr>
            <a:r>
              <a:rPr lang="en-GB" sz="2000" b="1" kern="0" dirty="0">
                <a:solidFill>
                  <a:srgbClr val="0070C0"/>
                </a:solidFill>
              </a:rPr>
              <a:t>Muhammad: </a:t>
            </a:r>
            <a:r>
              <a:rPr lang="en-GB" sz="2000" kern="0" dirty="0">
                <a:solidFill>
                  <a:sysClr val="windowText" lastClr="000000"/>
                </a:solidFill>
              </a:rPr>
              <a:t>The coins prove that the area under “Islam” was either Christian until 692 AD, or later</a:t>
            </a:r>
          </a:p>
          <a:p>
            <a:pPr marL="342900" lvl="0" indent="-342900">
              <a:lnSpc>
                <a:spcPct val="120000"/>
              </a:lnSpc>
              <a:buFont typeface="Arial" panose="020B0604020202020204" pitchFamily="34" charset="0"/>
              <a:buChar char="•"/>
              <a:defRPr/>
            </a:pPr>
            <a:r>
              <a:rPr lang="en-GB" sz="2000" kern="0" dirty="0">
                <a:solidFill>
                  <a:sysClr val="windowText" lastClr="000000"/>
                </a:solidFill>
              </a:rPr>
              <a:t>The Rock inscriptions prove that a nascent Islam didn’t appear until around 730 AD, or later</a:t>
            </a:r>
          </a:p>
          <a:p>
            <a:pPr marL="342900" lvl="0" indent="-342900">
              <a:lnSpc>
                <a:spcPct val="120000"/>
              </a:lnSpc>
              <a:buFont typeface="Arial" panose="020B0604020202020204" pitchFamily="34" charset="0"/>
              <a:buChar char="•"/>
              <a:defRPr/>
            </a:pPr>
            <a:r>
              <a:rPr lang="en-GB" sz="2000" kern="0" dirty="0">
                <a:solidFill>
                  <a:sysClr val="windowText" lastClr="000000"/>
                </a:solidFill>
              </a:rPr>
              <a:t>All of the references for MHMD are too far north, or refer to Jews, &amp; even to Jesus, the ”The anointed one”</a:t>
            </a:r>
          </a:p>
          <a:p>
            <a:pPr marL="342900" lvl="0" indent="-342900">
              <a:lnSpc>
                <a:spcPct val="120000"/>
              </a:lnSpc>
              <a:buFont typeface="Arial" panose="020B0604020202020204" pitchFamily="34" charset="0"/>
              <a:buChar char="•"/>
              <a:defRPr/>
            </a:pPr>
            <a:r>
              <a:rPr lang="en-GB" sz="2000" kern="0" dirty="0">
                <a:solidFill>
                  <a:sysClr val="windowText" lastClr="000000"/>
                </a:solidFill>
              </a:rPr>
              <a:t>This suggests that the earliest references to MHMD are all to the anticipated Messiah, Jesus Christ!</a:t>
            </a:r>
          </a:p>
          <a:p>
            <a:pPr lvl="0">
              <a:lnSpc>
                <a:spcPct val="120000"/>
              </a:lnSpc>
              <a:defRPr/>
            </a:pPr>
            <a:r>
              <a:rPr lang="en-GB" sz="2000" kern="0" dirty="0">
                <a:solidFill>
                  <a:sysClr val="windowText" lastClr="000000"/>
                </a:solidFill>
              </a:rPr>
              <a:t>So, why does Raymond believe that this is the weakest Polemic?</a:t>
            </a:r>
          </a:p>
          <a:p>
            <a:pPr marL="944018" lvl="1" indent="-342900">
              <a:lnSpc>
                <a:spcPct val="120000"/>
              </a:lnSpc>
              <a:buFont typeface="Arial" panose="020B0604020202020204" pitchFamily="34" charset="0"/>
              <a:buChar char="•"/>
              <a:defRPr/>
            </a:pPr>
            <a:r>
              <a:rPr lang="en-GB" sz="2000" kern="0" dirty="0">
                <a:solidFill>
                  <a:sysClr val="windowText" lastClr="000000"/>
                </a:solidFill>
              </a:rPr>
              <a:t>Probably because he has never used it, nor possibly understands its importance or its </a:t>
            </a:r>
            <a:r>
              <a:rPr lang="en-GB" sz="2000" kern="0">
                <a:solidFill>
                  <a:sysClr val="windowText" lastClr="000000"/>
                </a:solidFill>
              </a:rPr>
              <a:t>creditility </a:t>
            </a:r>
            <a:endParaRPr lang="en-GB" sz="2000" kern="0" dirty="0">
              <a:solidFill>
                <a:sysClr val="windowText" lastClr="000000"/>
              </a:solidFill>
            </a:endParaRPr>
          </a:p>
          <a:p>
            <a:pPr marL="944018" lvl="1" indent="-342900">
              <a:lnSpc>
                <a:spcPct val="120000"/>
              </a:lnSpc>
              <a:buFont typeface="Arial" panose="020B0604020202020204" pitchFamily="34" charset="0"/>
              <a:buChar char="•"/>
              <a:defRPr/>
            </a:pPr>
            <a:r>
              <a:rPr lang="en-GB" sz="2000" kern="0" dirty="0">
                <a:solidFill>
                  <a:sysClr val="windowText" lastClr="000000"/>
                </a:solidFill>
              </a:rPr>
              <a:t>Because he knows that if I’m correct, he will have nothing left to throw at the Muslims</a:t>
            </a:r>
          </a:p>
          <a:p>
            <a:pPr lvl="0">
              <a:lnSpc>
                <a:spcPct val="120000"/>
              </a:lnSpc>
              <a:defRPr/>
            </a:pPr>
            <a:endParaRPr lang="en-GB" sz="2000" kern="0" dirty="0">
              <a:solidFill>
                <a:sysClr val="windowText" lastClr="000000"/>
              </a:solidFill>
            </a:endParaRPr>
          </a:p>
          <a:p>
            <a:pPr marL="342900" lvl="0" indent="-342900">
              <a:lnSpc>
                <a:spcPct val="120000"/>
              </a:lnSpc>
              <a:buFont typeface="Arial" panose="020B0604020202020204" pitchFamily="34" charset="0"/>
              <a:buChar char="•"/>
              <a:defRPr/>
            </a:pPr>
            <a:endParaRPr lang="en-GB" sz="2000" kern="0" dirty="0">
              <a:solidFill>
                <a:sysClr val="windowText" lastClr="000000"/>
              </a:solidFill>
            </a:endParaRPr>
          </a:p>
        </p:txBody>
      </p:sp>
      <p:sp>
        <p:nvSpPr>
          <p:cNvPr id="6" name="TextBox 5">
            <a:extLst>
              <a:ext uri="{FF2B5EF4-FFF2-40B4-BE49-F238E27FC236}">
                <a16:creationId xmlns:a16="http://schemas.microsoft.com/office/drawing/2014/main" id="{DF0A2041-A64E-2F4E-AC27-CC5531203473}"/>
              </a:ext>
            </a:extLst>
          </p:cNvPr>
          <p:cNvSpPr txBox="1"/>
          <p:nvPr/>
        </p:nvSpPr>
        <p:spPr>
          <a:xfrm>
            <a:off x="420771" y="5061654"/>
            <a:ext cx="11348253" cy="1545038"/>
          </a:xfrm>
          <a:prstGeom prst="rect">
            <a:avLst/>
          </a:prstGeom>
          <a:noFill/>
        </p:spPr>
        <p:txBody>
          <a:bodyPr wrap="square">
            <a:spAutoFit/>
          </a:bodyPr>
          <a:lstStyle/>
          <a:p>
            <a:pPr>
              <a:lnSpc>
                <a:spcPct val="120000"/>
              </a:lnSpc>
              <a:defRPr/>
            </a:pPr>
            <a:r>
              <a:rPr lang="en-GB" sz="2000" b="1" kern="0" dirty="0">
                <a:solidFill>
                  <a:srgbClr val="0070C0"/>
                </a:solidFill>
              </a:rPr>
              <a:t>Conclusion: </a:t>
            </a:r>
            <a:r>
              <a:rPr lang="en-GB" sz="2000" kern="0" dirty="0">
                <a:solidFill>
                  <a:sysClr val="windowText" lastClr="000000"/>
                </a:solidFill>
              </a:rPr>
              <a:t>Nonetheless, the onus is now on Raymond Ibrahim to prove to me and to the rest of you that his “Muhammad”, who was born, grew up, and lived in Mecca and Medina (in the Hijaz) between 570 – 632 AD, and received all 114 Suras of the Qur’an before he died; that this Muhammad actually existed. I don’t have to prove any of this, because I’m absolutely sure he did not exist!</a:t>
            </a:r>
          </a:p>
        </p:txBody>
      </p:sp>
      <p:sp>
        <p:nvSpPr>
          <p:cNvPr id="7" name="Rectangle 6">
            <a:extLst>
              <a:ext uri="{FF2B5EF4-FFF2-40B4-BE49-F238E27FC236}">
                <a16:creationId xmlns:a16="http://schemas.microsoft.com/office/drawing/2014/main" id="{D7D6EC69-0FA2-D94E-9F11-973682117473}"/>
              </a:ext>
            </a:extLst>
          </p:cNvPr>
          <p:cNvSpPr/>
          <p:nvPr/>
        </p:nvSpPr>
        <p:spPr>
          <a:xfrm>
            <a:off x="326912" y="5085359"/>
            <a:ext cx="11538176" cy="15213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95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 calcmode="lin" valueType="num">
                                      <p:cBhvr>
                                        <p:cTn id="49"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50"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51"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52" dur="1000"/>
                                        <p:tgtEl>
                                          <p:spTgt spid="6">
                                            <p:txEl>
                                              <p:pRg st="0" end="0"/>
                                            </p:txEl>
                                          </p:spTgt>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1000" fill="hold"/>
                                        <p:tgtEl>
                                          <p:spTgt spid="7"/>
                                        </p:tgtEl>
                                        <p:attrNameLst>
                                          <p:attrName>ppt_w</p:attrName>
                                        </p:attrNameLst>
                                      </p:cBhvr>
                                      <p:tavLst>
                                        <p:tav tm="0">
                                          <p:val>
                                            <p:fltVal val="0"/>
                                          </p:val>
                                        </p:tav>
                                        <p:tav tm="100000">
                                          <p:val>
                                            <p:strVal val="#ppt_w"/>
                                          </p:val>
                                        </p:tav>
                                      </p:tavLst>
                                    </p:anim>
                                    <p:anim calcmode="lin" valueType="num">
                                      <p:cBhvr>
                                        <p:cTn id="56" dur="1000" fill="hold"/>
                                        <p:tgtEl>
                                          <p:spTgt spid="7"/>
                                        </p:tgtEl>
                                        <p:attrNameLst>
                                          <p:attrName>ppt_h</p:attrName>
                                        </p:attrNameLst>
                                      </p:cBhvr>
                                      <p:tavLst>
                                        <p:tav tm="0">
                                          <p:val>
                                            <p:fltVal val="0"/>
                                          </p:val>
                                        </p:tav>
                                        <p:tav tm="100000">
                                          <p:val>
                                            <p:strVal val="#ppt_h"/>
                                          </p:val>
                                        </p:tav>
                                      </p:tavLst>
                                    </p:anim>
                                    <p:anim calcmode="lin" valueType="num">
                                      <p:cBhvr>
                                        <p:cTn id="57" dur="1000" fill="hold"/>
                                        <p:tgtEl>
                                          <p:spTgt spid="7"/>
                                        </p:tgtEl>
                                        <p:attrNameLst>
                                          <p:attrName>style.rotation</p:attrName>
                                        </p:attrNameLst>
                                      </p:cBhvr>
                                      <p:tavLst>
                                        <p:tav tm="0">
                                          <p:val>
                                            <p:fltVal val="90"/>
                                          </p:val>
                                        </p:tav>
                                        <p:tav tm="100000">
                                          <p:val>
                                            <p:fltVal val="0"/>
                                          </p:val>
                                        </p:tav>
                                      </p:tavLst>
                                    </p:anim>
                                    <p:animEffect transition="in" filter="fade">
                                      <p:cBhvr>
                                        <p:cTn id="5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9222" y="1893833"/>
            <a:ext cx="10183905" cy="1204111"/>
          </a:xfrm>
        </p:spPr>
        <p:txBody>
          <a:bodyPr/>
          <a:lstStyle/>
          <a:p>
            <a:r>
              <a:rPr lang="en-US" dirty="0"/>
              <a:t>Yet, by Casting Doubt on Islam</a:t>
            </a:r>
          </a:p>
        </p:txBody>
      </p:sp>
      <p:sp>
        <p:nvSpPr>
          <p:cNvPr id="3" name="Subtitle 2"/>
          <p:cNvSpPr>
            <a:spLocks noGrp="1"/>
          </p:cNvSpPr>
          <p:nvPr>
            <p:ph type="subTitle" idx="1"/>
          </p:nvPr>
        </p:nvSpPr>
        <p:spPr>
          <a:xfrm>
            <a:off x="959223" y="3539904"/>
            <a:ext cx="10183905" cy="2185982"/>
          </a:xfrm>
        </p:spPr>
        <p:txBody>
          <a:bodyPr>
            <a:noAutofit/>
          </a:bodyPr>
          <a:lstStyle/>
          <a:p>
            <a:r>
              <a:rPr lang="en-US" sz="3600" dirty="0"/>
              <a:t>Our Muslim Friends can Consider a Better Place, a better Book, and a better Man…Jesus, and His Gospel. </a:t>
            </a:r>
          </a:p>
          <a:p>
            <a:r>
              <a:rPr lang="en-US" sz="3600" dirty="0"/>
              <a:t>So, let’s “bring them home”!</a:t>
            </a:r>
          </a:p>
        </p:txBody>
      </p:sp>
    </p:spTree>
    <p:extLst>
      <p:ext uri="{BB962C8B-B14F-4D97-AF65-F5344CB8AC3E}">
        <p14:creationId xmlns:p14="http://schemas.microsoft.com/office/powerpoint/2010/main" val="756206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9221-FF8D-F242-A645-420F47DF808E}"/>
              </a:ext>
            </a:extLst>
          </p:cNvPr>
          <p:cNvSpPr>
            <a:spLocks noGrp="1"/>
          </p:cNvSpPr>
          <p:nvPr>
            <p:ph type="ctrTitle"/>
          </p:nvPr>
        </p:nvSpPr>
        <p:spPr/>
        <p:txBody>
          <a:bodyPr/>
          <a:lstStyle/>
          <a:p>
            <a:r>
              <a:rPr lang="en-US" dirty="0"/>
              <a:t>Supposition #1</a:t>
            </a:r>
          </a:p>
        </p:txBody>
      </p:sp>
      <p:sp>
        <p:nvSpPr>
          <p:cNvPr id="3" name="Subtitle 2">
            <a:extLst>
              <a:ext uri="{FF2B5EF4-FFF2-40B4-BE49-F238E27FC236}">
                <a16:creationId xmlns:a16="http://schemas.microsoft.com/office/drawing/2014/main" id="{C093ED15-F748-7C48-B0A9-99CD68321235}"/>
              </a:ext>
            </a:extLst>
          </p:cNvPr>
          <p:cNvSpPr>
            <a:spLocks noGrp="1"/>
          </p:cNvSpPr>
          <p:nvPr>
            <p:ph type="subTitle" idx="1"/>
          </p:nvPr>
        </p:nvSpPr>
        <p:spPr/>
        <p:txBody>
          <a:bodyPr>
            <a:normAutofit/>
          </a:bodyPr>
          <a:lstStyle/>
          <a:p>
            <a:r>
              <a:rPr lang="en-US" b="1" dirty="0"/>
              <a:t>“Muhammad is one of the most historically </a:t>
            </a:r>
            <a:r>
              <a:rPr lang="en-US" dirty="0"/>
              <a:t>supported</a:t>
            </a:r>
            <a:r>
              <a:rPr lang="en-US" b="1" dirty="0"/>
              <a:t> </a:t>
            </a:r>
            <a:r>
              <a:rPr lang="en-US" dirty="0"/>
              <a:t>people in history”</a:t>
            </a:r>
          </a:p>
        </p:txBody>
      </p:sp>
    </p:spTree>
    <p:extLst>
      <p:ext uri="{BB962C8B-B14F-4D97-AF65-F5344CB8AC3E}">
        <p14:creationId xmlns:p14="http://schemas.microsoft.com/office/powerpoint/2010/main" val="514040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theme/theme1.xml><?xml version="1.0" encoding="utf-8"?>
<a:theme xmlns:a="http://schemas.openxmlformats.org/drawingml/2006/main" name="Theme PFC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401071FE-AF48-D046-BDAE-A94FC1384E14}"/>
    </a:ext>
  </a:ext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E53ECB77-3C5E-0243-9F92-BEBE508C50F1}"/>
    </a:ext>
  </a:extLst>
</a:theme>
</file>

<file path=ppt/theme/theme11.xml><?xml version="1.0" encoding="utf-8"?>
<a:theme xmlns:a="http://schemas.openxmlformats.org/drawingml/2006/main" name="1_PFC design 2 - curtains">
  <a:themeElements>
    <a:clrScheme name="Custom 2">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AA8217"/>
      </a:accent5>
      <a:accent6>
        <a:srgbClr val="1C6FA1"/>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2DF70052-FD2A-424C-AAB3-F4B2A0B11122}"/>
    </a:ext>
  </a:extLst>
</a:theme>
</file>

<file path=ppt/theme/theme12.xml><?xml version="1.0" encoding="utf-8"?>
<a:theme xmlns:a="http://schemas.openxmlformats.org/drawingml/2006/main" name="1_PFC design 3 - banner">
  <a:themeElements>
    <a:clrScheme name="PFC Colour theme">
      <a:dk1>
        <a:srgbClr val="000000"/>
      </a:dk1>
      <a:lt1>
        <a:srgbClr val="FFFFFF"/>
      </a:lt1>
      <a:dk2>
        <a:srgbClr val="44546A"/>
      </a:dk2>
      <a:lt2>
        <a:srgbClr val="E7E6E6"/>
      </a:lt2>
      <a:accent1>
        <a:srgbClr val="004189"/>
      </a:accent1>
      <a:accent2>
        <a:srgbClr val="D9A746"/>
      </a:accent2>
      <a:accent3>
        <a:srgbClr val="A5A5A5"/>
      </a:accent3>
      <a:accent4>
        <a:srgbClr val="000000"/>
      </a:accent4>
      <a:accent5>
        <a:srgbClr val="008ED8"/>
      </a:accent5>
      <a:accent6>
        <a:srgbClr val="10A4CE"/>
      </a:accent6>
      <a:hlink>
        <a:srgbClr val="D2D4D7"/>
      </a:hlink>
      <a:folHlink>
        <a:srgbClr val="E0F6F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940D8F27-E1CE-CB47-872D-2AF44BA6A0B3}"/>
    </a:ext>
  </a:extLst>
</a:theme>
</file>

<file path=ppt/theme/theme1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PFC design 3 - banner">
  <a:themeElements>
    <a:clrScheme name="PFC Colour theme">
      <a:dk1>
        <a:srgbClr val="000000"/>
      </a:dk1>
      <a:lt1>
        <a:srgbClr val="FFFFFF"/>
      </a:lt1>
      <a:dk2>
        <a:srgbClr val="44546A"/>
      </a:dk2>
      <a:lt2>
        <a:srgbClr val="E7E6E6"/>
      </a:lt2>
      <a:accent1>
        <a:srgbClr val="004189"/>
      </a:accent1>
      <a:accent2>
        <a:srgbClr val="D9A746"/>
      </a:accent2>
      <a:accent3>
        <a:srgbClr val="A5A5A5"/>
      </a:accent3>
      <a:accent4>
        <a:srgbClr val="000000"/>
      </a:accent4>
      <a:accent5>
        <a:srgbClr val="008ED8"/>
      </a:accent5>
      <a:accent6>
        <a:srgbClr val="10A4CE"/>
      </a:accent6>
      <a:hlink>
        <a:srgbClr val="D2D4D7"/>
      </a:hlink>
      <a:folHlink>
        <a:srgbClr val="E0F6F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940D8F27-E1CE-CB47-872D-2AF44BA6A0B3}"/>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1D2920BE-4C45-F34F-A5CD-CDA7C8BFE17F}"/>
    </a:ext>
  </a:extLst>
</a:theme>
</file>

<file path=ppt/theme/theme3.xml><?xml version="1.0" encoding="utf-8"?>
<a:theme xmlns:a="http://schemas.openxmlformats.org/drawingml/2006/main" name="PFC design 3 - banner">
  <a:themeElements>
    <a:clrScheme name="PFC Colour theme">
      <a:dk1>
        <a:srgbClr val="000000"/>
      </a:dk1>
      <a:lt1>
        <a:srgbClr val="FFFFFF"/>
      </a:lt1>
      <a:dk2>
        <a:srgbClr val="44546A"/>
      </a:dk2>
      <a:lt2>
        <a:srgbClr val="E7E6E6"/>
      </a:lt2>
      <a:accent1>
        <a:srgbClr val="004189"/>
      </a:accent1>
      <a:accent2>
        <a:srgbClr val="D9A746"/>
      </a:accent2>
      <a:accent3>
        <a:srgbClr val="A5A5A5"/>
      </a:accent3>
      <a:accent4>
        <a:srgbClr val="000000"/>
      </a:accent4>
      <a:accent5>
        <a:srgbClr val="008ED8"/>
      </a:accent5>
      <a:accent6>
        <a:srgbClr val="10A4CE"/>
      </a:accent6>
      <a:hlink>
        <a:srgbClr val="D2D4D7"/>
      </a:hlink>
      <a:folHlink>
        <a:srgbClr val="E0F6F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940D8F27-E1CE-CB47-872D-2AF44BA6A0B3}"/>
    </a:ext>
  </a:extLst>
</a:theme>
</file>

<file path=ppt/theme/theme4.xml><?xml version="1.0" encoding="utf-8"?>
<a:theme xmlns:a="http://schemas.openxmlformats.org/drawingml/2006/main" name="PFC design 2 - curtains">
  <a:themeElements>
    <a:clrScheme name="Custom 2">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AA8217"/>
      </a:accent5>
      <a:accent6>
        <a:srgbClr val="1C6FA1"/>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2DF70052-FD2A-424C-AAB3-F4B2A0B11122}"/>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E53ECB77-3C5E-0243-9F92-BEBE508C50F1}"/>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losing PFC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30487B41-8C7F-694D-8D3A-C63AE1977C8E}"/>
    </a:ext>
  </a:ext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Theme PFC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401071FE-AF48-D046-BDAE-A94FC1384E14}"/>
    </a:ext>
  </a:extLst>
</a:theme>
</file>

<file path=docProps/app.xml><?xml version="1.0" encoding="utf-8"?>
<Properties xmlns="http://schemas.openxmlformats.org/officeDocument/2006/extended-properties" xmlns:vt="http://schemas.openxmlformats.org/officeDocument/2006/docPropsVTypes">
  <TotalTime>36855</TotalTime>
  <Words>12060</Words>
  <Application>Microsoft Macintosh PowerPoint</Application>
  <PresentationFormat>Widescreen</PresentationFormat>
  <Paragraphs>1000</Paragraphs>
  <Slides>82</Slides>
  <Notes>3</Notes>
  <HiddenSlides>0</HiddenSlides>
  <MMClips>0</MMClips>
  <ScaleCrop>false</ScaleCrop>
  <HeadingPairs>
    <vt:vector size="6" baseType="variant">
      <vt:variant>
        <vt:lpstr>Fonts Used</vt:lpstr>
      </vt:variant>
      <vt:variant>
        <vt:i4>11</vt:i4>
      </vt:variant>
      <vt:variant>
        <vt:lpstr>Theme</vt:lpstr>
      </vt:variant>
      <vt:variant>
        <vt:i4>16</vt:i4>
      </vt:variant>
      <vt:variant>
        <vt:lpstr>Slide Titles</vt:lpstr>
      </vt:variant>
      <vt:variant>
        <vt:i4>82</vt:i4>
      </vt:variant>
    </vt:vector>
  </HeadingPairs>
  <TitlesOfParts>
    <vt:vector size="109" baseType="lpstr">
      <vt:lpstr>.AppleSystemUIFont</vt:lpstr>
      <vt:lpstr>Aharoni</vt:lpstr>
      <vt:lpstr>Aptos</vt:lpstr>
      <vt:lpstr>Arial</vt:lpstr>
      <vt:lpstr>Baloo Bhaijaan</vt:lpstr>
      <vt:lpstr>Calibri</vt:lpstr>
      <vt:lpstr>Calibri Light</vt:lpstr>
      <vt:lpstr>Cambria</vt:lpstr>
      <vt:lpstr>Segoe UI</vt:lpstr>
      <vt:lpstr>Trebuchet MS</vt:lpstr>
      <vt:lpstr>Wingdings</vt:lpstr>
      <vt:lpstr>Theme PFC 2</vt:lpstr>
      <vt:lpstr>Custom Design</vt:lpstr>
      <vt:lpstr>PFC design 3 - banner</vt:lpstr>
      <vt:lpstr>PFC design 2 - curtains</vt:lpstr>
      <vt:lpstr>1_Custom Design</vt:lpstr>
      <vt:lpstr>2_Custom Design</vt:lpstr>
      <vt:lpstr>Closing PFC slide</vt:lpstr>
      <vt:lpstr>4_Custom Design</vt:lpstr>
      <vt:lpstr>1_Theme PFC 2</vt:lpstr>
      <vt:lpstr>3_Custom Design</vt:lpstr>
      <vt:lpstr>1_PFC design 2 - curtains</vt:lpstr>
      <vt:lpstr>1_PFC design 3 - banner</vt:lpstr>
      <vt:lpstr>5_Custom Design</vt:lpstr>
      <vt:lpstr>6_Custom Design</vt:lpstr>
      <vt:lpstr>2_Office Theme</vt:lpstr>
      <vt:lpstr>2_PFC design 3 - banner</vt:lpstr>
      <vt:lpstr>“DISMANTLING ISLAM HISTORICALLY”</vt:lpstr>
      <vt:lpstr>INTRODUCTION</vt:lpstr>
      <vt:lpstr>PowerPoint Presentation</vt:lpstr>
      <vt:lpstr>Since then, our material has matured</vt:lpstr>
      <vt:lpstr>Raymond Ibrahim’s 10 Suppositions</vt:lpstr>
      <vt:lpstr>MUSLIM’S CLAIMS</vt:lpstr>
      <vt:lpstr>Muslim’s SIN’s Traditional Claims</vt:lpstr>
      <vt:lpstr>Thus, Islam is completely dependent on:</vt:lpstr>
      <vt:lpstr>Supposition #1</vt:lpstr>
      <vt:lpstr>PowerPoint Presentation</vt:lpstr>
      <vt:lpstr>PowerPoint Presentation</vt:lpstr>
      <vt:lpstr>PowerPoint Presentation</vt:lpstr>
      <vt:lpstr>PowerPoint Presentation</vt:lpstr>
      <vt:lpstr>PowerPoint Presentation</vt:lpstr>
      <vt:lpstr>Let’s start with the name itself</vt:lpstr>
      <vt:lpstr>What does the word “Muhammad” look like today?</vt:lpstr>
      <vt:lpstr>How do we know ‘MHMD’ should be pronounced ”Mamed”?</vt:lpstr>
      <vt:lpstr>What does MHMD mean in Arabic?</vt:lpstr>
      <vt:lpstr>Examples of Church Fathers, who interpreted the Song of Songs passage as the Church and Christ, and subsequently used “MHMD” for Christ:</vt:lpstr>
      <vt:lpstr>Notice this 523 AD Inscription</vt:lpstr>
      <vt:lpstr>Synopsis:</vt:lpstr>
      <vt:lpstr>HOW WELL DID THE MUSLIMS PRESERVE MUHAMMAD’S STORY?</vt:lpstr>
      <vt:lpstr>The Problem with Extant Manuscripts</vt:lpstr>
      <vt:lpstr>The Sahaba = The eye-witness, or the “Companions of the Prophet” The Tabi’un = Those who received what they knew from the Sahaba</vt:lpstr>
      <vt:lpstr>PowerPoint Presentation</vt:lpstr>
      <vt:lpstr>What about the Muwatta of Ibn Malik?</vt:lpstr>
      <vt:lpstr>PowerPoint Presentation</vt:lpstr>
      <vt:lpstr>Who really created our Sira?</vt:lpstr>
      <vt:lpstr>PowerPoint Presentation</vt:lpstr>
      <vt:lpstr>Who really created the 9th – 10th Century Hadith?</vt:lpstr>
      <vt:lpstr>PowerPoint Presentation</vt:lpstr>
      <vt:lpstr>PowerPoint Presentation</vt:lpstr>
      <vt:lpstr>PowerPoint Presentation</vt:lpstr>
      <vt:lpstr>PowerPoint Presentation</vt:lpstr>
      <vt:lpstr>A Comparison:</vt:lpstr>
      <vt:lpstr>What does this all mean?</vt:lpstr>
      <vt:lpstr>Supposition #2</vt:lpstr>
      <vt:lpstr>Supposition #2</vt:lpstr>
      <vt:lpstr>Supposition #2 = 7th c. Evidence for Muhammad</vt:lpstr>
      <vt:lpstr>1) The ‘Doctrina Iacobi’</vt:lpstr>
      <vt:lpstr>Later revised in the 8th century</vt:lpstr>
      <vt:lpstr>Battle of Yarmuk (636 AD)</vt:lpstr>
      <vt:lpstr>Coptic Christian Bishop (690s AD)</vt:lpstr>
      <vt:lpstr>Let’s use the Crucifixion of Jesus as an example</vt:lpstr>
      <vt:lpstr>PowerPoint Presentation</vt:lpstr>
      <vt:lpstr>Comparing Christianity vs Islam</vt:lpstr>
      <vt:lpstr>Supposition #3</vt:lpstr>
      <vt:lpstr>Supposition #3 = What about the Sunni/Shia Divide?</vt:lpstr>
      <vt:lpstr>My Response #3a</vt:lpstr>
      <vt:lpstr>My Response #3b</vt:lpstr>
      <vt:lpstr>Supposition #4</vt:lpstr>
      <vt:lpstr>Supposition #4 = No Evidence for Muhammad’s Non-Existence</vt:lpstr>
      <vt:lpstr>Supposition #5</vt:lpstr>
      <vt:lpstr>Supposition #5 = Why is Muhammad so Embarrassing?</vt:lpstr>
      <vt:lpstr>Supposition #6</vt:lpstr>
      <vt:lpstr>Supposition #6 = Mecca doesn’t confront Muhammad</vt:lpstr>
      <vt:lpstr>PowerPoint Presentation</vt:lpstr>
      <vt:lpstr>What Muslims Claim</vt:lpstr>
      <vt:lpstr>Inferences to ‘Mecca’ in the Qur’an</vt:lpstr>
      <vt:lpstr>References to Mecca in the 9th &amp; 10th Century Islamic Traditions:</vt:lpstr>
      <vt:lpstr>PowerPoint Presentation</vt:lpstr>
      <vt:lpstr>PowerPoint Presentation</vt:lpstr>
      <vt:lpstr>CONCLUSIONS from Mecca #3</vt:lpstr>
      <vt:lpstr>CONCLUSIONS from Mecca #4</vt:lpstr>
      <vt:lpstr>PowerPoint Presentation</vt:lpstr>
      <vt:lpstr>PowerPoint Presentation</vt:lpstr>
      <vt:lpstr>PowerPoint Presentation</vt:lpstr>
      <vt:lpstr>Supposition #7</vt:lpstr>
      <vt:lpstr>Supposition #7 = It all comes down to ‘faith’</vt:lpstr>
      <vt:lpstr>Supposition #8</vt:lpstr>
      <vt:lpstr>Supposition #8 = It’s all a matter of faith</vt:lpstr>
      <vt:lpstr>Supposition #9</vt:lpstr>
      <vt:lpstr>Supposition #9 = This is only an academic exercis</vt:lpstr>
      <vt:lpstr>Supposition #10</vt:lpstr>
      <vt:lpstr>Supposition #10= Just prove how Irrelevant Muhammad is</vt:lpstr>
      <vt:lpstr>Polemics = “Going on the offence”</vt:lpstr>
      <vt:lpstr>#3) External Polemics</vt:lpstr>
      <vt:lpstr>Why is this ‘Historical Critique’ so popular?</vt:lpstr>
      <vt:lpstr>CONCLUSIONS</vt:lpstr>
      <vt:lpstr>CONCLUSIONS</vt:lpstr>
      <vt:lpstr>CONCLUSIONS</vt:lpstr>
      <vt:lpstr>Yet, by Casting Doubt on Islam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HISTORICAL CRITIQUE OF ISLAM’S ORIGINS’ *An overview*</dc:title>
  <cp:lastModifiedBy>Joseph Smith</cp:lastModifiedBy>
  <cp:revision>126</cp:revision>
  <dcterms:modified xsi:type="dcterms:W3CDTF">2025-07-06T23:56:10Z</dcterms:modified>
</cp:coreProperties>
</file>