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745D-4188-3F6C-3FE9-0C07554CC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112C1-B847-FC32-FB4E-579E0631F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D6BC5-B7E5-9B1B-1D2E-A8F5D6EA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ADC-9FE9-A5C1-0457-7DF078A4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BA692-78A0-9B49-B0E7-E7196C9B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0557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16F03-D4B6-627F-292F-52637283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61A48-CADC-BCA5-F344-47CA695BA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B042D-51B7-E56C-AD02-806CC3B2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13F7A-894B-8F7D-60C1-72DB1D72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FBF41-5A40-EC5B-5724-554090CD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915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7473FF-98B4-7BC0-9E54-9353F21FD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AC0FA-BF4C-0D04-4034-4F747A138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DEE9F-0860-0E99-867D-91113FBE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12E18-A034-6765-B607-85B7495A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4844A-90CE-D790-E2D1-6539899C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9402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CC15-4489-6B08-3EB6-C4214B1C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A4AD-BE2A-2172-E071-758CB2570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D81C3-AC4E-6941-5160-15ACCA95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34E45-1FE6-5A7B-C26F-3B5081D8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4DEF1-A58B-8B78-D639-C1A798B5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588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6F987-4C9D-645C-6A82-8B0A917C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758B6-5F16-3756-63CA-6363230A0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885D3-D82E-FA93-8E6A-8FE23BD7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17110-DC0C-EC4F-4E5F-1850FBBD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C0B36-5A33-34CE-3301-26427C26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581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ADD3-FF8F-FE57-8543-24E6B594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F21D4-F777-D670-E240-58B977391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4B9CC-0666-0950-D3E5-9EC7A28CB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5BB79-F75E-3737-1B52-698D1464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9FD0C-C32E-8D7B-4C13-DA9B0E7DA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15A60-F7A5-10A7-7767-C7990CF9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083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1882-A9D8-9B82-2268-7617E2B3A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3A2A7-FBBF-4E1E-1650-337AEC59C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C5930-C860-3E27-CE22-E0A2F5788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42DD5-6497-6E27-7E98-80F8592A8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A683BD-A907-11A6-F1AF-CF4601320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D71A4-AA6F-0CFE-66E3-8E115399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55424E-CAA4-1B2E-8D35-985941F7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39401-FFB3-048A-DDF7-96E81C8A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596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4B9B-B409-05B2-0F72-64F92DBC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C2C606-61E7-2264-A598-2BA17720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A30DE-9CA3-80EC-20F5-754A50F1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2EA6E-BDB2-BE8B-1C96-72960E4E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301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F34832-FE41-4884-028E-F3CC979D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E4607-4489-34EC-C257-3381565C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7AC20-F036-AAE2-7DD8-99291DDA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573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7C9BF-5D45-A056-4FBB-85394927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50F3C-29FC-ADB7-E500-265F4FF52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C78A1-2BFD-F9A5-FEA5-D025E6F86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75ADA-4461-A7BC-9ED0-C28DB506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97F5A-30B7-080E-0541-E3EEDF95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F1571-7702-1F89-5595-13C26484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844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4D88A-3100-9B8C-70C2-5ACC7A6E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92B289-6A7A-F50E-6EA1-7E00966B5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1314F-1A0D-C43D-9D9A-69AF530D9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5830A-4C11-773B-0B1C-76AE95EC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90DE3-73B7-CA5A-4CD3-ECBD2D94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75497-7E47-29A2-F018-FF8CE2E5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080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0CE23-62D5-6DEE-921D-949CF877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A5B5D-DF4C-C937-3425-BCB226F7B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2E438-4CC5-6A1C-9C7A-D9EA84DE6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4D953-CE80-4552-B187-B438A3529B49}" type="datetimeFigureOut">
              <a:rPr lang="en-SG" smtClean="0"/>
              <a:t>30/3/2023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4F850-B51C-F961-8FBE-E375B86E9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076EF-ECEB-723B-7615-A83C3286B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81AF6-D6AD-40AE-833E-59DDCE63B9D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0310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dn.com/lXdPRR7Cm4sS1CrBdrFaEkX/OTHM/Adv%20Fin%20Mgmt/Lynda.com.Corporate.Finance.Fundamentals-ELOHiM-%20%5BFirstUploads%5D/" TargetMode="External"/><Relationship Id="rId7" Type="http://schemas.openxmlformats.org/officeDocument/2006/relationships/hyperlink" Target="https://filedn.com/lXdPRR7Cm4sS1CrBdrFaEkX/OTHM/Adv%20Fin%20Mgmt/SFM_ASSIGNMENT_L7.docx_converted.docx.pdf" TargetMode="External"/><Relationship Id="rId2" Type="http://schemas.openxmlformats.org/officeDocument/2006/relationships/hyperlink" Target="https://filedn.com/lXdPRR7Cm4sS1CrBdrFaEkX/OTHM/Adv%20Fin%20Mgmt/Lynda%20-%20Accounting%20Fundamentals%20Tutori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ledn.com/lXdPRR7Cm4sS1CrBdrFaEkX/OTHM/Adv%20Fin%20Mgmt/ACT301-THM203_Topic%2010_Appdx%20D_Fin%20State%20Analysis.pdf" TargetMode="External"/><Relationship Id="rId5" Type="http://schemas.openxmlformats.org/officeDocument/2006/relationships/hyperlink" Target="https://youtu.be/c5iigcEppZw?t=14" TargetMode="External"/><Relationship Id="rId4" Type="http://schemas.openxmlformats.org/officeDocument/2006/relationships/hyperlink" Target="https://filedn.com/lXdPRR7Cm4sS1CrBdrFaEkX/OTHM/Adv%20Fin%20Mgm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CB21-CE85-DB9B-D49B-6DBDC26C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493" y="1722287"/>
            <a:ext cx="10515600" cy="1325563"/>
          </a:xfrm>
        </p:spPr>
        <p:txBody>
          <a:bodyPr/>
          <a:lstStyle/>
          <a:p>
            <a:r>
              <a:rPr lang="en-US" b="1" dirty="0"/>
              <a:t>Lesson 4</a:t>
            </a:r>
            <a:endParaRPr lang="en-SG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668298-E0D0-01ED-EA7A-52092D10C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89" y="990938"/>
            <a:ext cx="3219615" cy="374034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E03C1E0-1604-D57A-6113-BD1DCC48BAB4}"/>
              </a:ext>
            </a:extLst>
          </p:cNvPr>
          <p:cNvSpPr txBox="1">
            <a:spLocks/>
          </p:cNvSpPr>
          <p:nvPr/>
        </p:nvSpPr>
        <p:spPr>
          <a:xfrm>
            <a:off x="1558491" y="440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i="0" dirty="0">
                <a:solidFill>
                  <a:srgbClr val="1D2125"/>
                </a:solidFill>
                <a:effectLst/>
                <a:latin typeface="-apple-system"/>
              </a:rPr>
              <a:t>Making decision using Financial Ratio</a:t>
            </a:r>
          </a:p>
        </p:txBody>
      </p:sp>
    </p:spTree>
    <p:extLst>
      <p:ext uri="{BB962C8B-B14F-4D97-AF65-F5344CB8AC3E}">
        <p14:creationId xmlns:p14="http://schemas.microsoft.com/office/powerpoint/2010/main" val="192563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35646-2CFD-4610-94AF-6D4E8886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decision with Financial Ratio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90966-3A86-94AC-736F-EB2D29B98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>
                <a:hlinkClick r:id="rId2"/>
              </a:rPr>
              <a:t>Financial accounting Tutorial</a:t>
            </a:r>
            <a:endParaRPr lang="en-SG" dirty="0"/>
          </a:p>
          <a:p>
            <a:r>
              <a:rPr lang="en-SG" dirty="0">
                <a:hlinkClick r:id="rId3"/>
              </a:rPr>
              <a:t>Corporate Finance Basic</a:t>
            </a:r>
            <a:endParaRPr lang="en-SG" dirty="0"/>
          </a:p>
          <a:p>
            <a:r>
              <a:rPr lang="en-SG" dirty="0">
                <a:hlinkClick r:id="rId4"/>
              </a:rPr>
              <a:t>Strategic Financial Management Directory</a:t>
            </a:r>
            <a:endParaRPr lang="en-SG" dirty="0"/>
          </a:p>
          <a:p>
            <a:r>
              <a:rPr lang="en-SG" dirty="0">
                <a:hlinkClick r:id="rId5"/>
              </a:rPr>
              <a:t>Using Working Capital to make financial decision</a:t>
            </a:r>
            <a:endParaRPr lang="en-SG" dirty="0"/>
          </a:p>
          <a:p>
            <a:r>
              <a:rPr lang="en-SG" dirty="0">
                <a:hlinkClick r:id="rId6"/>
              </a:rPr>
              <a:t>Financial</a:t>
            </a:r>
            <a:r>
              <a:rPr lang="en-SG" dirty="0"/>
              <a:t> Analysis ppt</a:t>
            </a:r>
          </a:p>
          <a:p>
            <a:r>
              <a:rPr lang="en-SG" dirty="0">
                <a:hlinkClick r:id="rId7"/>
              </a:rPr>
              <a:t>Student assignment Analysis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103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Office Theme</vt:lpstr>
      <vt:lpstr>Lesson 4</vt:lpstr>
      <vt:lpstr>Making decision with Financial Ratio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</dc:title>
  <dc:creator>Ong Ahhuat</dc:creator>
  <cp:lastModifiedBy>Ong Ahhuat</cp:lastModifiedBy>
  <cp:revision>7</cp:revision>
  <dcterms:created xsi:type="dcterms:W3CDTF">2023-03-30T06:22:31Z</dcterms:created>
  <dcterms:modified xsi:type="dcterms:W3CDTF">2023-03-30T08:43:35Z</dcterms:modified>
</cp:coreProperties>
</file>