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5" r:id="rId4"/>
    <p:sldId id="266" r:id="rId5"/>
    <p:sldId id="268" r:id="rId6"/>
    <p:sldId id="269" r:id="rId7"/>
    <p:sldId id="270" r:id="rId8"/>
    <p:sldId id="267" r:id="rId9"/>
    <p:sldId id="263" r:id="rId10"/>
    <p:sldId id="262" r:id="rId11"/>
    <p:sldId id="257" r:id="rId12"/>
    <p:sldId id="256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2T09:52:46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1,'735'0,"-709"1,1 2,-1 0,-1 2,47 15,-16-10,-18-4,-16-1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2T09:52:4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0 132,'1'-3,"0"0,0 0,0 0,1 1,-1-1,1 0,-1 1,1-1,0 1,0 0,0-1,0 1,1 0,-1 0,0 0,1 1,4-3,4-5,-3 3,1 0,0 0,1 1,-1 0,1 0,0 1,0 0,0 1,1 0,-1 1,1 0,0 1,15 0,209 0,-8 1,-138-11,-70 7,1 0,0 2,0 0,0 2,1 0,34 5,-53-4,1 0,0-1,-1 1,1 0,-1 1,0-1,1 0,-1 1,0-1,0 1,0-1,0 1,3 3,4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3C24-E31F-A3EF-60EF-79893E6EB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02BB1-E559-3BDE-1B5D-572BBEEFA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C7ED-EE62-0A66-384E-BDABD7E6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6532-66AB-F48E-490C-CF1CBC83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EDF7-AD5A-9A59-CD9C-05755661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53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E6EB-E90C-C66B-A086-0E06D705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6428D-556D-7E17-0C17-6DF50A26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A6446-BF21-ECA1-4BD2-E32BB4E9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AC67-54C2-7186-1131-4EE00290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72A3-AF68-4BAE-8B61-B624C07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5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9F765-B45B-C315-1904-14CFA5849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798E2-99E8-FBD1-C83B-5BA417699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4D07-EFEB-2BF6-2A6E-3CECB715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B39B8-367A-DBF5-9CFC-18D46F9A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E82F-427B-D4BE-81D7-50D625B4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10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B831-B84D-B1DE-2064-CA8776EF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07B2-22D9-3F60-C609-DD232456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78331-AD3B-A424-A593-61459F08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FC25B-4753-A9C4-BF5A-98B375F8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7322-669B-54C3-0314-287EB255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82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2537-D70D-6600-0553-AA221A1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D629D-619C-6AAC-ED60-E26EEFA3E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A486-A087-6E3D-474E-5C3082CC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5D58-E135-D442-90B0-0F865F90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0552-1666-DBC3-3BC0-6A41872C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61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5E9A-8083-5B59-DC73-162D6B07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92C3-0678-4562-BC7F-72AF2B83F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5163-0739-A094-EF79-6A714E85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91A3-D9FC-605A-5383-A987871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9F6FD-CB6A-EB75-FD85-F8725FD9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4C468-A0EC-15D4-E387-58884881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774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8199-82C9-5EC1-C541-30A4DE60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B179-9447-5142-0629-5B3A8614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55B57-8D34-9ED4-88CC-99A7D33A9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AB0EB-F0F2-8C97-F104-D88E51B78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62A1C-763D-82F6-FEBE-5077E0BD6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385EF-D177-8C79-114A-C7676C50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F114C-7A8D-0F3A-04E1-8B92CF3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2E3BD-2516-1789-C9FF-76F0ADE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94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4292-D7D0-2E32-2B6E-966AD2E1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42AC8-A982-D1AD-99B0-6EE3A57C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F936A-2172-106C-1D54-1940C2FD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2289E-74DC-519B-4534-6EAF5D15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59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BF8F4-2CF9-A02C-4B67-E9916538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FDE0A-5706-B257-EFCA-8F0EF8E2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D48F5-331B-804D-7C37-7DC21DBD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66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A93A-F57D-5FA6-3235-C19E247E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B5EF-F081-0ED1-4924-ABDF4712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12134-2C5B-88A7-05F1-50298E1A1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AC09A-2C5C-D788-CA60-37ABF8A7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676E8-BAF8-8E6C-CAC9-48D8B35A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E366-8124-04BF-94F0-E8A6E103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34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2FFE-08C8-2684-E637-661F6C61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CA047-60B6-BA3F-F3E9-E290AE79E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1694-E993-09E1-7A41-767FBD63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6BB1-96E0-B5C5-7A5A-5A5BA63C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CED6B-D5F3-3408-2B3D-20046993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370C-F628-6A95-CF66-29B855B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3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77EBD-3F01-E676-4D09-88FA0CDD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E4DB1-96F3-EC0E-FD7A-304A0714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B4DD0-BC40-3195-ED46-CF7A2CCB2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1A0C-C13D-4226-8A7E-70F4F7CE8346}" type="datetimeFigureOut">
              <a:rPr lang="en-SG" smtClean="0"/>
              <a:t>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0B830-53BC-09F0-16AD-02CCFDE4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889F8-643E-F0DA-8B31-756A000E3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8745-7D96-429B-BDA9-E0DE9919585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301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6C9B-B5A0-224A-DDD3-8B5F97A29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5 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13E0E-C560-EA4A-ADA5-2124DD7B2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sz="3600" i="0" dirty="0">
                <a:solidFill>
                  <a:srgbClr val="1D2125"/>
                </a:solidFill>
                <a:effectLst/>
                <a:latin typeface="-apple-system"/>
              </a:rPr>
              <a:t>Budgetary System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2896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D86756-395F-3961-5CCE-75FAEA6E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59" y="168023"/>
            <a:ext cx="8396611" cy="56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8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989E5-280B-792A-6D8C-01E82612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9" y="0"/>
            <a:ext cx="9829644" cy="68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3F7B15-DDC9-E683-79E8-A965D170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9" y="88358"/>
            <a:ext cx="10866995" cy="67213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553D95-90FB-278B-72A8-F93E72EE57AD}"/>
                  </a:ext>
                </a:extLst>
              </p14:cNvPr>
              <p14:cNvContentPartPr/>
              <p14:nvPr/>
            </p14:nvContentPartPr>
            <p14:xfrm>
              <a:off x="5625952" y="4633767"/>
              <a:ext cx="36972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553D95-90FB-278B-72A8-F93E72EE57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952" y="4526127"/>
                <a:ext cx="477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CBF18A-788F-97D5-74EE-69994B71F563}"/>
                  </a:ext>
                </a:extLst>
              </p14:cNvPr>
              <p14:cNvContentPartPr/>
              <p14:nvPr/>
            </p14:nvContentPartPr>
            <p14:xfrm>
              <a:off x="6176032" y="4633047"/>
              <a:ext cx="350280" cy="47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CBF18A-788F-97D5-74EE-69994B71F5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2032" y="4525407"/>
                <a:ext cx="45792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38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CA5B13-5C95-600A-71E9-A3F3DEA0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06" y="15147"/>
            <a:ext cx="10022549" cy="68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2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B600E-8BF8-B0AD-143D-B4F4CCB5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55" y="0"/>
            <a:ext cx="7270891" cy="55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11C7F-0FEC-381C-FE8A-9D8DE009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11451" y="610001"/>
            <a:ext cx="9113736" cy="61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9360C-1A89-A57F-0B5F-BEA87FC5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0" y="824435"/>
            <a:ext cx="9166442" cy="53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5C457-5449-FF3D-093E-40741367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1" y="1113197"/>
            <a:ext cx="9861088" cy="51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E6DC-34E0-148E-9550-52E0B61C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Budgetary Process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9873-16A2-D485-28D1-58888DCE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Committee</a:t>
            </a:r>
          </a:p>
          <a:p>
            <a:r>
              <a:rPr lang="en-US" dirty="0"/>
              <a:t>Business Factors</a:t>
            </a:r>
          </a:p>
          <a:p>
            <a:r>
              <a:rPr lang="en-US" dirty="0"/>
              <a:t>Sales Objectives</a:t>
            </a:r>
          </a:p>
          <a:p>
            <a:r>
              <a:rPr lang="en-US" dirty="0"/>
              <a:t>Functional department engagement</a:t>
            </a:r>
          </a:p>
          <a:p>
            <a:r>
              <a:rPr lang="en-US" dirty="0"/>
              <a:t>Negotiation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Final Acceptance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0556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F4C2-FE63-DBD7-A79B-91C2C5D5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Budget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96F6-6AFD-2087-0F91-F13B67BC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  <a:p>
            <a:r>
              <a:rPr lang="en-US" dirty="0"/>
              <a:t>Control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Co-ordination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Motivation</a:t>
            </a:r>
          </a:p>
          <a:p>
            <a:r>
              <a:rPr lang="en-US" dirty="0" err="1"/>
              <a:t>Authorisation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547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6222-9C0C-C89C-EF02-89F7F7C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Budgeting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52AB-A8DD-259E-1EAA-5F3B3A5A0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 down Budgeting</a:t>
            </a:r>
          </a:p>
          <a:p>
            <a:r>
              <a:rPr lang="en-US" dirty="0"/>
              <a:t>Bottom up Budgeting</a:t>
            </a:r>
          </a:p>
          <a:p>
            <a:r>
              <a:rPr lang="en-US" dirty="0"/>
              <a:t>Non Participatory Budgeting </a:t>
            </a:r>
          </a:p>
          <a:p>
            <a:r>
              <a:rPr lang="en-US" dirty="0"/>
              <a:t>Incremental Budgeting</a:t>
            </a:r>
          </a:p>
          <a:p>
            <a:r>
              <a:rPr lang="en-US" dirty="0"/>
              <a:t>Zero based Budgeting</a:t>
            </a:r>
          </a:p>
          <a:p>
            <a:r>
              <a:rPr lang="en-US" dirty="0"/>
              <a:t>Continuous (Rolling) Budgeting</a:t>
            </a:r>
          </a:p>
          <a:p>
            <a:r>
              <a:rPr lang="en-US" dirty="0"/>
              <a:t>Activity Based Budgeting</a:t>
            </a:r>
          </a:p>
          <a:p>
            <a:r>
              <a:rPr lang="en-US" dirty="0"/>
              <a:t>Fix Budgeting</a:t>
            </a:r>
          </a:p>
          <a:p>
            <a:r>
              <a:rPr lang="en-US" dirty="0"/>
              <a:t>Flexible Budgeting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6655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6059-8DDC-FDE2-A784-5FCA9409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Incremental budgeting process</a:t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1260-D5DA-D5E9-618F-C263A273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Incremental budgeting is 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a budgeting approach whereby a new budget is from making minor changes from the current budget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. The current budget will adjust and add or subtract from the current amounts to have budgeted new quantities. The incremental budgeting process is a common and practical approach for many people.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547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A4F-6FA0-E550-39DB-21F9908C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Budget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D9FD-1D06-C6E0-F1CA-E3E1823E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Money</a:t>
            </a:r>
          </a:p>
          <a:p>
            <a:r>
              <a:rPr lang="en-US" dirty="0"/>
              <a:t>Financial goals</a:t>
            </a:r>
          </a:p>
          <a:p>
            <a:r>
              <a:rPr lang="en-US" dirty="0"/>
              <a:t>Aware of saving and deft</a:t>
            </a:r>
          </a:p>
          <a:p>
            <a:r>
              <a:rPr lang="en-US" dirty="0"/>
              <a:t>Avoid unexpected cost</a:t>
            </a:r>
          </a:p>
          <a:p>
            <a:r>
              <a:rPr lang="en-US" dirty="0"/>
              <a:t>How much money can be borrowed</a:t>
            </a:r>
          </a:p>
          <a:p>
            <a:r>
              <a:rPr lang="en-US" dirty="0"/>
              <a:t>Future emergency preparation</a:t>
            </a:r>
          </a:p>
          <a:p>
            <a:pPr marL="0" indent="0">
              <a:buNone/>
            </a:pPr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7385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92125-2946-259E-479A-EDF5B985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02851" y="-381931"/>
            <a:ext cx="5116634" cy="73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Google Sans</vt:lpstr>
      <vt:lpstr>Office Theme</vt:lpstr>
      <vt:lpstr>Lesson 5 </vt:lpstr>
      <vt:lpstr>PowerPoint Presentation</vt:lpstr>
      <vt:lpstr>PowerPoint Presentation</vt:lpstr>
      <vt:lpstr>Steps in Budgetary Process</vt:lpstr>
      <vt:lpstr>Characteristics of Budget</vt:lpstr>
      <vt:lpstr>Types of Budgeting</vt:lpstr>
      <vt:lpstr>Incremental budgeting process </vt:lpstr>
      <vt:lpstr>Benefits of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 Ahhuat</dc:creator>
  <cp:lastModifiedBy>Ong Ahhuat</cp:lastModifiedBy>
  <cp:revision>8</cp:revision>
  <dcterms:created xsi:type="dcterms:W3CDTF">2023-04-02T09:35:30Z</dcterms:created>
  <dcterms:modified xsi:type="dcterms:W3CDTF">2023-04-02T12:50:32Z</dcterms:modified>
</cp:coreProperties>
</file>