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0.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5.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3.xml" ContentType="application/vnd.openxmlformats-officedocument.presentationml.tags+xml"/>
  <Override PartName="/ppt/tags/tag44.xml" ContentType="application/vnd.openxmlformats-officedocument.presentationml.tags+xml"/>
  <Override PartName="/ppt/notesSlides/notesSlide1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1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0.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22.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 id="2147483677" r:id="rId3"/>
  </p:sldMasterIdLst>
  <p:notesMasterIdLst>
    <p:notesMasterId r:id="rId28"/>
  </p:notesMasterIdLst>
  <p:handoutMasterIdLst>
    <p:handoutMasterId r:id="rId29"/>
  </p:handoutMasterIdLst>
  <p:sldIdLst>
    <p:sldId id="540" r:id="rId4"/>
    <p:sldId id="736" r:id="rId5"/>
    <p:sldId id="550" r:id="rId6"/>
    <p:sldId id="551" r:id="rId7"/>
    <p:sldId id="724" r:id="rId8"/>
    <p:sldId id="564" r:id="rId9"/>
    <p:sldId id="725" r:id="rId10"/>
    <p:sldId id="553" r:id="rId11"/>
    <p:sldId id="667" r:id="rId12"/>
    <p:sldId id="726" r:id="rId13"/>
    <p:sldId id="670" r:id="rId14"/>
    <p:sldId id="641" r:id="rId15"/>
    <p:sldId id="728" r:id="rId16"/>
    <p:sldId id="729" r:id="rId17"/>
    <p:sldId id="727" r:id="rId18"/>
    <p:sldId id="581" r:id="rId19"/>
    <p:sldId id="730" r:id="rId20"/>
    <p:sldId id="679" r:id="rId21"/>
    <p:sldId id="680" r:id="rId22"/>
    <p:sldId id="731" r:id="rId23"/>
    <p:sldId id="732" r:id="rId24"/>
    <p:sldId id="733" r:id="rId25"/>
    <p:sldId id="734" r:id="rId26"/>
    <p:sldId id="735" r:id="rId27"/>
  </p:sldIdLst>
  <p:sldSz cx="9144000" cy="6858000" type="screen4x3"/>
  <p:notesSz cx="6858000" cy="9028113"/>
  <p:custDataLst>
    <p:tags r:id="rId30"/>
  </p:custData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069">
          <p15:clr>
            <a:srgbClr val="A4A3A4"/>
          </p15:clr>
        </p15:guide>
        <p15:guide id="2" pos="817">
          <p15:clr>
            <a:srgbClr val="A4A3A4"/>
          </p15:clr>
        </p15:guide>
        <p15:guide id="3" pos="3923">
          <p15:clr>
            <a:srgbClr val="A4A3A4"/>
          </p15:clr>
        </p15:guide>
      </p15:sldGuideLst>
    </p:ext>
    <p:ext uri="{2D200454-40CA-4A62-9FC3-DE9A4176ACB9}">
      <p15:notesGuideLst xmlns:p15="http://schemas.microsoft.com/office/powerpoint/2012/main">
        <p15:guide id="1" orient="horz" pos="28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CCCC"/>
    <a:srgbClr val="CC6600"/>
    <a:srgbClr val="FFFFCC"/>
    <a:srgbClr val="006666"/>
    <a:srgbClr val="6600CC"/>
    <a:srgbClr val="3399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014" autoAdjust="0"/>
  </p:normalViewPr>
  <p:slideViewPr>
    <p:cSldViewPr>
      <p:cViewPr varScale="1">
        <p:scale>
          <a:sx n="62" d="100"/>
          <a:sy n="62" d="100"/>
        </p:scale>
        <p:origin x="696" y="28"/>
      </p:cViewPr>
      <p:guideLst>
        <p:guide orient="horz" pos="2069"/>
        <p:guide pos="817"/>
        <p:guide pos="39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0" d="100"/>
          <a:sy n="70" d="100"/>
        </p:scale>
        <p:origin x="-2202" y="-72"/>
      </p:cViewPr>
      <p:guideLst>
        <p:guide orient="horz" pos="284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A276B-AD0B-422C-9B5A-43B69C0A2A47}" type="doc">
      <dgm:prSet loTypeId="urn:microsoft.com/office/officeart/2005/8/layout/cycle5" loCatId="cycle" qsTypeId="urn:microsoft.com/office/officeart/2005/8/quickstyle/3d1" qsCatId="3D" csTypeId="urn:microsoft.com/office/officeart/2005/8/colors/accent1_2" csCatId="accent1" phldr="1"/>
      <dgm:spPr/>
      <dgm:t>
        <a:bodyPr/>
        <a:lstStyle/>
        <a:p>
          <a:endParaRPr lang="en-US"/>
        </a:p>
      </dgm:t>
    </dgm:pt>
    <dgm:pt modelId="{B3AD3F5B-7670-4A6D-8B84-09C5C8F8F288}">
      <dgm:prSet phldrT="[Text]"/>
      <dgm:spPr/>
      <dgm:t>
        <a:bodyPr/>
        <a:lstStyle/>
        <a:p>
          <a:r>
            <a:rPr lang="en-US" dirty="0"/>
            <a:t>Develop strategy</a:t>
          </a:r>
        </a:p>
      </dgm:t>
    </dgm:pt>
    <dgm:pt modelId="{CDC39E0E-D465-4208-9ED9-3A7BB46D2671}" type="parTrans" cxnId="{E35078E4-AAD4-49AB-B5AC-70E4C0A3165F}">
      <dgm:prSet/>
      <dgm:spPr/>
      <dgm:t>
        <a:bodyPr/>
        <a:lstStyle/>
        <a:p>
          <a:endParaRPr lang="en-US"/>
        </a:p>
      </dgm:t>
    </dgm:pt>
    <dgm:pt modelId="{63E2941A-1654-4479-AD57-1C1967C3D8E9}" type="sibTrans" cxnId="{E35078E4-AAD4-49AB-B5AC-70E4C0A3165F}">
      <dgm:prSet/>
      <dgm:spPr/>
      <dgm:t>
        <a:bodyPr/>
        <a:lstStyle/>
        <a:p>
          <a:endParaRPr lang="en-US" dirty="0"/>
        </a:p>
      </dgm:t>
    </dgm:pt>
    <dgm:pt modelId="{1EC6758D-4F38-42A1-9C14-0BCBE73A3750}">
      <dgm:prSet phldrT="[Text]"/>
      <dgm:spPr/>
      <dgm:t>
        <a:bodyPr/>
        <a:lstStyle/>
        <a:p>
          <a:r>
            <a:rPr lang="en-US" dirty="0"/>
            <a:t>Plan</a:t>
          </a:r>
        </a:p>
      </dgm:t>
    </dgm:pt>
    <dgm:pt modelId="{7C518EC4-5736-4F72-BB6C-B5993D4C683B}" type="parTrans" cxnId="{598BF281-E8B4-4857-9FEC-9558ABC27445}">
      <dgm:prSet/>
      <dgm:spPr/>
      <dgm:t>
        <a:bodyPr/>
        <a:lstStyle/>
        <a:p>
          <a:endParaRPr lang="en-US"/>
        </a:p>
      </dgm:t>
    </dgm:pt>
    <dgm:pt modelId="{0C9A8D0D-7E95-4023-B2F4-22C3411F2F93}" type="sibTrans" cxnId="{598BF281-E8B4-4857-9FEC-9558ABC27445}">
      <dgm:prSet/>
      <dgm:spPr/>
      <dgm:t>
        <a:bodyPr/>
        <a:lstStyle/>
        <a:p>
          <a:endParaRPr lang="en-US" dirty="0"/>
        </a:p>
      </dgm:t>
    </dgm:pt>
    <dgm:pt modelId="{F3B1CF82-0255-477D-9AEB-78D24FF25D77}">
      <dgm:prSet phldrT="[Text]"/>
      <dgm:spPr/>
      <dgm:t>
        <a:bodyPr/>
        <a:lstStyle/>
        <a:p>
          <a:r>
            <a:rPr lang="en-US" dirty="0"/>
            <a:t>Act</a:t>
          </a:r>
        </a:p>
      </dgm:t>
    </dgm:pt>
    <dgm:pt modelId="{FE6FF2F7-1810-4A05-BAD1-EC6BDEB4A19F}" type="parTrans" cxnId="{136B27C8-1BBC-4E74-B04D-2FCF8E050EBD}">
      <dgm:prSet/>
      <dgm:spPr/>
      <dgm:t>
        <a:bodyPr/>
        <a:lstStyle/>
        <a:p>
          <a:endParaRPr lang="en-US"/>
        </a:p>
      </dgm:t>
    </dgm:pt>
    <dgm:pt modelId="{76E586D2-1C56-4258-B119-EA55128E07F7}" type="sibTrans" cxnId="{136B27C8-1BBC-4E74-B04D-2FCF8E050EBD}">
      <dgm:prSet/>
      <dgm:spPr/>
      <dgm:t>
        <a:bodyPr/>
        <a:lstStyle/>
        <a:p>
          <a:endParaRPr lang="en-US" dirty="0"/>
        </a:p>
      </dgm:t>
    </dgm:pt>
    <dgm:pt modelId="{90D8292B-D647-4DE3-9BF4-3022FDA32260}">
      <dgm:prSet phldrT="[Text]"/>
      <dgm:spPr/>
      <dgm:t>
        <a:bodyPr/>
        <a:lstStyle/>
        <a:p>
          <a:r>
            <a:rPr lang="en-US" dirty="0"/>
            <a:t>Control</a:t>
          </a:r>
        </a:p>
      </dgm:t>
    </dgm:pt>
    <dgm:pt modelId="{E337A54F-190C-4D1E-87F5-42522CF85516}" type="parTrans" cxnId="{FA1F8602-AAC1-471C-927F-E56CCE76E535}">
      <dgm:prSet/>
      <dgm:spPr/>
      <dgm:t>
        <a:bodyPr/>
        <a:lstStyle/>
        <a:p>
          <a:endParaRPr lang="en-US"/>
        </a:p>
      </dgm:t>
    </dgm:pt>
    <dgm:pt modelId="{052C9649-1353-4FF2-B1DA-0549F072FB1A}" type="sibTrans" cxnId="{FA1F8602-AAC1-471C-927F-E56CCE76E535}">
      <dgm:prSet/>
      <dgm:spPr/>
      <dgm:t>
        <a:bodyPr/>
        <a:lstStyle/>
        <a:p>
          <a:endParaRPr lang="en-US" dirty="0"/>
        </a:p>
      </dgm:t>
    </dgm:pt>
    <dgm:pt modelId="{3ED6B528-4C11-4491-B529-29779B5E7C32}" type="pres">
      <dgm:prSet presAssocID="{D7FA276B-AD0B-422C-9B5A-43B69C0A2A47}" presName="cycle" presStyleCnt="0">
        <dgm:presLayoutVars>
          <dgm:dir/>
          <dgm:resizeHandles val="exact"/>
        </dgm:presLayoutVars>
      </dgm:prSet>
      <dgm:spPr/>
    </dgm:pt>
    <dgm:pt modelId="{79A2FD86-6D02-4527-92E8-A97C2C149ABD}" type="pres">
      <dgm:prSet presAssocID="{B3AD3F5B-7670-4A6D-8B84-09C5C8F8F288}" presName="node" presStyleLbl="node1" presStyleIdx="0" presStyleCnt="4" custScaleX="165117">
        <dgm:presLayoutVars>
          <dgm:bulletEnabled val="1"/>
        </dgm:presLayoutVars>
      </dgm:prSet>
      <dgm:spPr/>
    </dgm:pt>
    <dgm:pt modelId="{27CB61B8-BB1A-461C-AA0F-DFCB24B61EAF}" type="pres">
      <dgm:prSet presAssocID="{B3AD3F5B-7670-4A6D-8B84-09C5C8F8F288}" presName="spNode" presStyleCnt="0"/>
      <dgm:spPr/>
    </dgm:pt>
    <dgm:pt modelId="{B0F8B9D9-D1A1-40F9-81BC-9807A935125E}" type="pres">
      <dgm:prSet presAssocID="{63E2941A-1654-4479-AD57-1C1967C3D8E9}" presName="sibTrans" presStyleLbl="sibTrans1D1" presStyleIdx="0" presStyleCnt="4"/>
      <dgm:spPr/>
    </dgm:pt>
    <dgm:pt modelId="{3BFB1638-5C90-4C24-947E-76603561270F}" type="pres">
      <dgm:prSet presAssocID="{1EC6758D-4F38-42A1-9C14-0BCBE73A3750}" presName="node" presStyleLbl="node1" presStyleIdx="1" presStyleCnt="4" custScaleX="147553">
        <dgm:presLayoutVars>
          <dgm:bulletEnabled val="1"/>
        </dgm:presLayoutVars>
      </dgm:prSet>
      <dgm:spPr/>
    </dgm:pt>
    <dgm:pt modelId="{FCE49A00-39F1-4ACE-9B74-0DB28C820B85}" type="pres">
      <dgm:prSet presAssocID="{1EC6758D-4F38-42A1-9C14-0BCBE73A3750}" presName="spNode" presStyleCnt="0"/>
      <dgm:spPr/>
    </dgm:pt>
    <dgm:pt modelId="{4548ADCC-FDF0-4930-8CCD-8B0F7AF52879}" type="pres">
      <dgm:prSet presAssocID="{0C9A8D0D-7E95-4023-B2F4-22C3411F2F93}" presName="sibTrans" presStyleLbl="sibTrans1D1" presStyleIdx="1" presStyleCnt="4"/>
      <dgm:spPr/>
    </dgm:pt>
    <dgm:pt modelId="{2AADDEC7-4D8D-4451-93BD-161FB0B85D6A}" type="pres">
      <dgm:prSet presAssocID="{F3B1CF82-0255-477D-9AEB-78D24FF25D77}" presName="node" presStyleLbl="node1" presStyleIdx="2" presStyleCnt="4" custScaleX="138585">
        <dgm:presLayoutVars>
          <dgm:bulletEnabled val="1"/>
        </dgm:presLayoutVars>
      </dgm:prSet>
      <dgm:spPr/>
    </dgm:pt>
    <dgm:pt modelId="{5FF2ECF4-80E7-408B-84A9-DE97A38CF6DC}" type="pres">
      <dgm:prSet presAssocID="{F3B1CF82-0255-477D-9AEB-78D24FF25D77}" presName="spNode" presStyleCnt="0"/>
      <dgm:spPr/>
    </dgm:pt>
    <dgm:pt modelId="{66790A1A-E114-4AD2-AF1B-BA7AFC1B483F}" type="pres">
      <dgm:prSet presAssocID="{76E586D2-1C56-4258-B119-EA55128E07F7}" presName="sibTrans" presStyleLbl="sibTrans1D1" presStyleIdx="2" presStyleCnt="4"/>
      <dgm:spPr/>
    </dgm:pt>
    <dgm:pt modelId="{4AD434A5-64F3-4032-8519-6AAAB51FFE55}" type="pres">
      <dgm:prSet presAssocID="{90D8292B-D647-4DE3-9BF4-3022FDA32260}" presName="node" presStyleLbl="node1" presStyleIdx="3" presStyleCnt="4" custScaleX="135396">
        <dgm:presLayoutVars>
          <dgm:bulletEnabled val="1"/>
        </dgm:presLayoutVars>
      </dgm:prSet>
      <dgm:spPr/>
    </dgm:pt>
    <dgm:pt modelId="{7B8CC221-8F34-4179-BC51-F2392E7EEB2F}" type="pres">
      <dgm:prSet presAssocID="{90D8292B-D647-4DE3-9BF4-3022FDA32260}" presName="spNode" presStyleCnt="0"/>
      <dgm:spPr/>
    </dgm:pt>
    <dgm:pt modelId="{F1D72F0A-7FE4-4F51-A943-75959CFBFF08}" type="pres">
      <dgm:prSet presAssocID="{052C9649-1353-4FF2-B1DA-0549F072FB1A}" presName="sibTrans" presStyleLbl="sibTrans1D1" presStyleIdx="3" presStyleCnt="4"/>
      <dgm:spPr/>
    </dgm:pt>
  </dgm:ptLst>
  <dgm:cxnLst>
    <dgm:cxn modelId="{FA1F8602-AAC1-471C-927F-E56CCE76E535}" srcId="{D7FA276B-AD0B-422C-9B5A-43B69C0A2A47}" destId="{90D8292B-D647-4DE3-9BF4-3022FDA32260}" srcOrd="3" destOrd="0" parTransId="{E337A54F-190C-4D1E-87F5-42522CF85516}" sibTransId="{052C9649-1353-4FF2-B1DA-0549F072FB1A}"/>
    <dgm:cxn modelId="{42D1740D-E056-4851-BB99-12086408C610}" type="presOf" srcId="{90D8292B-D647-4DE3-9BF4-3022FDA32260}" destId="{4AD434A5-64F3-4032-8519-6AAAB51FFE55}" srcOrd="0" destOrd="0" presId="urn:microsoft.com/office/officeart/2005/8/layout/cycle5"/>
    <dgm:cxn modelId="{DF3C3720-11C0-45E2-A006-46F2517D10C6}" type="presOf" srcId="{76E586D2-1C56-4258-B119-EA55128E07F7}" destId="{66790A1A-E114-4AD2-AF1B-BA7AFC1B483F}" srcOrd="0" destOrd="0" presId="urn:microsoft.com/office/officeart/2005/8/layout/cycle5"/>
    <dgm:cxn modelId="{54226E32-25D6-4A79-A0E1-AC57CCED79C4}" type="presOf" srcId="{052C9649-1353-4FF2-B1DA-0549F072FB1A}" destId="{F1D72F0A-7FE4-4F51-A943-75959CFBFF08}" srcOrd="0" destOrd="0" presId="urn:microsoft.com/office/officeart/2005/8/layout/cycle5"/>
    <dgm:cxn modelId="{4D481C5C-6753-42AC-8B26-F49F3E8784A3}" type="presOf" srcId="{F3B1CF82-0255-477D-9AEB-78D24FF25D77}" destId="{2AADDEC7-4D8D-4451-93BD-161FB0B85D6A}" srcOrd="0" destOrd="0" presId="urn:microsoft.com/office/officeart/2005/8/layout/cycle5"/>
    <dgm:cxn modelId="{02FDD756-65F8-4B8F-B26C-561035E6DE08}" type="presOf" srcId="{D7FA276B-AD0B-422C-9B5A-43B69C0A2A47}" destId="{3ED6B528-4C11-4491-B529-29779B5E7C32}" srcOrd="0" destOrd="0" presId="urn:microsoft.com/office/officeart/2005/8/layout/cycle5"/>
    <dgm:cxn modelId="{598BF281-E8B4-4857-9FEC-9558ABC27445}" srcId="{D7FA276B-AD0B-422C-9B5A-43B69C0A2A47}" destId="{1EC6758D-4F38-42A1-9C14-0BCBE73A3750}" srcOrd="1" destOrd="0" parTransId="{7C518EC4-5736-4F72-BB6C-B5993D4C683B}" sibTransId="{0C9A8D0D-7E95-4023-B2F4-22C3411F2F93}"/>
    <dgm:cxn modelId="{1A66F591-BCA3-40A5-8FF1-997BEF8855A3}" type="presOf" srcId="{1EC6758D-4F38-42A1-9C14-0BCBE73A3750}" destId="{3BFB1638-5C90-4C24-947E-76603561270F}" srcOrd="0" destOrd="0" presId="urn:microsoft.com/office/officeart/2005/8/layout/cycle5"/>
    <dgm:cxn modelId="{B0EFE0A3-213B-448B-AA07-00AC2521936F}" type="presOf" srcId="{B3AD3F5B-7670-4A6D-8B84-09C5C8F8F288}" destId="{79A2FD86-6D02-4527-92E8-A97C2C149ABD}" srcOrd="0" destOrd="0" presId="urn:microsoft.com/office/officeart/2005/8/layout/cycle5"/>
    <dgm:cxn modelId="{A3CD6DA4-FF1E-4F9F-BD66-52E40550EB1C}" type="presOf" srcId="{63E2941A-1654-4479-AD57-1C1967C3D8E9}" destId="{B0F8B9D9-D1A1-40F9-81BC-9807A935125E}" srcOrd="0" destOrd="0" presId="urn:microsoft.com/office/officeart/2005/8/layout/cycle5"/>
    <dgm:cxn modelId="{136B27C8-1BBC-4E74-B04D-2FCF8E050EBD}" srcId="{D7FA276B-AD0B-422C-9B5A-43B69C0A2A47}" destId="{F3B1CF82-0255-477D-9AEB-78D24FF25D77}" srcOrd="2" destOrd="0" parTransId="{FE6FF2F7-1810-4A05-BAD1-EC6BDEB4A19F}" sibTransId="{76E586D2-1C56-4258-B119-EA55128E07F7}"/>
    <dgm:cxn modelId="{E35078E4-AAD4-49AB-B5AC-70E4C0A3165F}" srcId="{D7FA276B-AD0B-422C-9B5A-43B69C0A2A47}" destId="{B3AD3F5B-7670-4A6D-8B84-09C5C8F8F288}" srcOrd="0" destOrd="0" parTransId="{CDC39E0E-D465-4208-9ED9-3A7BB46D2671}" sibTransId="{63E2941A-1654-4479-AD57-1C1967C3D8E9}"/>
    <dgm:cxn modelId="{E08568FD-DAD6-41B5-A70E-4087F9B853CB}" type="presOf" srcId="{0C9A8D0D-7E95-4023-B2F4-22C3411F2F93}" destId="{4548ADCC-FDF0-4930-8CCD-8B0F7AF52879}" srcOrd="0" destOrd="0" presId="urn:microsoft.com/office/officeart/2005/8/layout/cycle5"/>
    <dgm:cxn modelId="{C5A6146B-2EB9-4FA2-85B3-2A095C463016}" type="presParOf" srcId="{3ED6B528-4C11-4491-B529-29779B5E7C32}" destId="{79A2FD86-6D02-4527-92E8-A97C2C149ABD}" srcOrd="0" destOrd="0" presId="urn:microsoft.com/office/officeart/2005/8/layout/cycle5"/>
    <dgm:cxn modelId="{8DA5A727-DF79-482B-86F5-4AA393F7F963}" type="presParOf" srcId="{3ED6B528-4C11-4491-B529-29779B5E7C32}" destId="{27CB61B8-BB1A-461C-AA0F-DFCB24B61EAF}" srcOrd="1" destOrd="0" presId="urn:microsoft.com/office/officeart/2005/8/layout/cycle5"/>
    <dgm:cxn modelId="{22FB298D-CE2F-4D75-9744-EC3F70252227}" type="presParOf" srcId="{3ED6B528-4C11-4491-B529-29779B5E7C32}" destId="{B0F8B9D9-D1A1-40F9-81BC-9807A935125E}" srcOrd="2" destOrd="0" presId="urn:microsoft.com/office/officeart/2005/8/layout/cycle5"/>
    <dgm:cxn modelId="{2BD70F1C-8525-4580-94A6-E303C3C02A6A}" type="presParOf" srcId="{3ED6B528-4C11-4491-B529-29779B5E7C32}" destId="{3BFB1638-5C90-4C24-947E-76603561270F}" srcOrd="3" destOrd="0" presId="urn:microsoft.com/office/officeart/2005/8/layout/cycle5"/>
    <dgm:cxn modelId="{85B11002-FD84-4892-A70F-66235E3B78DC}" type="presParOf" srcId="{3ED6B528-4C11-4491-B529-29779B5E7C32}" destId="{FCE49A00-39F1-4ACE-9B74-0DB28C820B85}" srcOrd="4" destOrd="0" presId="urn:microsoft.com/office/officeart/2005/8/layout/cycle5"/>
    <dgm:cxn modelId="{10E07859-E87B-4625-B92E-142B981C9465}" type="presParOf" srcId="{3ED6B528-4C11-4491-B529-29779B5E7C32}" destId="{4548ADCC-FDF0-4930-8CCD-8B0F7AF52879}" srcOrd="5" destOrd="0" presId="urn:microsoft.com/office/officeart/2005/8/layout/cycle5"/>
    <dgm:cxn modelId="{EF5AADDC-EDA1-43FA-AEAC-E3581393C5A8}" type="presParOf" srcId="{3ED6B528-4C11-4491-B529-29779B5E7C32}" destId="{2AADDEC7-4D8D-4451-93BD-161FB0B85D6A}" srcOrd="6" destOrd="0" presId="urn:microsoft.com/office/officeart/2005/8/layout/cycle5"/>
    <dgm:cxn modelId="{F1466135-FFE6-4997-B5C6-D04B7A17DE09}" type="presParOf" srcId="{3ED6B528-4C11-4491-B529-29779B5E7C32}" destId="{5FF2ECF4-80E7-408B-84A9-DE97A38CF6DC}" srcOrd="7" destOrd="0" presId="urn:microsoft.com/office/officeart/2005/8/layout/cycle5"/>
    <dgm:cxn modelId="{BCF244E2-FED1-42FF-B5E5-C2AF41681A99}" type="presParOf" srcId="{3ED6B528-4C11-4491-B529-29779B5E7C32}" destId="{66790A1A-E114-4AD2-AF1B-BA7AFC1B483F}" srcOrd="8" destOrd="0" presId="urn:microsoft.com/office/officeart/2005/8/layout/cycle5"/>
    <dgm:cxn modelId="{576DD34F-87C2-46A2-9965-5E2DE79E4089}" type="presParOf" srcId="{3ED6B528-4C11-4491-B529-29779B5E7C32}" destId="{4AD434A5-64F3-4032-8519-6AAAB51FFE55}" srcOrd="9" destOrd="0" presId="urn:microsoft.com/office/officeart/2005/8/layout/cycle5"/>
    <dgm:cxn modelId="{CB0C7549-4633-4186-A576-C902B149FF6B}" type="presParOf" srcId="{3ED6B528-4C11-4491-B529-29779B5E7C32}" destId="{7B8CC221-8F34-4179-BC51-F2392E7EEB2F}" srcOrd="10" destOrd="0" presId="urn:microsoft.com/office/officeart/2005/8/layout/cycle5"/>
    <dgm:cxn modelId="{9F3A2291-435D-4990-AEB4-32FBDAB79A71}" type="presParOf" srcId="{3ED6B528-4C11-4491-B529-29779B5E7C32}" destId="{F1D72F0A-7FE4-4F51-A943-75959CFBFF08}" srcOrd="11" destOrd="0" presId="urn:microsoft.com/office/officeart/2005/8/layout/cycle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D7AD9-E4F6-4903-A86A-62F8CA3452C9}"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n-US"/>
        </a:p>
      </dgm:t>
    </dgm:pt>
    <dgm:pt modelId="{5A513C45-B0D1-4CEF-96E7-5BE17897C6D7}">
      <dgm:prSet phldrT="[Text]"/>
      <dgm:spPr/>
      <dgm:t>
        <a:bodyPr/>
        <a:lstStyle/>
        <a:p>
          <a:r>
            <a:rPr lang="en-US" dirty="0"/>
            <a:t>Forces managers to plan</a:t>
          </a:r>
        </a:p>
      </dgm:t>
    </dgm:pt>
    <dgm:pt modelId="{7B130B67-70F1-4997-A5A7-CF160B2CDAE5}" type="parTrans" cxnId="{31CB55A9-B264-45A9-9A2F-86F4A74B6073}">
      <dgm:prSet/>
      <dgm:spPr/>
      <dgm:t>
        <a:bodyPr/>
        <a:lstStyle/>
        <a:p>
          <a:endParaRPr lang="en-US"/>
        </a:p>
      </dgm:t>
    </dgm:pt>
    <dgm:pt modelId="{50E3E230-AEC0-413E-A6AF-7A6E3FE75181}" type="sibTrans" cxnId="{31CB55A9-B264-45A9-9A2F-86F4A74B6073}">
      <dgm:prSet/>
      <dgm:spPr/>
      <dgm:t>
        <a:bodyPr/>
        <a:lstStyle/>
        <a:p>
          <a:endParaRPr lang="en-US"/>
        </a:p>
      </dgm:t>
    </dgm:pt>
    <dgm:pt modelId="{465BFC60-5F20-435D-8826-B6F901E660D5}">
      <dgm:prSet phldrT="[Text]"/>
      <dgm:spPr/>
      <dgm:t>
        <a:bodyPr/>
        <a:lstStyle/>
        <a:p>
          <a:r>
            <a:rPr lang="en-US" dirty="0"/>
            <a:t>Promotes coordination and communication</a:t>
          </a:r>
        </a:p>
      </dgm:t>
    </dgm:pt>
    <dgm:pt modelId="{CB75D7B7-E611-4BFE-808E-6C229A48221C}" type="parTrans" cxnId="{A047F151-07D2-4332-92CF-995CD0AAB29F}">
      <dgm:prSet/>
      <dgm:spPr/>
      <dgm:t>
        <a:bodyPr/>
        <a:lstStyle/>
        <a:p>
          <a:endParaRPr lang="en-US"/>
        </a:p>
      </dgm:t>
    </dgm:pt>
    <dgm:pt modelId="{2D3FA405-64E0-41FC-911B-27B07A4284A9}" type="sibTrans" cxnId="{A047F151-07D2-4332-92CF-995CD0AAB29F}">
      <dgm:prSet/>
      <dgm:spPr/>
      <dgm:t>
        <a:bodyPr/>
        <a:lstStyle/>
        <a:p>
          <a:endParaRPr lang="en-US"/>
        </a:p>
      </dgm:t>
    </dgm:pt>
    <dgm:pt modelId="{5C3239BA-70EF-49F8-A211-BDD15AD2F966}">
      <dgm:prSet phldrT="[Text]"/>
      <dgm:spPr/>
      <dgm:t>
        <a:bodyPr/>
        <a:lstStyle/>
        <a:p>
          <a:r>
            <a:rPr lang="en-US" dirty="0"/>
            <a:t>Provides a benchmark</a:t>
          </a:r>
        </a:p>
      </dgm:t>
    </dgm:pt>
    <dgm:pt modelId="{5E5985DF-0583-4319-81CE-C847771F6621}" type="parTrans" cxnId="{16A65DC0-F568-4EFC-91F4-45148814201D}">
      <dgm:prSet/>
      <dgm:spPr/>
      <dgm:t>
        <a:bodyPr/>
        <a:lstStyle/>
        <a:p>
          <a:endParaRPr lang="en-US"/>
        </a:p>
      </dgm:t>
    </dgm:pt>
    <dgm:pt modelId="{E677DFE0-1A55-4274-B31A-E8AA9AE2406C}" type="sibTrans" cxnId="{16A65DC0-F568-4EFC-91F4-45148814201D}">
      <dgm:prSet/>
      <dgm:spPr/>
      <dgm:t>
        <a:bodyPr/>
        <a:lstStyle/>
        <a:p>
          <a:endParaRPr lang="en-US"/>
        </a:p>
      </dgm:t>
    </dgm:pt>
    <dgm:pt modelId="{D2B4FAD8-F16E-4231-A591-291AE980F2E0}" type="pres">
      <dgm:prSet presAssocID="{49DD7AD9-E4F6-4903-A86A-62F8CA3452C9}" presName="diagram" presStyleCnt="0">
        <dgm:presLayoutVars>
          <dgm:dir/>
          <dgm:resizeHandles val="exact"/>
        </dgm:presLayoutVars>
      </dgm:prSet>
      <dgm:spPr/>
    </dgm:pt>
    <dgm:pt modelId="{3770FB58-E0E4-43E4-B2CB-D356827C8E8E}" type="pres">
      <dgm:prSet presAssocID="{5A513C45-B0D1-4CEF-96E7-5BE17897C6D7}" presName="node" presStyleLbl="node1" presStyleIdx="0" presStyleCnt="3">
        <dgm:presLayoutVars>
          <dgm:bulletEnabled val="1"/>
        </dgm:presLayoutVars>
      </dgm:prSet>
      <dgm:spPr/>
    </dgm:pt>
    <dgm:pt modelId="{5ADF441C-855C-4E1C-B9BA-11332D00F3B3}" type="pres">
      <dgm:prSet presAssocID="{50E3E230-AEC0-413E-A6AF-7A6E3FE75181}" presName="sibTrans" presStyleCnt="0"/>
      <dgm:spPr/>
    </dgm:pt>
    <dgm:pt modelId="{042DABE3-27E7-42BF-BCF4-C62999765289}" type="pres">
      <dgm:prSet presAssocID="{465BFC60-5F20-435D-8826-B6F901E660D5}" presName="node" presStyleLbl="node1" presStyleIdx="1" presStyleCnt="3">
        <dgm:presLayoutVars>
          <dgm:bulletEnabled val="1"/>
        </dgm:presLayoutVars>
      </dgm:prSet>
      <dgm:spPr/>
    </dgm:pt>
    <dgm:pt modelId="{13EA19DA-1A1F-49A1-931F-DD73759AD160}" type="pres">
      <dgm:prSet presAssocID="{2D3FA405-64E0-41FC-911B-27B07A4284A9}" presName="sibTrans" presStyleCnt="0"/>
      <dgm:spPr/>
    </dgm:pt>
    <dgm:pt modelId="{657EBABC-B060-4075-984E-EB3538EEB7FF}" type="pres">
      <dgm:prSet presAssocID="{5C3239BA-70EF-49F8-A211-BDD15AD2F966}" presName="node" presStyleLbl="node1" presStyleIdx="2" presStyleCnt="3">
        <dgm:presLayoutVars>
          <dgm:bulletEnabled val="1"/>
        </dgm:presLayoutVars>
      </dgm:prSet>
      <dgm:spPr/>
    </dgm:pt>
  </dgm:ptLst>
  <dgm:cxnLst>
    <dgm:cxn modelId="{3F150C0E-17BA-416E-B7C7-BCCB6B9677DE}" type="presOf" srcId="{5A513C45-B0D1-4CEF-96E7-5BE17897C6D7}" destId="{3770FB58-E0E4-43E4-B2CB-D356827C8E8E}" srcOrd="0" destOrd="0" presId="urn:microsoft.com/office/officeart/2005/8/layout/default"/>
    <dgm:cxn modelId="{9C65343D-6C5E-4373-8F83-94A45CAD4C67}" type="presOf" srcId="{465BFC60-5F20-435D-8826-B6F901E660D5}" destId="{042DABE3-27E7-42BF-BCF4-C62999765289}" srcOrd="0" destOrd="0" presId="urn:microsoft.com/office/officeart/2005/8/layout/default"/>
    <dgm:cxn modelId="{B7BB7A4F-9E9F-497C-B3A7-EEA6E4CD45A6}" type="presOf" srcId="{5C3239BA-70EF-49F8-A211-BDD15AD2F966}" destId="{657EBABC-B060-4075-984E-EB3538EEB7FF}" srcOrd="0" destOrd="0" presId="urn:microsoft.com/office/officeart/2005/8/layout/default"/>
    <dgm:cxn modelId="{1EF70E71-407B-4B24-9912-AA88E6F463E4}" type="presOf" srcId="{49DD7AD9-E4F6-4903-A86A-62F8CA3452C9}" destId="{D2B4FAD8-F16E-4231-A591-291AE980F2E0}" srcOrd="0" destOrd="0" presId="urn:microsoft.com/office/officeart/2005/8/layout/default"/>
    <dgm:cxn modelId="{A047F151-07D2-4332-92CF-995CD0AAB29F}" srcId="{49DD7AD9-E4F6-4903-A86A-62F8CA3452C9}" destId="{465BFC60-5F20-435D-8826-B6F901E660D5}" srcOrd="1" destOrd="0" parTransId="{CB75D7B7-E611-4BFE-808E-6C229A48221C}" sibTransId="{2D3FA405-64E0-41FC-911B-27B07A4284A9}"/>
    <dgm:cxn modelId="{31CB55A9-B264-45A9-9A2F-86F4A74B6073}" srcId="{49DD7AD9-E4F6-4903-A86A-62F8CA3452C9}" destId="{5A513C45-B0D1-4CEF-96E7-5BE17897C6D7}" srcOrd="0" destOrd="0" parTransId="{7B130B67-70F1-4997-A5A7-CF160B2CDAE5}" sibTransId="{50E3E230-AEC0-413E-A6AF-7A6E3FE75181}"/>
    <dgm:cxn modelId="{16A65DC0-F568-4EFC-91F4-45148814201D}" srcId="{49DD7AD9-E4F6-4903-A86A-62F8CA3452C9}" destId="{5C3239BA-70EF-49F8-A211-BDD15AD2F966}" srcOrd="2" destOrd="0" parTransId="{5E5985DF-0583-4319-81CE-C847771F6621}" sibTransId="{E677DFE0-1A55-4274-B31A-E8AA9AE2406C}"/>
    <dgm:cxn modelId="{945DB0EB-0169-4E95-9290-5DE15B6C9297}" type="presParOf" srcId="{D2B4FAD8-F16E-4231-A591-291AE980F2E0}" destId="{3770FB58-E0E4-43E4-B2CB-D356827C8E8E}" srcOrd="0" destOrd="0" presId="urn:microsoft.com/office/officeart/2005/8/layout/default"/>
    <dgm:cxn modelId="{6936560A-149C-4CAC-9502-2CC6AFBE3CF6}" type="presParOf" srcId="{D2B4FAD8-F16E-4231-A591-291AE980F2E0}" destId="{5ADF441C-855C-4E1C-B9BA-11332D00F3B3}" srcOrd="1" destOrd="0" presId="urn:microsoft.com/office/officeart/2005/8/layout/default"/>
    <dgm:cxn modelId="{27CA4BA8-F141-4437-9B06-385A64FEC86A}" type="presParOf" srcId="{D2B4FAD8-F16E-4231-A591-291AE980F2E0}" destId="{042DABE3-27E7-42BF-BCF4-C62999765289}" srcOrd="2" destOrd="0" presId="urn:microsoft.com/office/officeart/2005/8/layout/default"/>
    <dgm:cxn modelId="{5D968D31-2FBA-43C9-9917-5C2AA62FED2D}" type="presParOf" srcId="{D2B4FAD8-F16E-4231-A591-291AE980F2E0}" destId="{13EA19DA-1A1F-49A1-931F-DD73759AD160}" srcOrd="3" destOrd="0" presId="urn:microsoft.com/office/officeart/2005/8/layout/default"/>
    <dgm:cxn modelId="{CA73E0B7-E337-4C55-AA01-ADEC82D99824}" type="presParOf" srcId="{D2B4FAD8-F16E-4231-A591-291AE980F2E0}" destId="{657EBABC-B060-4075-984E-EB3538EEB7FF}" srcOrd="4"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058B6C-82B8-4A62-BF87-9A2273AF75A9}"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n-US"/>
        </a:p>
      </dgm:t>
    </dgm:pt>
    <dgm:pt modelId="{A4A06C93-652A-4920-8E8D-E4084BD63B13}">
      <dgm:prSet phldrT="[Text]"/>
      <dgm:spPr/>
      <dgm:t>
        <a:bodyPr/>
        <a:lstStyle/>
        <a:p>
          <a:r>
            <a:rPr lang="en-US" dirty="0"/>
            <a:t>Cash Budget</a:t>
          </a:r>
        </a:p>
      </dgm:t>
    </dgm:pt>
    <dgm:pt modelId="{949159D3-A503-4522-9F98-95492C120EDE}" type="parTrans" cxnId="{E0BF26CC-4B8A-41B3-9C9E-38F34063F6AB}">
      <dgm:prSet/>
      <dgm:spPr/>
      <dgm:t>
        <a:bodyPr/>
        <a:lstStyle/>
        <a:p>
          <a:endParaRPr lang="en-US"/>
        </a:p>
      </dgm:t>
    </dgm:pt>
    <dgm:pt modelId="{F39B21C1-EA17-4B84-BA8D-F930734DCC39}" type="sibTrans" cxnId="{E0BF26CC-4B8A-41B3-9C9E-38F34063F6AB}">
      <dgm:prSet/>
      <dgm:spPr/>
      <dgm:t>
        <a:bodyPr/>
        <a:lstStyle/>
        <a:p>
          <a:endParaRPr lang="en-US"/>
        </a:p>
      </dgm:t>
    </dgm:pt>
    <dgm:pt modelId="{60940D59-68B3-4064-B77D-ABA5B1DBCD17}">
      <dgm:prSet phldrT="[Text]"/>
      <dgm:spPr/>
      <dgm:t>
        <a:bodyPr/>
        <a:lstStyle/>
        <a:p>
          <a:r>
            <a:rPr lang="en-US" dirty="0"/>
            <a:t>Budgeted Balance Sheet</a:t>
          </a:r>
        </a:p>
      </dgm:t>
    </dgm:pt>
    <dgm:pt modelId="{D54177AE-8884-41F6-B02E-D3745E28A878}" type="parTrans" cxnId="{DF9B5FBF-39DA-46E8-955D-A514BE1EEE60}">
      <dgm:prSet/>
      <dgm:spPr/>
      <dgm:t>
        <a:bodyPr/>
        <a:lstStyle/>
        <a:p>
          <a:endParaRPr lang="en-US"/>
        </a:p>
      </dgm:t>
    </dgm:pt>
    <dgm:pt modelId="{03A1BF3A-F3B3-48B1-ABA1-CB61D5E29965}" type="sibTrans" cxnId="{DF9B5FBF-39DA-46E8-955D-A514BE1EEE60}">
      <dgm:prSet/>
      <dgm:spPr/>
      <dgm:t>
        <a:bodyPr/>
        <a:lstStyle/>
        <a:p>
          <a:endParaRPr lang="en-US"/>
        </a:p>
      </dgm:t>
    </dgm:pt>
    <dgm:pt modelId="{B24E7B00-82A7-458B-821E-27C82293FA72}">
      <dgm:prSet phldrT="[Text]"/>
      <dgm:spPr/>
      <dgm:t>
        <a:bodyPr/>
        <a:lstStyle/>
        <a:p>
          <a:r>
            <a:rPr lang="en-US" dirty="0"/>
            <a:t>Budgeted Statement of Cash Flows</a:t>
          </a:r>
        </a:p>
      </dgm:t>
    </dgm:pt>
    <dgm:pt modelId="{9252A429-3E32-406B-8A15-442CD1521D23}" type="parTrans" cxnId="{2AA650CF-E338-4562-90FD-E666BC7D3751}">
      <dgm:prSet/>
      <dgm:spPr/>
      <dgm:t>
        <a:bodyPr/>
        <a:lstStyle/>
        <a:p>
          <a:endParaRPr lang="en-US"/>
        </a:p>
      </dgm:t>
    </dgm:pt>
    <dgm:pt modelId="{71239BF8-D489-4463-A955-79AD2B08AB1D}" type="sibTrans" cxnId="{2AA650CF-E338-4562-90FD-E666BC7D3751}">
      <dgm:prSet/>
      <dgm:spPr/>
      <dgm:t>
        <a:bodyPr/>
        <a:lstStyle/>
        <a:p>
          <a:endParaRPr lang="en-US"/>
        </a:p>
      </dgm:t>
    </dgm:pt>
    <dgm:pt modelId="{3CFB9464-F426-46F4-9894-D85C6B3F1693}" type="pres">
      <dgm:prSet presAssocID="{E3058B6C-82B8-4A62-BF87-9A2273AF75A9}" presName="diagram" presStyleCnt="0">
        <dgm:presLayoutVars>
          <dgm:dir/>
          <dgm:resizeHandles val="exact"/>
        </dgm:presLayoutVars>
      </dgm:prSet>
      <dgm:spPr/>
    </dgm:pt>
    <dgm:pt modelId="{990A2A13-E101-4965-94B3-06F966E3A4E2}" type="pres">
      <dgm:prSet presAssocID="{A4A06C93-652A-4920-8E8D-E4084BD63B13}" presName="node" presStyleLbl="node1" presStyleIdx="0" presStyleCnt="3">
        <dgm:presLayoutVars>
          <dgm:bulletEnabled val="1"/>
        </dgm:presLayoutVars>
      </dgm:prSet>
      <dgm:spPr/>
    </dgm:pt>
    <dgm:pt modelId="{00AE8292-45D6-4EBB-BD1A-DE2319A006C7}" type="pres">
      <dgm:prSet presAssocID="{F39B21C1-EA17-4B84-BA8D-F930734DCC39}" presName="sibTrans" presStyleCnt="0"/>
      <dgm:spPr/>
    </dgm:pt>
    <dgm:pt modelId="{15B7C87E-3354-4FF0-A28F-98C8F7EEBE6F}" type="pres">
      <dgm:prSet presAssocID="{60940D59-68B3-4064-B77D-ABA5B1DBCD17}" presName="node" presStyleLbl="node1" presStyleIdx="1" presStyleCnt="3">
        <dgm:presLayoutVars>
          <dgm:bulletEnabled val="1"/>
        </dgm:presLayoutVars>
      </dgm:prSet>
      <dgm:spPr/>
    </dgm:pt>
    <dgm:pt modelId="{53385BF2-C516-4AD5-8DFD-39D471CCD719}" type="pres">
      <dgm:prSet presAssocID="{03A1BF3A-F3B3-48B1-ABA1-CB61D5E29965}" presName="sibTrans" presStyleCnt="0"/>
      <dgm:spPr/>
    </dgm:pt>
    <dgm:pt modelId="{9BFBDD1B-D029-45D5-9869-20FE9E214F43}" type="pres">
      <dgm:prSet presAssocID="{B24E7B00-82A7-458B-821E-27C82293FA72}" presName="node" presStyleLbl="node1" presStyleIdx="2" presStyleCnt="3">
        <dgm:presLayoutVars>
          <dgm:bulletEnabled val="1"/>
        </dgm:presLayoutVars>
      </dgm:prSet>
      <dgm:spPr/>
    </dgm:pt>
  </dgm:ptLst>
  <dgm:cxnLst>
    <dgm:cxn modelId="{3E34E73D-B143-4A75-BDF2-E8DF992A56B1}" type="presOf" srcId="{60940D59-68B3-4064-B77D-ABA5B1DBCD17}" destId="{15B7C87E-3354-4FF0-A28F-98C8F7EEBE6F}" srcOrd="0" destOrd="0" presId="urn:microsoft.com/office/officeart/2005/8/layout/default"/>
    <dgm:cxn modelId="{CB3C0384-D16E-4A3F-BFAD-34AD299C923F}" type="presOf" srcId="{B24E7B00-82A7-458B-821E-27C82293FA72}" destId="{9BFBDD1B-D029-45D5-9869-20FE9E214F43}" srcOrd="0" destOrd="0" presId="urn:microsoft.com/office/officeart/2005/8/layout/default"/>
    <dgm:cxn modelId="{2DDD3D89-E3B8-40D6-98C8-22BB0CE37EB2}" type="presOf" srcId="{A4A06C93-652A-4920-8E8D-E4084BD63B13}" destId="{990A2A13-E101-4965-94B3-06F966E3A4E2}" srcOrd="0" destOrd="0" presId="urn:microsoft.com/office/officeart/2005/8/layout/default"/>
    <dgm:cxn modelId="{DF9B5FBF-39DA-46E8-955D-A514BE1EEE60}" srcId="{E3058B6C-82B8-4A62-BF87-9A2273AF75A9}" destId="{60940D59-68B3-4064-B77D-ABA5B1DBCD17}" srcOrd="1" destOrd="0" parTransId="{D54177AE-8884-41F6-B02E-D3745E28A878}" sibTransId="{03A1BF3A-F3B3-48B1-ABA1-CB61D5E29965}"/>
    <dgm:cxn modelId="{E0BF26CC-4B8A-41B3-9C9E-38F34063F6AB}" srcId="{E3058B6C-82B8-4A62-BF87-9A2273AF75A9}" destId="{A4A06C93-652A-4920-8E8D-E4084BD63B13}" srcOrd="0" destOrd="0" parTransId="{949159D3-A503-4522-9F98-95492C120EDE}" sibTransId="{F39B21C1-EA17-4B84-BA8D-F930734DCC39}"/>
    <dgm:cxn modelId="{2AA650CF-E338-4562-90FD-E666BC7D3751}" srcId="{E3058B6C-82B8-4A62-BF87-9A2273AF75A9}" destId="{B24E7B00-82A7-458B-821E-27C82293FA72}" srcOrd="2" destOrd="0" parTransId="{9252A429-3E32-406B-8A15-442CD1521D23}" sibTransId="{71239BF8-D489-4463-A955-79AD2B08AB1D}"/>
    <dgm:cxn modelId="{89DFBDF8-4732-46D1-952A-F4A7AFD2AF38}" type="presOf" srcId="{E3058B6C-82B8-4A62-BF87-9A2273AF75A9}" destId="{3CFB9464-F426-46F4-9894-D85C6B3F1693}" srcOrd="0" destOrd="0" presId="urn:microsoft.com/office/officeart/2005/8/layout/default"/>
    <dgm:cxn modelId="{61D9B6CF-0EB8-49B0-A340-3336D56E0138}" type="presParOf" srcId="{3CFB9464-F426-46F4-9894-D85C6B3F1693}" destId="{990A2A13-E101-4965-94B3-06F966E3A4E2}" srcOrd="0" destOrd="0" presId="urn:microsoft.com/office/officeart/2005/8/layout/default"/>
    <dgm:cxn modelId="{647AFB9A-497B-4CC3-8416-927CAA9B21AB}" type="presParOf" srcId="{3CFB9464-F426-46F4-9894-D85C6B3F1693}" destId="{00AE8292-45D6-4EBB-BD1A-DE2319A006C7}" srcOrd="1" destOrd="0" presId="urn:microsoft.com/office/officeart/2005/8/layout/default"/>
    <dgm:cxn modelId="{94CDE103-42FF-4CE3-9FE9-FF445D040A4E}" type="presParOf" srcId="{3CFB9464-F426-46F4-9894-D85C6B3F1693}" destId="{15B7C87E-3354-4FF0-A28F-98C8F7EEBE6F}" srcOrd="2" destOrd="0" presId="urn:microsoft.com/office/officeart/2005/8/layout/default"/>
    <dgm:cxn modelId="{8E270B7D-A9B4-4B76-9A78-C6D3717C3450}" type="presParOf" srcId="{3CFB9464-F426-46F4-9894-D85C6B3F1693}" destId="{53385BF2-C516-4AD5-8DFD-39D471CCD719}" srcOrd="3" destOrd="0" presId="urn:microsoft.com/office/officeart/2005/8/layout/default"/>
    <dgm:cxn modelId="{FC57850A-7E15-4DA0-ABFF-3E34565DD94F}" type="presParOf" srcId="{3CFB9464-F426-46F4-9894-D85C6B3F1693}" destId="{9BFBDD1B-D029-45D5-9869-20FE9E214F43}" srcOrd="4"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2FD86-6D02-4527-92E8-A97C2C149ABD}">
      <dsp:nvSpPr>
        <dsp:cNvPr id="0" name=""/>
        <dsp:cNvSpPr/>
      </dsp:nvSpPr>
      <dsp:spPr>
        <a:xfrm>
          <a:off x="2730350" y="1624"/>
          <a:ext cx="2670585" cy="1051303"/>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Develop strategy</a:t>
          </a:r>
        </a:p>
      </dsp:txBody>
      <dsp:txXfrm>
        <a:off x="2781670" y="52944"/>
        <a:ext cx="2567945" cy="948663"/>
      </dsp:txXfrm>
    </dsp:sp>
    <dsp:sp modelId="{B0F8B9D9-D1A1-40F9-81BC-9807A935125E}">
      <dsp:nvSpPr>
        <dsp:cNvPr id="0" name=""/>
        <dsp:cNvSpPr/>
      </dsp:nvSpPr>
      <dsp:spPr>
        <a:xfrm>
          <a:off x="2019133" y="838081"/>
          <a:ext cx="3471409" cy="3471409"/>
        </a:xfrm>
        <a:custGeom>
          <a:avLst/>
          <a:gdLst/>
          <a:ahLst/>
          <a:cxnLst/>
          <a:rect l="0" t="0" r="0" b="0"/>
          <a:pathLst>
            <a:path>
              <a:moveTo>
                <a:pt x="2736230" y="317389"/>
              </a:moveTo>
              <a:arcTo wR="1735704" hR="1735704" stAng="18312023" swAng="1175954"/>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3BFB1638-5C90-4C24-947E-76603561270F}">
      <dsp:nvSpPr>
        <dsp:cNvPr id="0" name=""/>
        <dsp:cNvSpPr/>
      </dsp:nvSpPr>
      <dsp:spPr>
        <a:xfrm>
          <a:off x="4608094" y="1737329"/>
          <a:ext cx="2386506" cy="1051303"/>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Plan</a:t>
          </a:r>
        </a:p>
      </dsp:txBody>
      <dsp:txXfrm>
        <a:off x="4659414" y="1788649"/>
        <a:ext cx="2283866" cy="948663"/>
      </dsp:txXfrm>
    </dsp:sp>
    <dsp:sp modelId="{4548ADCC-FDF0-4930-8CCD-8B0F7AF52879}">
      <dsp:nvSpPr>
        <dsp:cNvPr id="0" name=""/>
        <dsp:cNvSpPr/>
      </dsp:nvSpPr>
      <dsp:spPr>
        <a:xfrm>
          <a:off x="2329938" y="527276"/>
          <a:ext cx="3471409" cy="3471409"/>
        </a:xfrm>
        <a:custGeom>
          <a:avLst/>
          <a:gdLst/>
          <a:ahLst/>
          <a:cxnLst/>
          <a:rect l="0" t="0" r="0" b="0"/>
          <a:pathLst>
            <a:path>
              <a:moveTo>
                <a:pt x="3321653" y="2440997"/>
              </a:moveTo>
              <a:arcTo wR="1735704" hR="1735704" stAng="1438521" swAng="116762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AADDEC7-4D8D-4451-93BD-161FB0B85D6A}">
      <dsp:nvSpPr>
        <dsp:cNvPr id="0" name=""/>
        <dsp:cNvSpPr/>
      </dsp:nvSpPr>
      <dsp:spPr>
        <a:xfrm>
          <a:off x="2944913" y="3473034"/>
          <a:ext cx="2241459" cy="1051303"/>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Act</a:t>
          </a:r>
        </a:p>
      </dsp:txBody>
      <dsp:txXfrm>
        <a:off x="2996233" y="3524354"/>
        <a:ext cx="2138819" cy="948663"/>
      </dsp:txXfrm>
    </dsp:sp>
    <dsp:sp modelId="{66790A1A-E114-4AD2-AF1B-BA7AFC1B483F}">
      <dsp:nvSpPr>
        <dsp:cNvPr id="0" name=""/>
        <dsp:cNvSpPr/>
      </dsp:nvSpPr>
      <dsp:spPr>
        <a:xfrm>
          <a:off x="2329938" y="527276"/>
          <a:ext cx="3471409" cy="3471409"/>
        </a:xfrm>
        <a:custGeom>
          <a:avLst/>
          <a:gdLst/>
          <a:ahLst/>
          <a:cxnLst/>
          <a:rect l="0" t="0" r="0" b="0"/>
          <a:pathLst>
            <a:path>
              <a:moveTo>
                <a:pt x="475330" y="2929072"/>
              </a:moveTo>
              <a:arcTo wR="1735704" hR="1735704" stAng="8193855" swAng="116762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4AD434A5-64F3-4032-8519-6AAAB51FFE55}">
      <dsp:nvSpPr>
        <dsp:cNvPr id="0" name=""/>
        <dsp:cNvSpPr/>
      </dsp:nvSpPr>
      <dsp:spPr>
        <a:xfrm>
          <a:off x="1234998" y="1737329"/>
          <a:ext cx="2189880" cy="1051303"/>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Control</a:t>
          </a:r>
        </a:p>
      </dsp:txBody>
      <dsp:txXfrm>
        <a:off x="1286318" y="1788649"/>
        <a:ext cx="2087240" cy="948663"/>
      </dsp:txXfrm>
    </dsp:sp>
    <dsp:sp modelId="{F1D72F0A-7FE4-4F51-A943-75959CFBFF08}">
      <dsp:nvSpPr>
        <dsp:cNvPr id="0" name=""/>
        <dsp:cNvSpPr/>
      </dsp:nvSpPr>
      <dsp:spPr>
        <a:xfrm>
          <a:off x="2640744" y="838081"/>
          <a:ext cx="3471409" cy="3471409"/>
        </a:xfrm>
        <a:custGeom>
          <a:avLst/>
          <a:gdLst/>
          <a:ahLst/>
          <a:cxnLst/>
          <a:rect l="0" t="0" r="0" b="0"/>
          <a:pathLst>
            <a:path>
              <a:moveTo>
                <a:pt x="317389" y="735179"/>
              </a:moveTo>
              <a:arcTo wR="1735704" hR="1735704" stAng="12912023" swAng="1175954"/>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0FB58-E0E4-43E4-B2CB-D356827C8E8E}">
      <dsp:nvSpPr>
        <dsp:cNvPr id="0" name=""/>
        <dsp:cNvSpPr/>
      </dsp:nvSpPr>
      <dsp:spPr>
        <a:xfrm>
          <a:off x="460905" y="1046"/>
          <a:ext cx="3479899" cy="208793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Forces managers to plan</a:t>
          </a:r>
        </a:p>
      </dsp:txBody>
      <dsp:txXfrm>
        <a:off x="460905" y="1046"/>
        <a:ext cx="3479899" cy="2087939"/>
      </dsp:txXfrm>
    </dsp:sp>
    <dsp:sp modelId="{042DABE3-27E7-42BF-BCF4-C62999765289}">
      <dsp:nvSpPr>
        <dsp:cNvPr id="0" name=""/>
        <dsp:cNvSpPr/>
      </dsp:nvSpPr>
      <dsp:spPr>
        <a:xfrm>
          <a:off x="4288794" y="1046"/>
          <a:ext cx="3479899" cy="208793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Promotes coordination and communication</a:t>
          </a:r>
        </a:p>
      </dsp:txBody>
      <dsp:txXfrm>
        <a:off x="4288794" y="1046"/>
        <a:ext cx="3479899" cy="2087939"/>
      </dsp:txXfrm>
    </dsp:sp>
    <dsp:sp modelId="{657EBABC-B060-4075-984E-EB3538EEB7FF}">
      <dsp:nvSpPr>
        <dsp:cNvPr id="0" name=""/>
        <dsp:cNvSpPr/>
      </dsp:nvSpPr>
      <dsp:spPr>
        <a:xfrm>
          <a:off x="2374850" y="2436975"/>
          <a:ext cx="3479899" cy="208793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Provides a benchmark</a:t>
          </a:r>
        </a:p>
      </dsp:txBody>
      <dsp:txXfrm>
        <a:off x="2374850" y="2436975"/>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A2A13-E101-4965-94B3-06F966E3A4E2}">
      <dsp:nvSpPr>
        <dsp:cNvPr id="0" name=""/>
        <dsp:cNvSpPr/>
      </dsp:nvSpPr>
      <dsp:spPr>
        <a:xfrm>
          <a:off x="744" y="145603"/>
          <a:ext cx="2902148" cy="174128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Cash Budget</a:t>
          </a:r>
        </a:p>
      </dsp:txBody>
      <dsp:txXfrm>
        <a:off x="744" y="145603"/>
        <a:ext cx="2902148" cy="1741289"/>
      </dsp:txXfrm>
    </dsp:sp>
    <dsp:sp modelId="{15B7C87E-3354-4FF0-A28F-98C8F7EEBE6F}">
      <dsp:nvSpPr>
        <dsp:cNvPr id="0" name=""/>
        <dsp:cNvSpPr/>
      </dsp:nvSpPr>
      <dsp:spPr>
        <a:xfrm>
          <a:off x="3193107" y="145603"/>
          <a:ext cx="2902148" cy="174128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Budgeted Balance Sheet</a:t>
          </a:r>
        </a:p>
      </dsp:txBody>
      <dsp:txXfrm>
        <a:off x="3193107" y="145603"/>
        <a:ext cx="2902148" cy="1741289"/>
      </dsp:txXfrm>
    </dsp:sp>
    <dsp:sp modelId="{9BFBDD1B-D029-45D5-9869-20FE9E214F43}">
      <dsp:nvSpPr>
        <dsp:cNvPr id="0" name=""/>
        <dsp:cNvSpPr/>
      </dsp:nvSpPr>
      <dsp:spPr>
        <a:xfrm>
          <a:off x="1596925" y="2177107"/>
          <a:ext cx="2902148" cy="1741289"/>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Budgeted Statement of Cash Flows</a:t>
          </a:r>
        </a:p>
      </dsp:txBody>
      <dsp:txXfrm>
        <a:off x="1596925"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8:54.591"/>
    </inkml:context>
    <inkml:brush xml:id="br0">
      <inkml:brushProperty name="width" value="0.05" units="cm"/>
      <inkml:brushProperty name="height" value="0.05" units="cm"/>
      <inkml:brushProperty name="color" value="#F6630D"/>
    </inkml:brush>
  </inkml:definitions>
  <inkml:trace contextRef="#ctx0" brushRef="#br0">0 66 11477,'0'0'2225,"43"-33"-2113,-21 17-112,-11 3-656,-11 10-1553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4.609"/>
    </inkml:context>
    <inkml:brush xml:id="br0">
      <inkml:brushProperty name="width" value="0.05" units="cm"/>
      <inkml:brushProperty name="height" value="0.05" units="cm"/>
      <inkml:brushProperty name="color" value="#F6630D"/>
    </inkml:brush>
  </inkml:definitions>
  <inkml:trace contextRef="#ctx0" brushRef="#br0">78 114 5507,'0'0'3388,"11"-16"-2945,36-46 18,-44 59-396,0-1 0,0 2 0,0-1 0,0 0 0,0 1 0,1-1 0,-1 1 1,1 0-1,0 0 0,-1 1 0,1-1 0,0 1 0,0-1 0,0 1 0,0 1 0,0-1 0,0 0 0,1 1 0,-1 0 0,0 0 0,0 0 0,6 2 0,8-2 216,59-1 746,99 3 40,-167-1-987,0 0 0,0 1 0,10 2 1,-18-3-60,1-1 0,0 1 0,-1-1 0,1 1 0,-1-1 0,1 1 0,-1 0 0,1 0 0,-1 0 0,1-1 0,-1 2 0,0-1 0,0 0 0,1 0 0,-1 0 0,0 0 0,0 1 0,0-1 0,0 1 0,-1-1 0,1 1 0,0-1 0,-1 1 0,2 1 0,-2 0 12,0 0 0,0 0 0,0 1 0,0-1 0,0 0 0,-1 0 0,1 0 0,-1 0 0,0 0 0,0 0 0,0 0 0,0 0 0,0 0 0,-1 0 0,1-1 0,-4 5 0,-1 0 91,0-1-1,-1 1 0,0-1 0,-10 6 0,11-7-65,-74 50 384,-2-4-1,-3-4 1,-98 40-1,181-85-412,-1-1 0,0 0-1,0 1 1,1 0 0,-1-1 0,1 1-1,0 0 1,-1 0 0,1 0-1,0 1 1,0-1 0,0 0 0,-1 4-1,2-5-42,1 0-1,0 0 1,-1 1 0,1-1-1,0 0 1,0 0-1,0 0 1,0 0 0,0 1-1,0-1 1,0 0-1,0 0 1,0 0 0,1 1-1,-1-1 1,1 0 0,-1 0-1,0 0 1,1 0-1,0 0 1,-1 0 0,1 0-1,0 0 1,-1 0-1,1 0 1,0 0 0,0-1-1,0 1 1,0 0-1,0 0 1,0-1 0,0 1-1,0 0 1,0-1-1,0 1 1,2-1 0,13 9-277,35 10 0,-30-12-32,33 16 0,-53-22 347,-1 0 1,1-1-1,0 1 0,-1 0 0,1 0 0,0 0 0,-1 0 0,1 0 0,-1-1 0,1 1 0,-1 0 0,0 0 0,1 0 0,-1 0 0,0 0 1,0 0-1,0 0 0,0 1 0,0-1 0,0 0 0,0 0 0,0 0 0,0 0 0,0 0 0,-1 0 0,1 0 0,0 0 0,-1 0 0,1 0 0,0 0 1,-1-1-1,1 1 0,-1 0 0,0 0 0,1 0 0,-1 0 0,0-1 0,1 1 0,-1 0 0,0-1 0,0 1 0,0 0 0,0-1 0,-1 1 1,-11 6 184,0 0 0,0-1 0,0-1 0,-26 7 0,-62 11 912,93-22-974,7 1-100,9-2-213,18-2-420,24-13-1477,-15-1-3493,-11 5-3403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5.057"/>
    </inkml:context>
    <inkml:brush xml:id="br0">
      <inkml:brushProperty name="width" value="0.05" units="cm"/>
      <inkml:brushProperty name="height" value="0.05" units="cm"/>
      <inkml:brushProperty name="color" value="#F6630D"/>
    </inkml:brush>
  </inkml:definitions>
  <inkml:trace contextRef="#ctx0" brushRef="#br0">181 1 6931,'0'0'5195,"-12"1"-4435,-38 5-128,48-6-586,1 0 1,-1 1-1,0-1 0,1 1 1,-1-1-1,1 1 0,-1-1 1,1 1-1,-1 0 0,1 0 0,-1 0 1,1 0-1,0 0 0,-1 0 1,1 0-1,0 0 0,0 0 0,0 1 1,0-1-1,0 0 0,0 1 1,-1 1-1,-2 5 164,-7 7-47,1 1-1,1 1 0,0 0 1,1 0-1,1 0 0,1 1 1,0 0-1,1 1 0,1-1 1,1 1-1,1 0 0,0 35 1,1-52-182,1-1 0,1 1 0,-1-1 0,0 0 0,0 1 0,1-1 0,-1 1 0,0-1 0,1 1 0,-1-1 0,1 0 0,0 1 0,0-1 0,-1 0 0,1 0 0,0 0 0,0 1 0,0-1 0,0 0 0,0 0 0,0 0 0,1 0 0,-1-1 0,0 1 0,0 0 0,1 0 0,-1-1 0,0 1 0,1-1 0,-1 1 0,1-1 0,1 1 0,5 0-211,1 0-1,0-1 0,-1 1 1,15-3-1,-2 1-148,-18 1 246,1-1 0,-1 1 0,0-1 0,0 0 0,0 0 0,1 0 0,-1-1 0,0 1 0,-1-1-1,1 1 1,0-1 0,0 0 0,-1 0 0,1-1 0,-1 1 0,0 0 0,1-1 0,1-3 0,9-19-3771,-9 15 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5.415"/>
    </inkml:context>
    <inkml:brush xml:id="br0">
      <inkml:brushProperty name="width" value="0.05" units="cm"/>
      <inkml:brushProperty name="height" value="0.05" units="cm"/>
      <inkml:brushProperty name="color" value="#F6630D"/>
    </inkml:brush>
  </inkml:definitions>
  <inkml:trace contextRef="#ctx0" brushRef="#br0">98 1 7491,'0'0'9157,"-11"49"-8293,0-23 176,0 3-47,0 3-401,4-3-400,-7 1-192,3-1 0,0-7-96,4 4-272,3-6-480,4-10-1185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5.805"/>
    </inkml:context>
    <inkml:brush xml:id="br0">
      <inkml:brushProperty name="width" value="0.05" units="cm"/>
      <inkml:brushProperty name="height" value="0.05" units="cm"/>
      <inkml:brushProperty name="color" value="#F6630D"/>
    </inkml:brush>
  </inkml:definitions>
  <inkml:trace contextRef="#ctx0" brushRef="#br0">530 65 1441,'0'0'7091,"-14"-11"-5936,-49-30-274,60 39-791,-1 1 1,1-1 0,-1 0-1,0 1 1,1 0 0,-1 0 0,0 0-1,0 1 1,0-1 0,0 1 0,0 0-1,1 0 1,-1 0 0,0 0 0,0 1-1,0 0 1,0-1 0,-4 3 0,5-2-23,-6 2 124,0 0-1,0 1 1,1 0 0,-1 0-1,1 1 1,0 0-1,-11 10 1,-49 49 736,61-57-849,-107 121 544,94-101-644,1 0 0,2 0 0,-17 36 0,31-57-50,1 0 0,-1-1 0,1 1 0,1 0 0,-1 0 0,1 0 0,0 1 0,1-1 0,-1 10 0,1-16 57,0 0-1,0 1 0,0-1 1,0 0-1,0 1 1,1-1-1,-1 1 0,0-1 1,0 0-1,0 1 0,0-1 1,0 0-1,1 1 0,-1-1 1,0 0-1,0 0 1,1 1-1,-1-1 0,0 0 1,0 0-1,1 1 0,-1-1 1,0 0-1,1 0 0,-1 1 1,0-1-1,1 0 1,-1 0-1,0 0 0,1 0 1,-1 0-1,0 0 0,1 0 1,-1 0-1,1 0 0,-1 0 1,0 0-1,1 0 0,-1 0 1,0 0-1,1 0 1,-1 0-1,1 0 0,-1 0 1,0 0-1,1 0 0,-1-1 1,6 1-111,17 1-471,-15 0 213,0-1 1,1 0 0,-1 0-1,16-3 1,-21 2-28,0 0 1,1 0 0,-1-1-1,0 1 1,0-1-1,0 1 1,0-1-1,0 0 1,4-4-1,18-16-3559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6.188"/>
    </inkml:context>
    <inkml:brush xml:id="br0">
      <inkml:brushProperty name="width" value="0.05" units="cm"/>
      <inkml:brushProperty name="height" value="0.05" units="cm"/>
      <inkml:brushProperty name="color" value="#F6630D"/>
    </inkml:brush>
  </inkml:definitions>
  <inkml:trace contextRef="#ctx0" brushRef="#br0">307 1 6883,'0'0'7283,"-112"198"-6802,58-117 111,7 3-112,11-13-224,11-2-96,7-11-160,4-9-112,14-40-640,0 1-2385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6.657"/>
    </inkml:context>
    <inkml:brush xml:id="br0">
      <inkml:brushProperty name="width" value="0.05" units="cm"/>
      <inkml:brushProperty name="height" value="0.05" units="cm"/>
      <inkml:brushProperty name="color" value="#F6630D"/>
    </inkml:brush>
  </inkml:definitions>
  <inkml:trace contextRef="#ctx0" brushRef="#br0">679 34 5539,'0'0'4041,"-32"-6"-2835,-103-15 710,118 18-1169,-1 1 1,-31 1-1,31 1-247,16 0-450,0 0-1,0 0 0,0 0 0,0 0 1,0 0-1,0 0 0,1 1 0,-1-1 0,0 1 1,0-1-1,0 1 0,1 0 0,-1 0 0,0-1 1,1 1-1,-1 1 0,1-1 0,-3 2 1,2 0-29,1-1 0,-1 1 0,1 0 0,0 0 0,0 0 0,0 0 0,0 0 0,1 0 0,-1 0 0,1 0 0,0 3 0,-3 19-45,2-1 0,1 0 0,1 0 1,0 1-1,2-1 0,1 0 1,1 0-1,12 34 0,-10-41-21,5 12-135,-1 0 0,-1 0 0,-2 1 0,0 0 0,4 55-1,-11-76 180,-1 5 0,0 0 1,-2 22-1,1-32 6,0 1-1,0-1 0,0 0 1,0 0-1,-1 0 0,0 0 1,0 0-1,0 0 0,0 0 1,-1-1-1,1 1 0,-5 4 1,-2 0 42,0-1 1,0 0 0,-1 0 0,0-1-1,-1 0 1,1-1 0,-1 0-1,0 0 1,0-1 0,-1-1 0,-13 3-1,-10 0 486,0-1 0,-51 0 0,-10-4 1258,94-1-1762,1 0 1,-1 0-1,0 0 1,1 0-1,-1 0 1,0 0-1,1-1 1,-1 1 0,1 0-1,-1-1 1,0 0-1,1 1 1,-1-1-1,1 0 1,-1 0-1,1 1 1,0-1 0,-3-2-1,3 1-41,0 0 0,0-1 1,0 1-1,0 0 0,1 0 0,-1 0 0,1 0 1,-1-1-1,1 1 0,0 0 0,0 0 0,0-5 1,0 5-83,0 1 1,0-1-1,0 0 0,0 0 1,1 1-1,-1-1 1,1 0-1,-1 1 0,1-1 1,-1 0-1,1 1 1,0-1-1,0 1 0,0-1 1,0 1-1,0-1 1,0 1-1,0 0 1,1 0-1,-1-1 0,0 1 1,1 0-1,1-1 1,2 0-791,0-1 0,1 1 0,0 0 0,-1 0 0,1 1 0,7-1 0,26-5-7052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7.157"/>
    </inkml:context>
    <inkml:brush xml:id="br0">
      <inkml:brushProperty name="width" value="0.05" units="cm"/>
      <inkml:brushProperty name="height" value="0.05" units="cm"/>
      <inkml:brushProperty name="color" value="#F6630D"/>
    </inkml:brush>
  </inkml:definitions>
  <inkml:trace contextRef="#ctx0" brushRef="#br0">1 270 5747,'0'0'8195,"9"2"-7904,9 2-350,-1-2 0,1 0 0,0-1 0,0-1 1,-1-1-1,1 0 0,0-1 0,-1-1 0,1-1 0,27-9 0,1-6-121,60-32 0,-87 40 145,0-1 0,0-1 0,-1-1-1,-1 0 1,20-22 0,-34 33 29,0 0 0,-1 0 0,1 0 0,-1 0 0,0-1 0,0 1 0,0-1 1,0 0-1,-1 1 0,1-1 0,-1 0 0,0 0 0,0 0 0,-1 0 0,1 0 0,-1 0 0,0-7 0,0 10 1,0 1-1,0-1 1,0 1-1,0-1 1,0 0 0,-1 1-1,1-1 1,0 1-1,0-1 1,-1 1-1,1-1 1,0 0-1,-1 1 1,1-1 0,0 1-1,-1 0 1,1-1-1,-1 1 1,1-1-1,-1 1 1,1 0-1,-1-1 1,1 1-1,-1 0 1,0-1 0,1 1-1,-1 0 1,1 0-1,-1 0 1,0 0-1,1-1 1,-2 1-1,-23 0 147,18 0-110,-16-1 71,-29 3 77,49-2-161,0 1-1,-1-1 1,1 1-1,0 0 1,-1 0 0,1 1-1,0-1 1,0 1-1,0 0 1,0-1 0,0 1-1,-3 4 1,-3 3 176,0-1-1,1 1 1,0 1 0,1 0 0,0 0 0,0 0 0,1 1-1,1 0 1,0 0 0,0 0 0,1 1 0,0 0-1,1-1 1,1 1 0,0 0 0,-1 22 0,2-18-48,1-9-84,0 0 0,0 0 0,1 0 0,0 7 0,0-12-59,0 1 0,-1-1 0,1 0 0,0 0 0,0 1 0,0-1 0,1 0 0,-1 0 0,0 0 0,1 0 0,-1-1 0,1 1 0,0 0 0,0-1 0,-1 1 0,4 1 0,2 1-95,1 1 0,-1-2 0,1 1 0,0-1 0,1 0 0,-1-1 1,9 2-1,-4-2-1567,0 0 0,18-1 0,-6-1-6414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7.563"/>
    </inkml:context>
    <inkml:brush xml:id="br0">
      <inkml:brushProperty name="width" value="0.05" units="cm"/>
      <inkml:brushProperty name="height" value="0.05" units="cm"/>
      <inkml:brushProperty name="color" value="#F6630D"/>
    </inkml:brush>
  </inkml:definitions>
  <inkml:trace contextRef="#ctx0" brushRef="#br0">585 1 6563,'0'0'3975,"-8"30"-3329,0-4-499,-10 40 444,-33 75-1,-227 424 2929,262-536-3509,-1 0-1,-1-2 0,-22 26 1,38-51-56,0 0 0,-1 0 1,1 0-1,-1 0 0,1-1 0,-1 1 1,1-1-1,-1 1 0,0-1 1,0 0-1,1 0 0,-1 0 0,-4 1 1,-39 0-4445,31-3 1365,-14 1-3649</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7.935"/>
    </inkml:context>
    <inkml:brush xml:id="br0">
      <inkml:brushProperty name="width" value="0.05" units="cm"/>
      <inkml:brushProperty name="height" value="0.05" units="cm"/>
      <inkml:brushProperty name="color" value="#F6630D"/>
    </inkml:brush>
  </inkml:definitions>
  <inkml:trace contextRef="#ctx0" brushRef="#br0">1 7 7219,'0'0'5875,"202"-7"-4819,-91 14-719,1 6-113,-11-10-144,-14 0-80,-12 0-128,-67-3-2658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1.167"/>
    </inkml:context>
    <inkml:brush xml:id="br0">
      <inkml:brushProperty name="width" value="0.05" units="cm"/>
      <inkml:brushProperty name="height" value="0.05" units="cm"/>
      <inkml:brushProperty name="color" value="#AB008B"/>
    </inkml:brush>
  </inkml:definitions>
  <inkml:trace contextRef="#ctx0" brushRef="#br0">217 7 5090,'0'0'4776,"-3"-1"-3536,-9-4 5612,12 7-7829,-1 12 1088,-2 0 0,1-1 0,-2 1 0,0 0-1,-1-1 1,0 0 0,-1 0 0,-9 15 0,-15 38 49,-53 120-17,55-128 87,15-25 54,11-18-3038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8:57.989"/>
    </inkml:context>
    <inkml:brush xml:id="br0">
      <inkml:brushProperty name="width" value="0.05" units="cm"/>
      <inkml:brushProperty name="height" value="0.05" units="cm"/>
      <inkml:brushProperty name="color" value="#F6630D"/>
    </inkml:brush>
  </inkml:definitions>
  <inkml:trace contextRef="#ctx0" brushRef="#br0">0 16 5763,'3'1'4712,"-2"-1"-4714,0 0 0,0 1 1,0-1-1,0 0 0,-1 0 1,1 0-1,0 0 1,0-1-1,0 1 0,0 0 1,0 0-1,0 0 0,0-1 1,1 0-1,5-5-3,-6 5 8,0 0 1,0 1-1,0-1 0,0 0 1,0 0-1,0 1 1,0-1-1,0 1 1,0-1-1,0 1 1,0-1-1,0 1 1,0 0-1,1 0 1,-1-1-1,0 1 1,0 0-1,0 0 1,2 0-1,58 0 499,-61 9-198,2 213 1541,-1 167-1545,-8-189-132,7-199-158,0-1 0,0 1 0,0-1 0,0 1 0,0-1 0,0 0 0,0 1 0,0-1 0,0 1 0,0-1 0,0 0 0,1 1 0,-1-1 0,0 0 0,0 1 0,0-1 0,1 0 0,-1 1 0,0-1 0,0 0 0,1 1 0,-1-1 0,0 0 0,1 1 0,-1-1 0,0 0 0,1 0 0,-1 0 0,0 1 0,1-1 0,-1 0 0,0 0 0,1 0 0,-1 0 0,1 0 0,-1 0 0,0 0 0,1 0 0,-1 0 0,1 0 0,-1 0 0,0 0 0,1 0 0,2 0 2695,-1 0-2720,-1 0 0,1 0 0,-1 0-1,0 0 1,1 0 0,-1-1 0,1 1-1,-1 0 1,0-1 0,1 1 0,-1-1-1,0 1 1,2-2 0,1-9-1773,-3-2-1656</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4.831"/>
    </inkml:context>
    <inkml:brush xml:id="br0">
      <inkml:brushProperty name="width" value="0.05" units="cm"/>
      <inkml:brushProperty name="height" value="0.05" units="cm"/>
      <inkml:brushProperty name="color" value="#AB008B"/>
    </inkml:brush>
  </inkml:definitions>
  <inkml:trace contextRef="#ctx0" brushRef="#br0">3531 562 2273,'0'0'7278,"-7"-10"-6846,-2-2-293,-18-28 611,25 36-407,-1-1 1,0 1-1,0 0 1,-1 0-1,1 0 1,-1 0-1,0 1 1,1-1-1,-2 1 0,1 0 1,0 0-1,-10-4 1,1 2 120,0 0 0,-1 1 0,-18-3 0,-31-9 394,43 7-677,17 7-153,0 1 0,1-1-1,-1 1 1,0 0 0,0-1-1,0 2 1,-1-1 0,1 0-1,0 1 1,-5-1-1,-111 1 24,110-1-34,0 0 0,0-1 0,1 0 0,-1 0 0,-8-4 0,-27-6 71,-84-20 302,83 19-177,-50-7 0,-26 5-102,-52-8 37,110 14-115,-1 4 1,-112 4-1,82 2-5,-140-12-12,104-14 32,34 14-31,-103-16 99,144 21-11,0 2-1,-73 5 1,41 1-91,-219 24 405,300-25-413,-27 2 21,0 2 1,0 2-1,-49 16 0,20 5 199,1 2 0,1 3 0,-56 42 0,75-47-52,2 2-1,-50 51 1,83-75-154,1 0-1,0 0 1,1 1 0,-1 0 0,1 0 0,1 0 0,-6 14 0,-13 58 246,5-15-147,10-40-111,0 1 0,2 0 1,0 1-1,0 29 0,4 103 34,2-80-34,0-57-2,2 0 1,0 1-1,2-1 1,8 24 0,6 32 8,-16-56-19,1 0 0,1-1 0,1 1 0,1-1 0,1 0 0,1 0 0,0-1 0,2 0 0,0-1 0,1 0 0,25 27 0,-18-23-8,-1 1 0,-1 0 0,19 36 0,-14-27 17,1-1 0,50 51 0,-69-78-2,5 5 0,2 0-1,-1-1 1,1 1-1,0-2 0,20 10 1,64 25 11,-74-33-13,202 71-15,-119-54-18,191 22-1,-39-10-75,-121-8 102,-46-9 4,103 9-1,435 54-312,-541-71 301,119 3-1,91-14-375,-151-4-151,-70 3 479,-19 1-14,108-12 0,-143 6 71,-1-1-1,1-2 0,-1 0 0,0-1 1,0-1-1,-1 0 0,-1-2 1,1 0-1,28-24 0,9-13-101,72-80 1,-98 96 46,49-55-949,-56 60 1217,-2-1 0,-1-1 0,-2-1 0,24-49 0,-16 30-162,12-26 13,32-84 1,-54 114-65,-2-1 0,-1-1 0,8-66 0,37-202 109,-47 273-138,1 0-182,-2-1 1,-2 0-1,5-85 0,-13 116 168,1 8 54,-1-1 0,0 0 0,0 1 0,0-1-1,-1 1 1,1-1 0,-1 1 0,0-1 0,0 1-1,-1-1 1,1 1 0,-1 0 0,0 0 0,0-1-1,-1 1 1,-3-4 0,-13-11 125,-2 0 0,0 1 1,-39-24-1,14 10-8,-43-30-61,-3 4-1,-2 5 0,-2 3 1,-3 5-1,-1 4 1,-111-29-1,178 62 42,-1 0 0,1 3 0,-1 1 0,-52 0 0,85 4-98,-21 0-77,19 0 72,-1 1-1,1 0 1,-1 0 0,1 0-1,0 1 1,0-1-1,-1 1 1,1 0 0,0 0-1,0 0 1,1 0-1,-1 0 1,0 1 0,1-1-1,0 1 1,-1 0-1,1 0 1,0-1 0,-3 7-1,1-3-18,1 0-1,0 0 1,0 1-1,0-1 1,1 1-1,0-1 1,0 1-1,1 0 1,-2 11-1,3-16 15,0 0 1,0-1-1,0 1 0,0 0 0,0 0 0,1-1 0,-1 1 0,0 0 0,1 0 0,0-1 0,-1 1 0,1 0 0,0-1 1,0 1-1,1 1 0,1-1-7,-1 0 1,1 0 0,-1 0 0,1-1-1,0 1 1,0-1 0,4 2-1,2 1-67,-1 0-535,0-1 1,-1 2-1,13 8 0,0 9-4025</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8.012"/>
    </inkml:context>
    <inkml:brush xml:id="br0">
      <inkml:brushProperty name="width" value="0.05" units="cm"/>
      <inkml:brushProperty name="height" value="0.05" units="cm"/>
      <inkml:brushProperty name="color" value="#AB008B"/>
    </inkml:brush>
  </inkml:definitions>
  <inkml:trace contextRef="#ctx0" brushRef="#br0">29 52 5811,'0'0'6421,"15"-8"-5220,45-27-182,-45 27 1974,-15 21-1472,-1 18-851,-1 0 0,-13 57 0,-25 64 133,-1 7-757,34-126-129,2 0 0,-2 62-1,7-7-3629,0-75-1631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8.724"/>
    </inkml:context>
    <inkml:brush xml:id="br0">
      <inkml:brushProperty name="width" value="0.05" units="cm"/>
      <inkml:brushProperty name="height" value="0.05" units="cm"/>
      <inkml:brushProperty name="color" value="#AB008B"/>
    </inkml:brush>
  </inkml:definitions>
  <inkml:trace contextRef="#ctx0" brushRef="#br0">141 46 7347,'0'0'2671,"-6"-7"-2415,-18-24 339,18 24 3127,49 8-3500,-1 3-1,70 13 1,78 32-1082,-182-46 841,24 8-66,-31-11 83,0 1 0,0-1 0,0 1 0,0-1-1,0 1 1,0 0 0,0 0 0,0-1 0,0 1 0,-1 0 0,1 0 0,0 0-1,-1 0 1,1 0 0,0 0 0,-1 0 0,1 0 0,-1 0 0,0 0 0,1 0 0,-1 0-1,0 0 1,1 3 0,-1-2 36,0 1-1,-1 0 0,1-1 1,0 1-1,-1 0 1,0 0-1,0-1 1,0 1-1,0-1 0,0 1 1,0-1-1,0 1 1,-1-1-1,1 0 0,-1 0 1,0 1-1,0-1 1,0 0-1,0-1 1,-3 4-1,-4 0 101,0 1 0,0-2 0,-1 1 0,-12 3 0,-9 5 146,-282 99 837,308-111-1121,0 1-1,0 0 0,0 0 0,0 0 1,0 1-1,0 0 0,1 0 0,-8 6 1,12-9-10,-1 1 0,0 0 0,0 0 1,1 0-1,-1 0 0,0 0 0,1 0 1,-1 0-1,1 0 0,-1 1 0,1-1 1,0 0-1,-1 0 0,1 0 0,0 0 1,0 1-1,0-1 0,0 1 0,0 0-2,1 0 0,-1 0 0,1 0 0,0 0 0,0 0 0,0-1 0,0 1 0,0 0 0,0-1 0,0 1 0,0-1 0,0 1 0,1-1 0,2 3 0,12 8-76,0-1-1,34 19 1,7 3-271,-43-25 335,14 12-12,-27-19 50,0 1 0,0-1 1,1 0-1,-1 1 0,0-1 1,0 1-1,-1-1 0,1 1 0,0-1 1,0 1-1,-1 0 0,1-1 0,-1 1 1,0 0-1,1-1 0,-1 5 1,1-2 66,-1-1 0,0 1-1,0 0 1,0 0 0,-1 0 0,1 0 0,-1 0 0,0 0 0,0 0 0,0 0 0,-1-1 0,1 1 0,-1-1 0,0 1 0,0-1 0,0 1 0,-1-1 0,1 0 0,-1 0-1,1 0 1,-1 0 0,0-1 0,0 1 0,-4 2 0,-25 16 375,0 0 0,0-2 0,-65 26 0,69-33-190,21-10-251,6-7-606,1 3 198,0-1-1,0 1 1,0-1-1,0 0 1,1 1-1,-1-1 1,1 1-1,0-1 1,0 1-1,0-1 1,0 1-1,0-1 0,1 1 1,1-3-1,14-9-4929</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9.423"/>
    </inkml:context>
    <inkml:brush xml:id="br0">
      <inkml:brushProperty name="width" value="0.05" units="cm"/>
      <inkml:brushProperty name="height" value="0.05" units="cm"/>
      <inkml:brushProperty name="color" value="#AB008B"/>
    </inkml:brush>
  </inkml:definitions>
  <inkml:trace contextRef="#ctx0" brushRef="#br0">112 10 2369,'0'0'6131,"-3"0"-5376,-20-5 282,20 2 697,-4 2-1413,6 0-96,-1 1 0,0 0 0,1 0 0,-1 1 0,1-1 0,-1 0 0,1 0 0,-1 1 0,1-1 0,-1 1 0,1 0 0,-1-1 0,1 1-1,-1 0 1,1 0 0,0 0 0,0 0 0,-3 2 0,2 0-189,0 0-1,0 1 1,0-1 0,0 1-1,1 0 1,-2 5-1,0-1 255,-3 8-141,1 1 0,0-1 0,1 1 0,1 0 0,0 0 0,1 19 0,2 138 227,-1-172-378,1 0 0,0-1 0,0 1 1,1 0-1,-1 0 0,0-1 0,1 1 0,-1 0 0,1-1 0,-1 1 0,1 0 0,0-1 0,0 1 0,-1-1 1,1 1-1,0-1 0,1 1 0,-1-1 0,2 2 0,0-1-13,-1-1 0,1 1 1,-1-1-1,1 0 0,0 0 0,0 0 0,0 0 0,0-1 1,-1 1-1,1-1 0,5 0 0,-1 1-78,7 0-665,0 0 0,25-3 0,-36 2 324,1-1 0,-1 1 0,0-1 0,0 0 0,0 0 0,0 0 0,0 0 1,0 0-1,0-1 0,0 1 0,0-1 0,-1 0 0,1 0 0,-1 0 0,1 0 0,-1 0 0,4-5 0,5-9-3701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39.747"/>
    </inkml:context>
    <inkml:brush xml:id="br0">
      <inkml:brushProperty name="width" value="0.05" units="cm"/>
      <inkml:brushProperty name="height" value="0.05" units="cm"/>
      <inkml:brushProperty name="color" value="#AB008B"/>
    </inkml:brush>
  </inkml:definitions>
  <inkml:trace contextRef="#ctx0" brushRef="#br0">14 1 4258,'0'0'13494,"0"156"-12405,-3-124-353,-1-3-304,1 0-256,-1 1-144,4-8-32,0 1-128,0 3-512</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0.225"/>
    </inkml:context>
    <inkml:brush xml:id="br0">
      <inkml:brushProperty name="width" value="0.05" units="cm"/>
      <inkml:brushProperty name="height" value="0.05" units="cm"/>
      <inkml:brushProperty name="color" value="#AB008B"/>
    </inkml:brush>
  </inkml:definitions>
  <inkml:trace contextRef="#ctx0" brushRef="#br0">279 0 6595,'0'0'7566,"-35"5"-6797,-109 20-105,138-24-583,0 0 0,0 1-1,1 0 1,-1 0 0,0 1 0,1 0 0,-10 6 0,12-7-1,1 0 0,0 1 0,-1 0 1,1-1-1,0 1 0,0 0 0,0 0 0,-1 3 0,0 0 59,-1 4 87,0 0 0,1 0-1,0 0 1,1 0 0,0 1 0,1-1-1,0 1 1,0 0 0,2 20 0,-1-11-19,0-16-197,1-1 0,-1 1 0,0-1 1,1 1-1,0-1 0,0 0 0,0 1 0,0-1 0,0 0 0,1 0 0,0 0 0,-1 0 0,1 0 0,0 0 0,0 0 0,1 0 0,-1-1 0,1 1 0,-1-1 0,1 0 0,0 0 0,0 0 1,-1 0-1,2 0 0,-1 0 0,0-1 0,0 0 0,0 0 0,1 0 0,3 1 0,10 2-238,1-1-1,0-1 1,0 0-1,27-1 1,-43-1 183,2-1-180,1 1 0,-1-1 0,1 0 0,-1 0 0,0 0 0,1 0-1,-1-1 1,0 0 0,0 0 0,0 0 0,0 0 0,0-1 0,0 1 0,-1-1 0,4-4-1,6-5-1151,-1-2-1,16-22 0,-9 11-456,-9 12 1238,2-1 0,-1 0-1,0-1 1,-1-1-1,9-18 1,-9 14-898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0.611"/>
    </inkml:context>
    <inkml:brush xml:id="br0">
      <inkml:brushProperty name="width" value="0.05" units="cm"/>
      <inkml:brushProperty name="height" value="0.05" units="cm"/>
      <inkml:brushProperty name="color" value="#AB008B"/>
    </inkml:brush>
  </inkml:definitions>
  <inkml:trace contextRef="#ctx0" brushRef="#br0">300 0 1297,'0'0'8121,"-10"11"-6409,3-2-1382,-5 4 241,0 0 0,1 1 1,1 0-1,-8 17 0,-16 29 799,-74 144 1530,94-172-2376,2 1 0,0-1 1,3 2-1,-10 55 0,13-34-1128,1 59-1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1.313"/>
    </inkml:context>
    <inkml:brush xml:id="br0">
      <inkml:brushProperty name="width" value="0.05" units="cm"/>
      <inkml:brushProperty name="height" value="0.05" units="cm"/>
      <inkml:brushProperty name="color" value="#AB008B"/>
    </inkml:brush>
  </inkml:definitions>
  <inkml:trace contextRef="#ctx0" brushRef="#br0">624 38 3025,'0'0'10317,"-34"-7"-9215,-108-19-198,132 24-774,-1 1-1,1 0 1,0 0-1,-1 1 1,-11 2-1,17-1-48,0 0-1,1 0 0,-1 1 1,0 0-1,1 0 1,0 0-1,-5 4 0,1-2 32,-13 9 513,-32 23-1,46-31-480,1 0 0,0 1-1,0 0 1,0 0 0,1 0-1,0 1 1,0 0 0,-6 12-1,9-14-55,0 1 0,1 0 0,-1 0-1,1 0 1,1 0 0,-1 0 0,1 7 0,0-11-84,0 1 1,0-1 0,0 1 0,0-1 0,1 0-1,-1 1 1,1-1 0,-1 0 0,1 1 0,0-1-1,0 0 1,0 0 0,0 1 0,1-1-1,-1 0 1,0 0 0,1 0 0,-1-1 0,1 1-1,2 2 1,4-1-185,0 1 1,0-2-1,0 1 0,0-1 0,1 0 1,-1-1-1,17 1 0,66-3-2986,-69 0 1933,-12 0 390,-1-1 0,1 0 0,0 0 1,-1-1-1,1 0 0,-1-1 0,0 0 0,15-8 1,-16 7 442,-6 4 534,-1 0 1,1 1-1,0-1 1,0 0 0,-1 1-1,1-1 1,0 1-1,0-1 1,0 1-1,0 0 1,2 0-1,-3 0-30,-1 0 0,1 0-1,0 0 1,-1 1 0,1-1-1,0 0 1,-1 0 0,1 1 0,-1-1-1,1 0 1,-1 1 0,1-1-1,-1 1 1,1-1 0,-1 1-1,1-1 1,-1 1 0,1-1 0,-1 1-1,0-1 1,1 2 0,0 2 332,1 1 1,-2-1 0,1 1 0,0-1 0,-1 0-1,0 1 1,-1 6 0,1 1-346,0-2 166,-1 0 1,-1 0-1,0 0 1,0 0-1,-1-1 1,0 1-1,-1 0 1,0-1-1,0 0 1,-9 13-1,-8 9 787,-37 43 0,45-59-645,0 1 97,-1-1 0,-1 0 0,0-1 0,-1-1 0,-20 14 0,25-21-313,1 0 0,-1-1 0,0 0 0,0 0 0,-1-1 0,1-1 0,-1 0 0,0 0 0,0-1 0,-14 0 0,-91-1 273,65-2-3545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1.969"/>
    </inkml:context>
    <inkml:brush xml:id="br0">
      <inkml:brushProperty name="width" value="0.05" units="cm"/>
      <inkml:brushProperty name="height" value="0.05" units="cm"/>
      <inkml:brushProperty name="color" value="#AB008B"/>
    </inkml:brush>
  </inkml:definitions>
  <inkml:trace contextRef="#ctx0" brushRef="#br0">56 200 7027,'0'0'6099,"-10"-6"-4925,-34-17-486,43 19 902,8 3-1171,10 0-181,376 1-516,-390 0 219,-1 0-1,1 0 1,0 0-1,-1 0 0,1 0 1,0-1-1,-1 1 1,1-1-1,0 0 1,-1 0-1,1 0 1,-1 0-1,0 0 1,1 0-1,-1-1 1,0 1-1,3-3 1,-3 2-77,-1-1 1,1 1 0,-1-1 0,0 0 0,0 0 0,0 1 0,0-1 0,0 0 0,-1 0 0,1 0 0,-1 0 0,1 0 0,-1 0 0,-1-5 0,1 0-194,1 2-185,-1-1 0,-1 1 0,1-1 0,-1 0 0,-3-10 0,4 15 460,-1 0 1,0 0 0,0 0-1,-1 1 1,1-1 0,0 0 0,-1 0-1,1 1 1,-1-1 0,1 0-1,-1 1 1,0 0 0,1-1-1,-1 1 1,0 0 0,0 0-1,0 0 1,0 0 0,0 0-1,-3 0 1,-6-3 416,0 2 0,0-1 0,0 1 1,-1 1-1,1 0 0,-23 1 0,29 0-115,-1 1-1,0 0 0,0 0 1,1 0-1,-1 1 1,1-1-1,-1 1 1,1 1-1,0-1 1,0 1-1,0 0 1,0 0-1,0 1 1,0-1-1,-5 6 1,-1 4 116,0 1 1,0-1-1,2 2 1,-1-1-1,2 2 1,0-1-1,1 1 1,0 0-1,1 0 1,1 1-1,1 0 1,0-1-1,1 2 1,1-1-1,0 19 1,1-7-199,2 26-48,-1-51-123,1-1-1,-1 0 1,1 1-1,0-1 1,0 1-1,1-1 1,-1 0-1,0 0 1,1 0-1,0 0 1,0 0 0,4 5-1,1-2-114,0 0 1,0 0-1,0-1 1,1 0-1,-1 0 1,1-1-1,0 0 1,17 6-1,-16-7-845,0-1 0,0 0-1,0 0 1,0-1 0,12 0 0,-3-1-4630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2.477"/>
    </inkml:context>
    <inkml:brush xml:id="br0">
      <inkml:brushProperty name="width" value="0.05" units="cm"/>
      <inkml:brushProperty name="height" value="0.05" units="cm"/>
      <inkml:brushProperty name="color" value="#AB008B"/>
    </inkml:brush>
  </inkml:definitions>
  <inkml:trace contextRef="#ctx0" brushRef="#br0">519 0 5891,'0'0'5501,"-20"17"-4471,-66 59 509,76-67-1210,2 1 0,-1 0 0,1 0 0,1 1 0,0 0 0,1 1 0,-6 13 0,-3 4 286,-39 76-143,5 2 0,4 2 1,-33 124-1,-22 105-563,98-311-373,2-13-1139,-3-2-4427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8:59.020"/>
    </inkml:context>
    <inkml:brush xml:id="br0">
      <inkml:brushProperty name="width" value="0.05" units="cm"/>
      <inkml:brushProperty name="height" value="0.05" units="cm"/>
      <inkml:brushProperty name="color" value="#F6630D"/>
    </inkml:brush>
  </inkml:definitions>
  <inkml:trace contextRef="#ctx0" brushRef="#br0">1 1 5458,'0'0'0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2.849"/>
    </inkml:context>
    <inkml:brush xml:id="br0">
      <inkml:brushProperty name="width" value="0.05" units="cm"/>
      <inkml:brushProperty name="height" value="0.05" units="cm"/>
      <inkml:brushProperty name="color" value="#AB008B"/>
    </inkml:brush>
  </inkml:definitions>
  <inkml:trace contextRef="#ctx0" brushRef="#br0">0 36 6819,'0'0'7075,"166"-35"-6514,-130 35-33,-7 0 80,3 0-272,1 0-336,6 0 32,5 16-64,6 6-560,-32-12-2129,-7-3-3490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5.700"/>
    </inkml:context>
    <inkml:brush xml:id="br0">
      <inkml:brushProperty name="width" value="0.05" units="cm"/>
      <inkml:brushProperty name="height" value="0.05" units="cm"/>
      <inkml:brushProperty name="color" value="#AB008B"/>
    </inkml:brush>
  </inkml:definitions>
  <inkml:trace contextRef="#ctx0" brushRef="#br0">29 100 5587,'0'0'9708,"-5"-13"-8534,-14-42-275,18 54-712,1-1 1,-1 1-1,0 0 1,1-1-1,-1 1 0,1 0 1,0-1-1,0 1 1,-1-1-1,1 1 0,0 0 1,0-1-1,0 1 1,0-1-1,1 1 1,-1-1-1,0 1 0,1-2 1,0 2-185,0 1-1,-1-1 1,1 1 0,0 0 0,0-1-1,-1 1 1,1 0 0,0 0 0,0 0-1,0 0 1,-1 0 0,1 0 0,0 0-1,0 0 1,0 0 0,-1 0 0,1 0-1,1 1 1,8 0 151,20-1-7,36-1-42,-1 2 1,129 21 0,-161-15-172,4 0-444,-1 2 0,1 1-1,58 25 1,-90-33-32,10 6 105,-11-2-3680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6.088"/>
    </inkml:context>
    <inkml:brush xml:id="br0">
      <inkml:brushProperty name="width" value="0.05" units="cm"/>
      <inkml:brushProperty name="height" value="0.05" units="cm"/>
      <inkml:brushProperty name="color" value="#AB008B"/>
    </inkml:brush>
  </inkml:definitions>
  <inkml:trace contextRef="#ctx0" brushRef="#br0">162 1 1377,'0'0'12008,"0"8"-10802,0-8-1203,1 26 969,-2 1 0,-9 51-1,-28 68-512,-12 45-985,14-64-3473,18-71-600,8-37-579</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6.443"/>
    </inkml:context>
    <inkml:brush xml:id="br0">
      <inkml:brushProperty name="width" value="0.05" units="cm"/>
      <inkml:brushProperty name="height" value="0.05" units="cm"/>
      <inkml:brushProperty name="color" value="#AB008B"/>
    </inkml:brush>
  </inkml:definitions>
  <inkml:trace contextRef="#ctx0" brushRef="#br0">0 66 9941,'0'0'6258,"188"-65"-6162,-145 65-96,-7 0-128,-14 0-160,-4 0-128,3 3-528</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6.892"/>
    </inkml:context>
    <inkml:brush xml:id="br0">
      <inkml:brushProperty name="width" value="0.05" units="cm"/>
      <inkml:brushProperty name="height" value="0.05" units="cm"/>
      <inkml:brushProperty name="color" value="#AB008B"/>
    </inkml:brush>
  </inkml:definitions>
  <inkml:trace contextRef="#ctx0" brushRef="#br0">55 1 8052,'0'0'6299,"-8"22"-4768,-24 70-312,29-85-943,0 1 0,1 0-1,0 0 1,0 0 0,1 0-1,0 0 1,0 0 0,1 13 0,1-2-2403,9-19-1440,83-3-1097,4 0 4649,-95 3 97,-1 0 0,0 0 0,0 0 0,0 0 0,0 0 0,1 1 0,-1-1 0,0 0 0,0 1 0,0-1 0,0 1 0,0-1 0,0 1 0,0 0 0,0-1 0,0 1 0,0 0 0,0 0 0,0-1 0,-1 1 0,2 2 0,0-1 133,-1 1 0,0-1 0,0 1 0,0-1 0,0 1 0,0 0 1,-1-1-1,1 1 0,-1 4 0,0 2 526,0 1 1,0-1-1,-1 1 0,-4 17 1,2-18-418,0 0 1,0 0 0,-1-1-1,0 1 1,-1-1-1,-10 14 1,-41 44 898,3-4-612,51-59-700,0-1 1,1 1 0,-1 0 0,1 0 0,0 0 0,0 0 0,0 0 0,0 1 0,0-1 0,1 0-1,0 0 1,-1 1 0,1-1 0,0 0 0,1 4 0,-1 4-3137</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7.479"/>
    </inkml:context>
    <inkml:brush xml:id="br0">
      <inkml:brushProperty name="width" value="0.05" units="cm"/>
      <inkml:brushProperty name="height" value="0.05" units="cm"/>
      <inkml:brushProperty name="color" value="#AB008B"/>
    </inkml:brush>
  </inkml:definitions>
  <inkml:trace contextRef="#ctx0" brushRef="#br0">335 1 2897,'0'0'10018,"-31"8"-8372,-99 31 435,125-38-1923,0 1 0,-1 0 0,1 0-1,0 0 1,0 1 0,0 0 0,0-1-1,1 2 1,-1-1 0,1 0 0,0 1-1,0 0 1,0 0 0,-4 6 0,-1 1 199,-1 0-151,1 1-1,0 0 0,0 1 1,2 0-1,-1 1 1,1-1-1,1 1 1,1 0-1,0 1 0,1 0 1,0-1-1,1 1 1,1 0-1,0 1 1,1 17-1,2 60-250,-1-91 28,1 0 0,0 0 0,-1 0 0,1 0 0,0-1 1,0 1-1,0 0 0,0-1 0,1 1 0,-1 0 0,0-1 0,1 0 1,-1 1-1,1-1 0,-1 0 0,1 0 0,0 1 0,-1-1 0,1-1 1,0 1-1,0 0 0,0 0 0,0-1 0,0 1 0,0-1 0,0 1 1,2-1-1,8 2-272,1 0 0,-1-1 0,14 0 0,3 0-942,-18-1 675,0 1-1,19-3 1,-26 1-103,0 1 0,0-1 0,-1 0 0,1-1 0,-1 1 0,1-1 0,-1 1 0,1-1 0,-1 0 0,0 0 1,5-5-1,14-10-8986</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7.943"/>
    </inkml:context>
    <inkml:brush xml:id="br0">
      <inkml:brushProperty name="width" value="0.05" units="cm"/>
      <inkml:brushProperty name="height" value="0.05" units="cm"/>
      <inkml:brushProperty name="color" value="#AB008B"/>
    </inkml:brush>
  </inkml:definitions>
  <inkml:trace contextRef="#ctx0" brushRef="#br0">93 46 7716,'0'0'9748,"-14"6"-8510,1 1-981,-1 0 0,-13 10 0,25-15-216,0 0 0,0 0 0,0 0 0,1 1 1,-1-1-1,0 0 0,1 1 0,0 0 0,-1-1 0,1 1 0,0 0 1,0-1-1,1 1 0,-1 0 0,0 0 0,1 0 0,0 0 0,0-1 0,0 1 1,0 5-1,0 2 71,-1 7 18,0 6-16,0 0 0,5 40 1,-4-62-116,1 0 0,-1 1 0,1-1 1,0 0-1,-1 1 0,1-1 0,0 0 1,0 0-1,0 0 0,0 0 0,0 0 1,0 0-1,0 0 0,0 0 1,0 0-1,0 0 0,1 0 0,-1-1 1,0 1-1,1-1 0,-1 1 0,0-1 1,1 1-1,-1-1 0,1 0 0,-1 1 1,3-1-1,6 1-85,1-1 1,20 0 0,-15-1-113,-5 1 82,-7 1 57,0-1 0,0 0 1,0 0-1,0 0 0,0 0 1,0 0-1,-1-1 1,1 0-1,0 0 0,0 0 1,-1 0-1,1 0 0,0-1 1,-1 0-1,1 0 1,-1 0-1,0 0 0,0 0 1,5-5-1,3-7-56,-1 0 0,-1-1-1,0 0 1,-1-1 0,10-27-1,0 3 37,-17 39 79,4-10 9,1 0 0,-1 0 1,-1-1-1,0 1 0,-1-1 0,0 0 0,-1 0 1,2-15-1,-4 26-172,-3 1-437,1 0 245,0 1-1,-1-1 1,1 0 0,0 1 0,0-1-1,-1 1 1,1-1 0,0 1 0,0 0-1,0 0 1,0 0 0,0 0 0,0 1 0,0-1-1,0 0 1,1 1 0,-1-1 0,1 1-1,-3 3 1,-2 6-6853</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8.362"/>
    </inkml:context>
    <inkml:brush xml:id="br0">
      <inkml:brushProperty name="width" value="0.05" units="cm"/>
      <inkml:brushProperty name="height" value="0.05" units="cm"/>
      <inkml:brushProperty name="color" value="#AB008B"/>
    </inkml:brush>
  </inkml:definitions>
  <inkml:trace contextRef="#ctx0" brushRef="#br0">154 0 5603,'0'0'9769,"-21"33"-7712,-63 101-448,61-98-963,21-32-537,-1-1 1,1 0-1,-1 1 0,1-1 1,1 1-1,-1 0 0,0-1 0,1 1 1,0 0-1,0 0 0,0 0 1,-1 7-1,2-10-98,-1 28 331,0-33-2337,1-9 994,2 6 647,0 0 0,1 1 0,0 0 0,1 0 0,-1 0 0,1 0 0,0 0 0,1 1 0,-1-1-1,1 1 1,0 0 0,0 1 0,1-1 0,10-6 0,13-7-1771,52-25 0,-69 38 1740,30-15-1160,-20 11-1120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8.761"/>
    </inkml:context>
    <inkml:brush xml:id="br0">
      <inkml:brushProperty name="width" value="0.05" units="cm"/>
      <inkml:brushProperty name="height" value="0.05" units="cm"/>
      <inkml:brushProperty name="color" value="#AB008B"/>
    </inkml:brush>
  </inkml:definitions>
  <inkml:trace contextRef="#ctx0" brushRef="#br0">213 1 3554,'0'0'12664,"-10"28"-10676,-38 93-348,42-109-1427,0-1 0,-1 1-1,0-1 1,-1-1-1,-1 1 1,-9 9 0,-2 2 126,4-3-124,7-10-93,1 1-1,0 0 1,1 0-1,0 0 1,-11 23-1,18-27 303,-1-2-1531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49.522"/>
    </inkml:context>
    <inkml:brush xml:id="br0">
      <inkml:brushProperty name="width" value="0.05" units="cm"/>
      <inkml:brushProperty name="height" value="0.05" units="cm"/>
      <inkml:brushProperty name="color" value="#AB008B"/>
    </inkml:brush>
  </inkml:definitions>
  <inkml:trace contextRef="#ctx0" brushRef="#br0">0 26 2097,'0'0'8972,"18"-3"-7539,7-3-946,-8 2-76,0 1 1,1 0 0,26 0 0,-30 3-23,38-3 661,76 6 0,-127-3-1011,0 1-1,-1-1 1,1 0-1,0 1 1,-1-1-1,1 0 0,0 1 1,-1-1-1,1 1 1,0-1-1,-1 1 1,1-1-1,-1 1 1,1 0-1,-1-1 1,1 1-1,-1-1 1,0 1-1,1 0 1,-1-1-1,0 1 1,0 0-1,1 0 0,-1-1 1,0 1-1,0 0 1,0 0-1,0 1 1,1 26 503,-2-21-362,2 0-37,-1 0-1,0 0 0,-1 0 1,1-1-1,-2 1 0,1 0 0,-1 0 1,0-1-1,0 1 0,0-1 1,-1 0-1,0 1 0,-1-1 0,-6 9 1,-17 17 294,19-23-317,0 0-1,1 0 1,0 1 0,0 0-1,1 0 1,-8 19 0,-39 97-1446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01.631"/>
    </inkml:context>
    <inkml:brush xml:id="br0">
      <inkml:brushProperty name="width" value="0.05" units="cm"/>
      <inkml:brushProperty name="height" value="0.05" units="cm"/>
      <inkml:brushProperty name="color" value="#F6630D"/>
    </inkml:brush>
  </inkml:definitions>
  <inkml:trace contextRef="#ctx0" brushRef="#br0">3779 711 2273,'38'0'2430,"-15"0"6377,-23-2-8727,0 1 0,-1 0 0,1 0 0,0 1 0,-1-1 0,1 0 0,-1 0 0,1 0 1,-1 0-1,0 0 0,1 0 0,-1 1 0,-1-2 0,-8-6 355,-1 0 0,-1 1 0,-20-11 0,18 11-249,0-1-1,-19-13 1,17 9-151,-1 0 0,0 2 1,0 0-1,-1 0 0,0 2 0,-29-9 1,7 6 95,-1 2 0,-43-5 0,68 11-17,1 0-1,0-1 1,0-1-1,0 0 1,0-1 0,1 0-1,-16-11 1,-9-8 346,-39-33 0,57 42-440,-12-8 62,0 1 1,-2 2-1,0 2 1,-1 1-1,-53-17 1,32 16-10,-1 4 0,0 1 0,-62-4 0,96 15-44,-9-1 39,-1 0 1,1-3 0,-38-11 0,-17-9-2,-103-18 0,131 32-14,-11 0 29,-1 4-1,-141-1 1,178 11-70,-1 1-1,1 1 0,-55 14 1,-92 11 27,116-20-20,-96 23 0,52-9 4,78-18-14,2 2 0,-47 15 1,-49 25-29,-165 86 0,284-126 14,-1-1 0,0 1 0,1 1 0,0-1 0,-11 15 0,-11 10-7,-51 33 19,-11 11 9,79-63-15,0 1 1,1 0-1,1 0 1,0 1-1,-9 15 1,11-15-9,-7 14 10,-14 33 0,24-50 2,2 0 0,0 0 0,0 0 0,1 0 0,0 0 0,0 21 0,1 56 278,3 103-40,-1-168-237,2 0 1,1 0-1,0-1 1,2 1-1,0-1 0,2 0 1,0-1-1,2 0 1,18 33-1,48 94 169,-56-104-78,2-1-1,48 71 0,-50-89-85,1-1 0,1-1-1,1-1 1,0-1 0,2-1 0,0-1-1,2-1 1,48 24 0,-34-24 7,0-1 0,1-2 0,1-2 0,1-1 0,72 8 1,95 17 43,-125-19-12,153 10 0,315 22 148,-383-31-164,451 1-92,-475-20-22,-58-5 64,1-4 0,138-32 1,-107 18 14,385-101-45,-250 58 51,85-27-76,-296 78 49,77-38 1,-102 42 21,0-1 1,-1-1-1,0 0 1,-1-1-1,29-30 1,-36 32 15,76-89 24,-76 87-34,-1 0 0,-1-1 1,0-1-1,-1 0 0,9-23 0,-12 17 23,-1 0-1,-1 0 1,-1 0-1,0 0 1,-5-45-1,2 11-12,2-32-5,-3-100-52,1 172 29,-2 0-1,0 0 1,-1-1-1,0 2 1,-13-30-1,0 8-24,-27-41 0,28 55-76,-2 0-1,0 2 1,-1 0 0,-37-30 0,-21-23-119,-25-34 171,97 104 37,0 0 0,0 0 0,0 1 0,-1 0 0,1 0 0,-1 0 0,0 0 0,0 1 0,0 0 1,0 0-1,-11-1 0,-7 0-129,-44 1 0,32 1 199,-7 0 26,-1-2 0,-78-16 0,92 11-56,-199-52 195,207 55-126,-1 1-1,-1 1 1,1 1 0,0 1-1,-32 2 1,8 0-20,42-1-65,0 1 0,0 0-1,0 0 1,0 1 0,1-1-1,-1 1 1,0 0-1,-5 4 1,5-4 37,1 1 1,-1-1-1,0 0 1,0 0-1,0-1 1,0 0-1,0 0 0,-7 1 1,1-2-115,11 0 93,-9 3 24,-64 2-157,28-3 52,-80 1 49,124-3-107,3 1-617,0-1 501,0 0 1,0 0-1,0 0 0,0 1 0,0-2 1,0 1-1,0 0 0,2-1 0,-2 1-172,1 0 1926</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0.115"/>
    </inkml:context>
    <inkml:brush xml:id="br0">
      <inkml:brushProperty name="width" value="0.05" units="cm"/>
      <inkml:brushProperty name="height" value="0.05" units="cm"/>
      <inkml:brushProperty name="color" value="#AB008B"/>
    </inkml:brush>
  </inkml:definitions>
  <inkml:trace contextRef="#ctx0" brushRef="#br0">3 154 7459,'0'0'9485,"-2"-2"-8245,2 2-1209,0-1-1,0 1 0,0 0 1,0 0-1,0 0 0,0 0 1,0-1-1,-1 1 0,1 0 1,0 0-1,0 0 0,0-1 1,0 1-1,0 0 1,0 0-1,0 0 0,0-1 1,0 1-1,1 0 0,-1 0 1,0 0-1,0-1 0,0 1 1,0 0-1,0 0 0,0 0 1,0 0-1,0-1 0,0 1 1,1 0-1,-1 0 0,0 0 1,0 0-1,0 0 0,0-1 1,1 1-1,-1 0 1,0 0-1,0 0 0,0 0 1,0 0-1,1 0 0,-1 0 1,0 0-1,0 0 0,0 0 1,1 0-1,-1 0 0,0 0 1,0 0-1,0 0 0,1 0 1,23-4 482,41 4-702,-48 0 343,6 0-243,11 1 14,0-3 1,36-4-1,-60 4-148,-1 0 0,1 0 0,-1-1-1,0 0 1,0 0 0,0-1-1,0 0 1,-1-1 0,0 0 0,0-1-1,0 1 1,8-8 0,-14 10-204,1 0-1,-1 0 1,1 0 0,-1 0 0,0 0 0,0 0 0,-1-1 0,1 1-1,-1-1 1,1 1 0,-1-1 0,0 1 0,0-1 0,-1 0-1,1 0 1,-1 1 0,0-5 0,0 7 286,-1 0 0,1 1-1,-1-1 1,1 0 0,-1 0 0,1 1 0,-1-1 0,1 1 0,-1-1-1,1 1 1,-1-1 0,0 1 0,0-1 0,1 1 0,-1-1-1,0 1 1,0 0 0,1-1 0,-1 1 0,0 0 0,0 0 0,0 0-1,1-1 1,-1 1 0,0 0 0,0 0 0,0 0 0,0 0-1,0 1 1,-36-1 112,27 0-45,-138 0 6130,146 1-5845,0-1-1,-1 0 0,1 1 1,0-1-1,-1 1 1,1 0-1,0-1 1,0 1-1,-1 0 1,1 1-1,0-1 1,0 0-1,0 0 0,0 1 1,1-1-1,-1 1 1,0 0-1,1 0 1,-1-1-1,1 1 1,-1 0-1,1 0 1,0 0-1,0 1 1,0-1-1,0 0 0,0 0 1,0 0-1,1 1 1,-1-1-1,1 4 1,-3 9 406,1 0 1,1 0 0,1 28-1,0-26-274,-1 3-95,2 25 64,-1-43-296,1 1 0,-1 0 0,1-1-1,-1 1 1,1-1 0,0 1 0,0-1 0,1 1 0,-1-1 0,0 0 0,1 0 0,-1 0-1,1 1 1,2 1 0,2 1 19,0-1 0,1 0 1,-1 0-1,1-1 0,0 0 0,0 0 0,0 0 0,0-1 0,1 0 0,12 2 1,5-1-1950,47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1.092"/>
    </inkml:context>
    <inkml:brush xml:id="br0">
      <inkml:brushProperty name="width" value="0.05" units="cm"/>
      <inkml:brushProperty name="height" value="0.05" units="cm"/>
      <inkml:brushProperty name="color" value="#AB008B"/>
    </inkml:brush>
  </inkml:definitions>
  <inkml:trace contextRef="#ctx0" brushRef="#br0">287 52 8596,'0'0'8182,"15"-8"-7576,46-25 5,-43 22 1953,-25 11-2164,-61 1 29,-89 10 1,28 3 344,128-14-769,0 0 0,1 0 0,-1 0 1,0 0-1,0 1 0,1-1 0,-1 0 0,0 0 1,0 0-1,1 1 0,-1-1 0,0 0 0,1 1 1,-1-1-1,0 0 0,1 1 0,-1-1 1,0 1-1,1-1 0,-1 1 0,1 0 0,-1-1 1,1 1-1,-1-1 0,1 1 0,0 0 0,-1-1 1,1 1-1,0 0 0,-1 0 0,1-1 0,0 1 1,0 0-1,0 0 0,0-1 0,0 1 1,0 0-1,0 0 0,0-1 0,0 1 0,0 0 1,0 0-1,0 0 0,0-1 0,1 1 0,-1 0 1,0-1-1,1 2 0,1 2-17,0 0 0,1 0 0,-1-1 0,1 1 1,-1-1-1,1 1 0,4 2 0,19 15 62,32 20 1,-30-22-64,28 25-1,-55-44 11,0 1 0,0 0 0,0 0 0,0-1 0,0 1 1,0 0-1,0 0 0,0 0 0,-1 0 0,1 0 0,0 0 0,-1 1 0,1-1 0,-1 0 0,1 0 0,-1 0 0,0 1 0,1-1 0,-1 0 0,0 3 0,0-3 6,-1-1 1,1 1-1,-1 0 1,1 0-1,-1 0 1,1-1 0,-1 1-1,1 0 1,-1 0-1,0-1 1,0 1-1,1 0 1,-1-1-1,0 1 1,0-1 0,0 1-1,1-1 1,-1 0-1,0 1 1,-2-1-1,-6 3 109,-1-1-1,0 0 0,-20 1 0,19-2 62,5-1-110,3 0-39,0 1 0,0-1-1,0 0 1,0 1 0,0 0 0,0-1 0,0 1 0,1 0 0,-1 0 0,0 1 0,-4 2 0,7-2-1001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1.541"/>
    </inkml:context>
    <inkml:brush xml:id="br0">
      <inkml:brushProperty name="width" value="0.05" units="cm"/>
      <inkml:brushProperty name="height" value="0.05" units="cm"/>
      <inkml:brushProperty name="color" value="#AB008B"/>
    </inkml:brush>
  </inkml:definitions>
  <inkml:trace contextRef="#ctx0" brushRef="#br0">300 1 2353,'0'0'12475,"-14"27"-10898,-42 91-153,34-68 202,-25 90 0,16-40-1020,-84 209-334,114-306-625,-6 14 921,1-12-5195,5-28-6069</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1.896"/>
    </inkml:context>
    <inkml:brush xml:id="br0">
      <inkml:brushProperty name="width" value="0.05" units="cm"/>
      <inkml:brushProperty name="height" value="0.05" units="cm"/>
      <inkml:brushProperty name="color" value="#AB008B"/>
    </inkml:brush>
  </inkml:definitions>
  <inkml:trace contextRef="#ctx0" brushRef="#br0">1 117 2033,'0'0'16023,"183"-64"-15334,-125 54 127,0-6 128,-1 3-431,-10 3-513,-11 7-32,-7 3-833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2.533"/>
    </inkml:context>
    <inkml:brush xml:id="br0">
      <inkml:brushProperty name="width" value="0.05" units="cm"/>
      <inkml:brushProperty name="height" value="0.05" units="cm"/>
      <inkml:brushProperty name="color" value="#AB008B"/>
    </inkml:brush>
  </inkml:definitions>
  <inkml:trace contextRef="#ctx0" brushRef="#br0">196 23 2241,'0'0'12544,"-26"-1"-11797,-79-2 40,70 6-204,25 4-46,6-1-267,2-4-304,1 0 0,-1 0 0,1 1 0,-1-1 0,1 1 0,0-1 0,0 1-1,0-1 1,0 1 0,0 0 0,1-1 0,-1 1 0,1 0 0,0-1 0,0 1 0,0 0-1,0 0 1,1 3 0,-1 0-1262,0-5 359,9-2-1169,0 0 733,0 1 1,1-1-1,15 3 1,2-1-369,-23-1 1564,0 1 252,0-1 1,0 0 0,0 0-1,0 0 1,-1 0 0,1-1 0,0 0-1,0 0 1,0 0 0,-1 0-1,1 0 1,0-1 0,-1 1-1,1-1 1,-1 0 0,6-5-1,65-42-3217,-62 23 13949,-15 35-9742,-42 61 908,23-38-1245,0 1 1,3 0-1,1 2 1,-18 48 0,34-80-1195,0 6 695</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2.954"/>
    </inkml:context>
    <inkml:brush xml:id="br0">
      <inkml:brushProperty name="width" value="0.05" units="cm"/>
      <inkml:brushProperty name="height" value="0.05" units="cm"/>
      <inkml:brushProperty name="color" value="#AB008B"/>
    </inkml:brush>
  </inkml:definitions>
  <inkml:trace contextRef="#ctx0" brushRef="#br0">248 0 6659,'0'0'7844,"-11"34"-5734,-34 110-373,31-103-439,-28 58 1,14-38-255,10-19-608,-66 144-904,83-183-163,-4 4-313</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3.312"/>
    </inkml:context>
    <inkml:brush xml:id="br0">
      <inkml:brushProperty name="width" value="0.05" units="cm"/>
      <inkml:brushProperty name="height" value="0.05" units="cm"/>
      <inkml:brushProperty name="color" value="#AB008B"/>
    </inkml:brush>
  </inkml:definitions>
  <inkml:trace contextRef="#ctx0" brushRef="#br0">1 20 3458,'0'0'18600,"194"-19"-18152,-150 19-400,-8 3-48,0 17-496,-29-11-1697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3.827"/>
    </inkml:context>
    <inkml:brush xml:id="br0">
      <inkml:brushProperty name="width" value="0.05" units="cm"/>
      <inkml:brushProperty name="height" value="0.05" units="cm"/>
      <inkml:brushProperty name="color" value="#AB008B"/>
    </inkml:brush>
  </inkml:definitions>
  <inkml:trace contextRef="#ctx0" brushRef="#br0">1 182 7139,'0'0'4117,"38"-14"-3650,125-44-86,5 7-66,-158 48-338,13-4-39,-22 7 33,0-1 0,0 1 0,-1 0-1,1-1 1,0 1 0,-1 0 0,1-1-1,-1 1 1,1-1 0,-1 1-1,1-1 1,-1 1 0,1-1 0,-1 1-1,1-1 1,-1 0 0,1 1 0,-1-1-1,0 0 1,0 1 0,1-1-1,-1 0 1,0 1 0,0-2 0,0-3-364,1 3 315,-1 0-1,0 0 0,0 1 1,0-1-1,0 0 0,-1 0 1,1 1-1,0-1 0,-1 0 1,-1-2-1,1 3 101,1 0 0,-1 0 0,0 1 0,0-1 0,0 1 0,0-1 0,0 0 0,0 1 0,0 0 0,0-1 0,0 1 0,0 0 0,-1-1 0,1 1 0,0 0 0,0 0 0,0 0 0,0 0 1,0 0-1,-2 0 0,-14 0 548,0 1 0,-1 0 0,-24 6 1,33-5-289,0 1 1,1 0 0,-1 1 0,1 0 0,0 0-1,0 0 1,0 1 0,-9 8 0,1 0 462,1 0 0,1 1 0,-22 26 0,31-34-564,1 1 0,0-1 0,0 1 0,0 0 0,1 0 0,0 0 0,0 0 0,1 0 0,0 1 0,0 0 0,1-1 0,-1 15 0,2-19-156,0 0 1,0 0-1,0 0 1,0 0-1,1 0 1,-1-1-1,1 1 1,0 0-1,0 0 1,0 0-1,0-1 1,0 1-1,3 4 1,-1-4-37,0-1 0,0 1 0,-1-1 0,1 0 0,1 0 1,-1 0-1,0 0 0,0-1 0,1 1 0,3 0 0,40 12-769,-10-10-3762,-8-4-3320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4.261"/>
    </inkml:context>
    <inkml:brush xml:id="br0">
      <inkml:brushProperty name="width" value="0.05" units="cm"/>
      <inkml:brushProperty name="height" value="0.05" units="cm"/>
      <inkml:brushProperty name="color" value="#AB008B"/>
    </inkml:brush>
  </inkml:definitions>
  <inkml:trace contextRef="#ctx0" brushRef="#br0">242 0 1665,'0'0'15890,"-23"29"-14594,-73 95-282,6-14 1563,84-103-2428,1 1-1,0 0 1,-6 13-1,6-6-2561,6-20 2093,1-1 0,0 1 0,1-1 1,-1 1-1,1 0 0,0 0 0,1 0 1,-1 0-1,1 0 0,0 1 0,0 0 1,0-1-1,1 2 0,6-6 0,15-11-1940,35-19-1,-51 33 1366,16-7-3664,-10 8-444</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4.617"/>
    </inkml:context>
    <inkml:brush xml:id="br0">
      <inkml:brushProperty name="width" value="0.05" units="cm"/>
      <inkml:brushProperty name="height" value="0.05" units="cm"/>
      <inkml:brushProperty name="color" value="#AB008B"/>
    </inkml:brush>
  </inkml:definitions>
  <inkml:trace contextRef="#ctx0" brushRef="#br0">1 0 3346,'69'111'3206,"-55"-89"-1178,-13-22-1785,1 0-1,-1 0 1,0 1 0,0-1-1,1 0 1,-1 0 0,0 1 0,0-1-1,0 1 1,0-1 0,1 1-1,-1 0 1,0-1 0,0 1-1,0 0 1,0 0 0,0-1 0,0 1-1,-1 0 1,2 2 0,0 0 114,0 0 0,-1 0 0,1 0 0,-1 0 0,0 0 0,0 0 0,1 7 0,0 6 709,0 1 1,-3 26-1,1-27 164,9-25-2031,1 0 0,0 0 0,0 1 0,20-11 0,-23 16 649,0-1 0,1 1 0,-1 0 1,1 1-1,0 0 0,0 0 0,0 1 0,9-1 0,38 1 5839,-51 1-4973,-4 0-666,1 1 0,0 0 0,0 0 0,-1-1-1,1 1 1,-1 0 0,1 0 0,0 0 0,-1 0-1,0 0 1,1 0 0,-1 0 0,1 0 0,-1 0-1,0 0 1,0 0 0,0 0 0,0 0-1,0 0 1,0 0 0,0 0 0,0 2 0,0 0-67,0 1 0,0-1 1,0 1-1,0-1 0,-1 1 1,1-1-1,-3 5 0,-18 27-518,9-22-2509,5-6-2194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0.796"/>
    </inkml:context>
    <inkml:brush xml:id="br0">
      <inkml:brushProperty name="width" value="0.05" units="cm"/>
      <inkml:brushProperty name="height" value="0.05" units="cm"/>
      <inkml:brushProperty name="color" value="#F6630D"/>
    </inkml:brush>
  </inkml:definitions>
  <inkml:trace contextRef="#ctx0" brushRef="#br0">761 51 8404,'0'0'2668,"3"-7"-2602,0 0 121,4-9-281,-5 1 3870,-8 12-3843,-18 1 7,0 1 0,1 1 0,-39 5 0,38 0-28,0 2 1,0 0-1,1 1 1,0 2-1,1 0 0,-25 16 1,5-4 12,-23 12 113,-75 51-1,117-69-7,0 2-1,1 0 0,1 1 0,1 1 0,1 2 1,-21 27-1,36-42-21,-1 0-1,2 0 1,-1 0 0,1 0-1,0 1 1,1-1 0,-1 1-1,0 8 1,1 4 29,0 38-1,2-52-37,0-1 3,1 1-1,0-1 0,0 0 1,1 1-1,-1-1 1,1 0-1,1 0 0,-1 0 1,1 0-1,-1 0 1,2 0-1,-1-1 0,7 9 1,8 5 91,33 29-1,-35-34-46,-3-2-13,0-1-1,1-1 1,1-1-1,0 0 1,0 0-1,0-2 1,1 0-1,-1 0 1,1-2 0,1 0-1,-1-1 1,1 0-1,-1-1 1,31-1-1,-19-1 6,27-1 68,-54 1-94,0 0-1,0 0 0,0-1 0,0 1 0,-1 0 0,1 0 1,0-1-1,0 1 0,-1 0 0,1-1 0,0 1 1,-1-1-1,1 1 0,0-1 0,-1 1 0,1-1 1,-1 0-1,1 1 0,-1-1 0,1 0 0,-1 1 1,1-1-1,-1 0 0,0 0 0,1 1 0,-1-3 0,3-21 206,-3 21-213,3 0-457</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5.256"/>
    </inkml:context>
    <inkml:brush xml:id="br0">
      <inkml:brushProperty name="width" value="0.05" units="cm"/>
      <inkml:brushProperty name="height" value="0.05" units="cm"/>
      <inkml:brushProperty name="color" value="#AB008B"/>
    </inkml:brush>
  </inkml:definitions>
  <inkml:trace contextRef="#ctx0" brushRef="#br0">2 168 1153,'0'0'10615,"0"-1"-10576,0 1 0,-1 0 0,1-1 0,0 1-1,0 0 1,0-1 0,0 1 0,-1 0 0,1-1 0,0 1 0,0-1-1,0 1 1,0 0 0,0-1 0,0 1 0,0-1 0,0 1 0,0-1-1,0 1 1,0 0 0,0-1 0,1 1 0,-1-1 0,0 1 0,0 0-1,0-1 1,0 1 0,1 0 0,-1-1 0,4-1 39,-1 0 0,0 0 0,1 0 0,0 0 0,-1 1 0,1 0 0,0 0 1,0 0-1,0 0 0,0 0 0,0 1 0,5 0 0,6-2 46,15-3-623,0-1 0,-1-1 0,0-2 1,0 0-1,-1-3 0,33-17 0,-57 26 255,0 1 0,0-2 0,0 1 0,0 0 0,-1-1 0,4-4-1,-6 8 249,-1-1 0,1 1-1,-1-1 1,1 1-1,-1-1 1,1 1-1,-1-1 1,0 0-1,1 1 1,-1-1-1,0 1 1,0-1-1,1 0 1,-1 1-1,0-1 1,0 0-1,0 1 1,0-1-1,0 0 1,0 1 0,0-1-1,0 0 1,0 1-1,0-1 1,0 0-1,0 1 1,0-1-1,-1 0 1,1 1-1,0-1 1,0 0-1,-1 1 1,1-1-1,-1 1 1,1-1-1,0 1 1,-1-1-1,1 1 1,-1-1 0,1 1-1,-1-1 1,1 1-1,-1-1 1,0 1-1,1 0 1,-1-1-1,1 1 1,-1 0-1,0 0 1,1 0-1,-1-1 1,0 1-1,1 0 1,-1 0-1,0 0 1,0 0-1,-21-3 538,0 1 0,0 1 0,-26 2 0,8 0 548,38 0-977,-1-1 1,1 0 0,0 1-1,0-1 1,-1 1-1,1 0 1,0 0 0,0 0-1,0 0 1,0 0 0,0 0-1,0 0 1,0 1 0,1-1-1,-1 1 1,0 0 0,1-1-1,-1 1 1,1 0-1,0 0 1,-3 3 0,-2 6 569,1 0 0,-8 22-1,8-19-127,-2 2-266,2 0 0,0 0 0,1 1 0,1-1 0,0 1 0,1 0 1,1 0-1,2 32 0,-1-48-379,0-1 1,0 1-1,0-1 1,0 1 0,0-1-1,0 1 1,1-1-1,-1 1 1,0-1-1,0 1 1,0-1-1,1 1 1,-1-1-1,0 1 1,0-1 0,1 1-1,-1-1 1,0 1-1,1-1 1,-1 0-1,0 1 1,1-1-1,-1 0 1,1 1-1,-1-1 1,1 0 0,-1 0-1,0 1 1,1-1-1,-1 0 1,1 0-1,-1 0 1,1 0-1,0 0 1,-1 0-1,1 1 1,-1-1 0,1 0-1,-1 0 1,1-1-1,0 1 1,13 0-5974</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5.803"/>
    </inkml:context>
    <inkml:brush xml:id="br0">
      <inkml:brushProperty name="width" value="0.05" units="cm"/>
      <inkml:brushProperty name="height" value="0.05" units="cm"/>
      <inkml:brushProperty name="color" value="#AB008B"/>
    </inkml:brush>
  </inkml:definitions>
  <inkml:trace contextRef="#ctx0" brushRef="#br0">378 0 4338,'0'0'12024,"-29"23"-10810,-96 76-275,-51 35 1910,165-125-2726,6-5-98,0 0-1,0 0 0,1 0 1,-1 1-1,1-1 1,-5 8-1,10-12-134,0 1 0,0-1 0,-1 1 0,1-1 0,0 0 0,0 1 0,0-1 0,0 0 0,0 0 0,0 1 0,-1-1 0,1 0 0,0 0 0,0 0 0,0 0 0,0 0 0,0 0-1,0-1 1,1 1 0,1 0-184,16-2-1000,-1 0 1,1-2-1,0 0 0,-1-1 0,0 0 0,29-15 0,44-12-1737,-78 32 7163,-11 9 3391,0 6-7450,4 0 848,3 8 56,-9-22-986,0 0 0,0-1 0,0 1 0,0 0 0,0-1 0,0 1 0,0 0 0,0 0 0,0-1 0,0 1 0,-1 0 0,1-1 0,0 1 0,0 0 0,-1-1 0,1 1 0,-1-1 0,1 1 0,0 0 0,-1-1 0,1 1 0,-1-1 0,1 1 0,-1-1 0,1 1 0,-1-1 0,0 0 0,1 1 0,-2-1 0,2 1-79,-14 4-964,5-4-3848</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6.331"/>
    </inkml:context>
    <inkml:brush xml:id="br0">
      <inkml:brushProperty name="width" value="0.05" units="cm"/>
      <inkml:brushProperty name="height" value="0.05" units="cm"/>
      <inkml:brushProperty name="color" value="#AB008B"/>
    </inkml:brush>
  </inkml:definitions>
  <inkml:trace contextRef="#ctx0" brushRef="#br0">830 0 4130,'0'0'8841,"-21"15"-7624,12-9-1088,-13 10 211,1 0 0,1 1 0,0 2 0,1 0 0,-24 31 0,-97 128 2517,-214 211 0,311-349-2850,24-23-44,1 0 1,0 1-1,2 1 0,0 1 1,-14 22-1,30-41-718</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6.722"/>
    </inkml:context>
    <inkml:brush xml:id="br0">
      <inkml:brushProperty name="width" value="0.05" units="cm"/>
      <inkml:brushProperty name="height" value="0.05" units="cm"/>
      <inkml:brushProperty name="color" value="#AB008B"/>
    </inkml:brush>
  </inkml:definitions>
  <inkml:trace contextRef="#ctx0" brushRef="#br0">0 4 11941,'0'0'5939,"195"-3"-3906,-127 3-704,1 0-1041,-4 0-288,-11 0-1057,-43 0-1616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8.656"/>
    </inkml:context>
    <inkml:brush xml:id="br0">
      <inkml:brushProperty name="width" value="0.05" units="cm"/>
      <inkml:brushProperty name="height" value="0.05" units="cm"/>
      <inkml:brushProperty name="color" value="#AB008B"/>
    </inkml:brush>
  </inkml:definitions>
  <inkml:trace contextRef="#ctx0" brushRef="#br0">1 123 8548,'0'0'2353,"187"-35"-1889,-89 28-432,-5 4-32,1 0-464,-15 0-240,-3-1-737,-11 1-128,-7-3 1041,-8-1 528,-3-6 464,0-3 241,0 6-705,-40 4-80,7-1-3138</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59.337"/>
    </inkml:context>
    <inkml:brush xml:id="br0">
      <inkml:brushProperty name="width" value="0.05" units="cm"/>
      <inkml:brushProperty name="height" value="0.05" units="cm"/>
      <inkml:brushProperty name="color" value="#AB008B"/>
    </inkml:brush>
  </inkml:definitions>
  <inkml:trace contextRef="#ctx0" brushRef="#br0">833 0 5891,'0'0'5162,"-31"9"-3999,-347 92 3015,166-57-2053,43-10 29,164-33-2112,2-1 26,0 1 1,1-1-1,-1 1 0,0 0 1,1 0-1,-1 0 0,1 0 1,-1 0-1,-2 3 1,4-3-45,0 0 1,0 1-1,0-1 1,0 1-1,1-1 1,-1 1-1,0 0 1,1-1-1,-1 1 1,1 0-1,0-1 1,-1 1-1,1 0 1,0-1-1,0 1 1,1 3-1,-1 0-8,1-1-1,0 1 0,0 0 0,0-1 0,0 0 1,1 1-1,0-1 0,0 0 0,0 0 1,0 0-1,1 0 0,0 0 0,4 5 0,8 7 118,27 24 0,-28-28-89,30 26 54,2-2 0,1-2 0,97 52 0,-127-78-110,-13-7-31,0 1-1,1 0 1,-1 0-1,0 0 1,-1 1 0,1-1-1,0 1 1,5 5 0,-8-4-2601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07.113"/>
    </inkml:context>
    <inkml:brush xml:id="br0">
      <inkml:brushProperty name="width" value="0.05" units="cm"/>
      <inkml:brushProperty name="height" value="0.05" units="cm"/>
      <inkml:brushProperty name="color" value="#66CC00"/>
    </inkml:brush>
  </inkml:definitions>
  <inkml:trace contextRef="#ctx0" brushRef="#br0">174 3 4866,'0'0'6539,"5"0"-5485,32-3 3060,-36 15-2911,-1 5-854,1 7 19,-2 0-1,0 1 0,-1-1 0,-12 46 0,-72 160 248,71-192-440,1-8 250,-26 42 1,0 1 153,39-72-564,0 1 0,1 0-1,-1 0 1,1 0 0,-1-1 0,1 1 0,0 0 0,0 0-1,0 0 1,0 2 0,0-4-15,0 1-147,0 22-7299,3-8 6600,1-9-1858,-3-5 1948</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09.314"/>
    </inkml:context>
    <inkml:brush xml:id="br0">
      <inkml:brushProperty name="width" value="0.05" units="cm"/>
      <inkml:brushProperty name="height" value="0.05" units="cm"/>
      <inkml:brushProperty name="color" value="#66CC00"/>
    </inkml:brush>
  </inkml:definitions>
  <inkml:trace contextRef="#ctx0" brushRef="#br0">3382 310 5635,'0'0'4999,"-28"-6"-3985,-87-19 101,73 13 558,29 5-18,2-1-698,-20-8-535,-1 2 0,0 2 0,-1 0 0,-67-13 0,8 2-160,-30-14 373,-122-31 1352,171 53-1947,0 3 0,-1 3 0,-84 2 0,-35 6-22,-220 2 442,354 4-426,-65 14 1,56-7-8,22-4-2,0 3 0,-45 17 1,-84 39 15,72-25-41,70-28 15,1 1 1,0 1-1,-45 33 1,-33 18 15,64-41 39,-42 32-1,46-26 24,-42 42 0,70-61-81,1 2-1,1-1 1,0 2-1,1-1 1,1 2 0,-13 25-1,-88 233 427,104-260-442,0 0 0,2 0 1,0 1-1,0-1 1,2 1-1,0 0 1,0 1-1,1 18 1,2-28 3,0 23 162,4 33-1,-2-53-133,-1 0 1,2 0 0,0 0-1,0-1 1,0 1 0,1-1-1,6 10 1,1-2-26,0 0 1,2-1 0,-1-1-1,2 0 1,0 0 0,1-2-1,25 19 1,13 3-20,60 31-1,34 22-75,-59-25 96,130 86 26,-184-130-31,0-1 0,1-2 0,0-1 0,68 18 0,252 21-203,-175-32-32,8 2 156,231 0 0,497-24-304,-883-1 380,1-2 0,-1-1 0,0-2 0,0-1 1,0-2-1,-1-1 0,-1-2 0,0 0 0,33-20 0,-14 4-84,-1-3 0,-2-2-1,-2-2 1,62-59-1,-81 68 119,-2 0-1,0-2 1,-2 0-1,33-57 1,-45 66-21,-1 0 0,0 0 1,-2-1-1,0 0 0,-1 0 0,-1-1 1,-1 0-1,-1 0 0,1-32 1,-4 18-4,1-1 23,-1 0 0,-2 0 0,-2 1 0,-13-60 1,6 53-19,-2 0 0,-2 1 0,-2 1 0,-1 0 0,-38-59 0,12 38 29,-74-81 0,96 121-20,-1 1-1,0 1 0,-1 1 0,-32-18 0,-110-48 93,74 49-114,42 18 4,18 7 27,0 3-1,-1 0 0,0 2 0,0 1 0,-44 2 0,52 0 1,-79 2 446,105 19-742,1-14 69,0-1 0,-1 1-1,1-1 1,1 0 0,-1 0 0,1 0-1,-1 0 1,1 0 0,0-1 0,5 5 0,6 8-3547,-3-3-3144</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09.919"/>
    </inkml:context>
    <inkml:brush xml:id="br0">
      <inkml:brushProperty name="width" value="0.05" units="cm"/>
      <inkml:brushProperty name="height" value="0.05" units="cm"/>
      <inkml:brushProperty name="color" value="#66CC00"/>
    </inkml:brush>
  </inkml:definitions>
  <inkml:trace contextRef="#ctx0" brushRef="#br0">0 88 9364,'0'0'424,"46"-11"-263,158-36 23,-160 39-88,1 2 0,74-1 0,-68 6 13,511-7 3204,-495 8-2960,66 6-79,149 25 0,-252-27-257,26 1-273,66-2-1,-106-3-161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0.448"/>
    </inkml:context>
    <inkml:brush xml:id="br0">
      <inkml:brushProperty name="width" value="0.05" units="cm"/>
      <inkml:brushProperty name="height" value="0.05" units="cm"/>
      <inkml:brushProperty name="color" value="#66CC00"/>
    </inkml:brush>
  </inkml:definitions>
  <inkml:trace contextRef="#ctx0" brushRef="#br0">912 45 1505,'0'0'12886,"7"-8"-11067,-4 4-1658,-2 3-75,1-1-1,-1 1 0,1-1 0,-1 0 0,1 0 0,-1 0 0,0 0 0,0 0 1,0 0-1,1-3 0,-2 4-73,0 1 1,0 0 0,0-1-1,0 1 1,0-1 0,0 1-1,-1 0 1,1-1 0,0 1-1,0 0 1,0 0-1,0-1 1,-1 1 0,1 0-1,0-1 1,0 1 0,-1 0-1,1 0 1,0-1 0,0 1-1,-1 0 1,1 0-1,0 0 1,-1 0 0,1-1-1,0 1 1,-1 0 0,1 0-1,-1 0 1,-24-2 338,2 4-75,1 2 1,0 0 0,-28 9-1,-68 29 1157,42-14-528,-77 22 178,59-22-528,-170 78 0,257-102-544,-1-1 1,1 2-1,1-1 0,-1 1 1,1 0-1,-11 11 0,14-12-19,0-1-1,1 1 1,-1 0-1,1 0 1,0 0-1,0 0 1,1 0-1,-1 0 0,1 0 1,0 1-1,0-1 1,0 1-1,1 5 1,0 87-302,0-93 261,1-1-1,0 1 0,0 0 0,1-1 0,-1 1 1,1 0-1,-1-1 0,1 0 0,0 1 0,1-1 1,-1 0-1,0 0 0,1 0 0,0 0 0,0-1 1,0 1-1,0-1 0,0 0 0,0 0 0,0 0 1,8 3-1,3 2-633,0-1-1,1-1 1,24 6 0,-3-4-3642,-5-1-3340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1.652"/>
    </inkml:context>
    <inkml:brush xml:id="br0">
      <inkml:brushProperty name="width" value="0.05" units="cm"/>
      <inkml:brushProperty name="height" value="0.05" units="cm"/>
      <inkml:brushProperty name="color" value="#F6630D"/>
    </inkml:brush>
  </inkml:definitions>
  <inkml:trace contextRef="#ctx0" brushRef="#br0">440 74 2913,'0'0'1831,"-7"-12"-1479,0 0-71,-1 1 0,-10-13 0,16 22-216,0 1 0,0-1 1,0 1-1,0 0 0,0-1 1,0 1-1,-1 0 0,1 0 1,0 1-1,-1-1 0,1 0 0,0 1 1,-1 0-1,1-1 0,-1 1 1,1 0-1,-1 0 0,1 0 1,-1 1-1,-3 0 0,-8 0 167,-1-2 1,0 1 0,0 1 0,0 0 1,0 1-1,0 1 0,1 0 0,-24 8 0,16-2 394,1 1 1,0 1-1,0 0 1,-23 19-1,38-26-463,1 0 0,0 1 0,0 0 0,1 0-1,0 0 1,0 1 0,0 0 0,0-1 0,1 1-1,0 0 1,0 1 0,0-1 0,1 1 0,0-1 0,1 1-1,-1-1 1,1 1 0,0 0 0,1 9 0,0-6-88,-1-4-30,1-1 1,0 1 0,1 0 0,-1-1 0,1 1 0,2 7 0,-1-10-43,-1-1 1,0 1-1,1-1 1,0 0 0,-1 1-1,1-1 1,0 0-1,0 0 1,0 0 0,1-1-1,-1 1 1,0 0-1,1-1 1,-1 1 0,5 1-1,2 1-152,1 0 0,0 0-1,0-1 1,0 0 0,0-1 0,12 1-1,62 0-1481,-69-3 1369,-4 0-250,0-1 0,-1-1 0,1 0 0,-1 0-1,1-1 1,-1 0 0,0-1 0,0 0 0,-1-1 0,1 0 0,-1 0 0,11-9 0,-10 6-166,0 0 1,-1 0-1,0-1 1,0-1 0,10-13-1,-13 14 691,0 0 1,-1 0-1,7-17 1,-3 7 936,-6 14-650,-1 0 1,0-1-1,1 1 0,-2-1 0,1 1 1,-1-1-1,2-8 3818,-8 15-3246,1 2-684,0-1 0,0 1 0,0 0 1,1 0-1,-1 0 0,1 0 0,0 1 1,0-1-1,0 1 0,0 0 0,1 0 1,-3 4-1,-24 57 2014,25-55-1931,-7 22 21,2 1-1,-11 62 1,20-89-577,0-5 125,0 0 1,0 0 0,0 0 0,-1 0 0,1 1 0,0-1 0,0 0 0,-1 0 0,1 0 0,0 0-1,-1 0 1,1 0 0,-1 0 0,1 0 0,-1 0 0,-1 1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3.621"/>
    </inkml:context>
    <inkml:brush xml:id="br0">
      <inkml:brushProperty name="width" value="0.05" units="cm"/>
      <inkml:brushProperty name="height" value="0.05" units="cm"/>
      <inkml:brushProperty name="color" value="#66CC00"/>
    </inkml:brush>
  </inkml:definitions>
  <inkml:trace contextRef="#ctx0" brushRef="#br0">263 30 3602,'0'0'1491,"-24"-5"-987,-6 0-203,-15-3-50,-3-3 6694,47 12-6631,0 0 0,0 1-1,0-1 1,1 1 0,-1 0 0,0-1-1,1 1 1,-1-1 0,1 1 0,0 0 0,0-1-1,-1 3 1,-1 24 140,-1-1-1,-2 0 0,0 0 1,-16 42-1,3-9-9,2 5-41,3 1 1,2 1-1,4-1 0,0 69 1,7 9-232,0-87-3986</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4.337"/>
    </inkml:context>
    <inkml:brush xml:id="br0">
      <inkml:brushProperty name="width" value="0.05" units="cm"/>
      <inkml:brushProperty name="height" value="0.05" units="cm"/>
      <inkml:brushProperty name="color" value="#66CC00"/>
    </inkml:brush>
  </inkml:definitions>
  <inkml:trace contextRef="#ctx0" brushRef="#br0">48 26 9845,'0'0'7152,"3"-4"-6573,0 1-526,1 1 0,-1 0-1,0 0 1,1 0 0,-1 0 0,1 0 0,-1 1-1,1-1 1,0 1 0,0 0 0,0 1 0,0-1-1,-1 0 1,1 1 0,8 0 0,14 0 62,29 4 0,-54-4-115,6 1 11,0 0-1,-1 1 0,1 0 0,0 0 1,-1 0-1,0 1 0,1 0 1,-1 0-1,0 0 0,-1 1 1,1 0-1,-1 0 0,1 1 0,-1-1 1,0 1-1,-1 0 0,1 1 1,-1-1-1,0 1 0,-1 0 1,5 8-1,-3-4 7,-1 1 0,1 0-1,-2-1 1,0 1 0,0 0 0,-1 1 0,0-1 0,-1 0-1,-1 0 1,0 1 0,0-1 0,-3 16 0,2-23-6,0-1 0,-1 1 0,0 0 0,0-1 0,0 1 1,0-1-1,0 1 0,-1-1 0,1 0 0,-1 0 0,0 0 0,0-1 1,0 1-1,0-1 0,-1 1 0,1-1 0,-1 0 0,1 0 0,-1-1 0,-7 3 1,-9 4 28,-1-2 0,-31 7 1,52-13-41,-43 7 64,0-1 0,-63-1 0,130 6-545,107 23 215,23 6-265,-152-40 527,8 3-22,-1 0 1,0 1-1,17 8 0,-24-11 28,0 1-1,0-1 1,0 0 0,0 1-1,-1 0 1,1-1 0,0 1-1,-1 0 1,1 0-1,-1-1 1,0 1 0,0 0-1,1 1 1,-1-1-1,0 0 1,-1 0 0,1 0-1,0 1 1,-1-1 0,1 0-1,-1 1 1,0 2-1,1 3-3,-1-5 66,0 0 0,0 0 0,0 0-1,0 0 1,0 0 0,0 0 0,-1 0 0,1 0 0,-1-1 0,0 1 0,0 0 0,0 0-1,0-1 1,0 1 0,-1 0 0,1-1 0,-1 1 0,0-1 0,-3 3 0,-6 4 120,-1 0 0,-1-1 1,1 0-1,-1-2 0,-1 1 1,1-1-1,-1-1 0,0-1 1,-21 5-1,2-3-248,0-1 0,0-2 0,-35 0 0,99 0-16960,-10-3 14362</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4.723"/>
    </inkml:context>
    <inkml:brush xml:id="br0">
      <inkml:brushProperty name="width" value="0.05" units="cm"/>
      <inkml:brushProperty name="height" value="0.05" units="cm"/>
      <inkml:brushProperty name="color" value="#66CC00"/>
    </inkml:brush>
  </inkml:definitions>
  <inkml:trace contextRef="#ctx0" brushRef="#br0">12 17 4050,'0'0'10162,"0"-3"-8697,0-8-252,0 8 519,0 14-673,-11 166 126,11-175-1193,0 0 1,0 0 0,1 0-1,-1 0 1,0 0 0,1-1 0,0 1-1,-1 0 1,1 0 0,0 0 0,0-1-1,0 1 1,0 0 0,0-1-1,0 1 1,1-1 0,1 3 0,1-1-51,0-1 0,0 1 0,0 0 0,0-1 1,0 0-1,0 0 0,6 1 0,6 2-703,1-1 0,34 4 0,-48-8 593,7 2-662,35 2-1709,-13-3-4584,-25-1 1571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5.096"/>
    </inkml:context>
    <inkml:brush xml:id="br0">
      <inkml:brushProperty name="width" value="0.05" units="cm"/>
      <inkml:brushProperty name="height" value="0.05" units="cm"/>
      <inkml:brushProperty name="color" value="#66CC00"/>
    </inkml:brush>
  </inkml:definitions>
  <inkml:trace contextRef="#ctx0" brushRef="#br0">58 1 7700,'0'0'11589,"-33"97"-10693,23-65-95,2-2-33,1-11-448,7 4-160,0-7-128,0-3-32,0 10-112,0 3-832,4-23-2066,10 3-3953</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5.453"/>
    </inkml:context>
    <inkml:brush xml:id="br0">
      <inkml:brushProperty name="width" value="0.05" units="cm"/>
      <inkml:brushProperty name="height" value="0.05" units="cm"/>
      <inkml:brushProperty name="color" value="#66CC00"/>
    </inkml:brush>
  </inkml:definitions>
  <inkml:trace contextRef="#ctx0" brushRef="#br0">231 1 3570,'0'0'9014,"-26"6"-7266,-81 19-513,102-24-1068,0 0 1,0 0-1,1 1 0,-1 0 1,0-1-1,1 2 0,-1-1 1,1 0-1,0 1 0,0 0 1,0 0-1,0 0 0,0 1 1,1-1-1,-1 1 0,1 0 0,0 0 1,0 0-1,1 0 0,-1 0 1,-1 6-1,1-1-27,1 1-1,0 0 1,0-1 0,1 1-1,1 0 1,0 0-1,2 15 1,-1 5-122,-2-25-28,1-1 0,0 1 0,1-1 0,-1 1 0,1 0 0,-1-1 0,2 1 0,-1-1 0,3 8 0,-2-10-20,-1 0-1,1-1 1,0 1-1,-1 0 1,1-1 0,0 1-1,0-1 1,0 0-1,0 0 1,0 1-1,0-1 1,1-1-1,-1 1 1,0 0-1,1 0 1,-1-1-1,0 1 1,1-1 0,-1 0-1,3 0 1,17 2-1024,0-1 0,35-4 0,-54 2 829,1 1 0,-1-1 0,1 0 0,-1-1 0,0 1 0,1-1 0,-1 1 0,0-1-1,0 0 1,0 0 0,0 0 0,0-1 0,-1 1 0,1-1 0,-1 1 0,1-1 0,2-5 0,4-6-833,0-1 1,10-25-1,-9 18 199,0 2 133,0-2-422,0 1 0,11-39 0,-14 41-328</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5.811"/>
    </inkml:context>
    <inkml:brush xml:id="br0">
      <inkml:brushProperty name="width" value="0.05" units="cm"/>
      <inkml:brushProperty name="height" value="0.05" units="cm"/>
      <inkml:brushProperty name="color" value="#66CC00"/>
    </inkml:brush>
  </inkml:definitions>
  <inkml:trace contextRef="#ctx0" brushRef="#br0">112 0 3874,'0'0'8294,"-4"19"-6696,-39 271 3937,39-253-4848,-35 201 1876,21-135-2480,14-49-2983</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6.170"/>
    </inkml:context>
    <inkml:brush xml:id="br0">
      <inkml:brushProperty name="width" value="0.05" units="cm"/>
      <inkml:brushProperty name="height" value="0.05" units="cm"/>
      <inkml:brushProperty name="color" value="#66CC00"/>
    </inkml:brush>
  </inkml:definitions>
  <inkml:trace contextRef="#ctx0" brushRef="#br0">323 58 3426,'0'0'12443,"-9"-9"-11510,8 8-924,-2-3 15,-1 0 0,1 0-1,-1 0 1,0 1 0,0 0 0,0-1 0,-1 1 0,1 1 0,-1-1-1,0 1 1,0 0 0,0 0 0,0 0 0,0 0 0,0 1-1,0 0 1,0 0 0,-11 0 0,4 1-4,0 1 0,0 0 0,0 0 1,0 1-1,0 1 0,1 0 0,-16 6 0,23-7 15,0 0 0,-1 0 0,1 0 0,1 1 0,-1-1-1,0 1 1,0 0 0,1 0 0,0 1 0,-1-1 0,1 1 0,1-1-1,-1 1 1,0 0 0,1 0 0,0 0 0,0 0 0,0 1 0,0-1-1,1 0 1,0 1 0,-1 6 0,0 3 34,0 0-1,1 0 1,1 1-1,0-1 1,1 0-1,1 0 1,0 0-1,1 0 1,0 0-1,1 0 1,1-1-1,0 0 1,1 0-1,0 0 1,10 15 0,-2-8-51,-10-15-7,1 1 0,-1 0-1,0 1 1,0-1 0,-1 1-1,0 0 1,0 0 0,-1 0-1,1 0 1,-2 0 0,1 0-1,0 11 1,-2-17 10,0 0 1,-1-1-1,1 1 0,-1-1 0,1 1 1,-1-1-1,1 1 0,-1-1 1,0 0-1,1 1 0,-1-1 0,1 0 1,-1 1-1,0-1 0,1 0 1,-1 0-1,0 0 0,0 1 1,1-1-1,-1 0 0,0 0 0,1 0 1,-1 0-1,0 0 0,-1-1 1,-27 1 497,21 0-258,-15 1 363,15-1-468,0 1 0,0-1-1,0-1 1,-11-1 0,18 2-167,0-1 1,1 1-1,-1 0 0,0-1 0,1 1 1,-1 0-1,0-1 0,1 1 0,-1-1 1,0 1-1,1-1 0,-1 1 0,1-1 1,-1 1-1,1-1 0,0 0 1,-1 1-1,1-1 0,-1 0 0,1 1 1,0-1-1,0 0 0,-1 0 0,1 1 1,0-1-1,0 0 0,0 0 0,0 1 1,0-1-1,0 0 0,0 0 0,0 1 1,0-1-1,0 0 0,1-1 0,-1-2-573,4 3-643,34 1-1995,-19 0-2672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6.606"/>
    </inkml:context>
    <inkml:brush xml:id="br0">
      <inkml:brushProperty name="width" value="0.05" units="cm"/>
      <inkml:brushProperty name="height" value="0.05" units="cm"/>
      <inkml:brushProperty name="color" value="#66CC00"/>
    </inkml:brush>
  </inkml:definitions>
  <inkml:trace contextRef="#ctx0" brushRef="#br0">1 92 8612,'0'0'7641,"24"-4"-6964,78-11-314,-78 12-355,0 1 0,35 2 0,-22 1-456,-37-24-24,0 22 417,0 0 0,0-1 1,0 1-1,0 0 0,0-1 0,0 1 0,-1-1 1,1 1-1,0 0 0,-1 0 0,1-1 0,-1 1 1,1 0-1,-1 0 0,0 0 0,0-1 1,1 1-1,-1 0 0,0 0 0,-2-1 0,0 0 48,1 1 0,-1-1 0,-1 1-1,1 0 1,0 0 0,0 0 0,-5-1-1,-11-1 566,-1 1-1,0 0 1,0 2 0,0 0-1,-28 4 1,45-3-472,1 0 0,-1 0 0,0 0 0,1 1-1,-1-1 1,1 1 0,-1-1 0,1 1 0,0 0 0,0 0 0,0 0 0,0 0 0,0 0 0,0 0 0,0 1 0,1-1 0,-1 1 0,1-1-1,-1 1 1,1-1 0,0 1 0,-1 5 0,-2 3 105,1 0-1,1 0 1,0 0 0,-1 16-1,2 54 298,2-79-485,-1 0-1,0 0 0,1 0 0,-1 0 0,1-1 0,-1 1 0,1 0 0,0-1 1,0 1-1,0 0 0,0-1 0,0 1 0,0-1 0,0 1 0,0-1 1,1 0-1,-1 1 0,1-1 0,-1 0 0,1 0 0,-1 0 0,1 0 1,0 0-1,-1-1 0,1 1 0,0 0 0,-1-1 0,3 1 0,7 2-100,-1-1 0,1 0 0,17 1 0,50-1-2470,-41-3-2615,-16 1-3212</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7.008"/>
    </inkml:context>
    <inkml:brush xml:id="br0">
      <inkml:brushProperty name="width" value="0.05" units="cm"/>
      <inkml:brushProperty name="height" value="0.05" units="cm"/>
      <inkml:brushProperty name="color" value="#66CC00"/>
    </inkml:brush>
  </inkml:definitions>
  <inkml:trace contextRef="#ctx0" brushRef="#br0">242 1 5939,'1'0'10119,"-1"0"-10081,1 1-1,-1-1 1,0 0-1,1 1 1,-1-1-1,0 0 1,1 1 0,-1-1-1,0 1 1,0-1-1,1 0 1,-1 1-1,0-1 1,0 1 0,0-1-1,0 1 1,1-1-1,-1 1 1,0-1-1,0 1 1,0-1 0,0 0-1,0 2 1,2 22 476,-2-1 1,0 1-1,-5 36 1,-18 80 762,20-123-1187,-60 261 1035,43-210-1218,-3-1 0,-32 65 0,50-123-324,0 0 1,0 0-1,-1-1 0,-10 13 0,15-21 249,1 1 1,0-1-1,-1 0 0,1 1 0,-1-1 0,1 0 0,0 1 0,-1-1 0,1 0 0,-1 0 0,1 1 0,-1-1 0,1 0 0,-1 0 0,1 0 0,-1 0 0,1 1 0,-1-1 0,1 0 0,-2 0 1,-8 0-5369</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7.394"/>
    </inkml:context>
    <inkml:brush xml:id="br0">
      <inkml:brushProperty name="width" value="0.05" units="cm"/>
      <inkml:brushProperty name="height" value="0.05" units="cm"/>
      <inkml:brushProperty name="color" value="#66CC00"/>
    </inkml:brush>
  </inkml:definitions>
  <inkml:trace contextRef="#ctx0" brushRef="#br0">0 88 10341,'0'0'10789,"224"-84"-9701,-156 81-544,5 3-127,-5 0-305,-3 0-112,-4 0-144,-7 9-817,-47-6-1696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2.294"/>
    </inkml:context>
    <inkml:brush xml:id="br0">
      <inkml:brushProperty name="width" value="0.05" units="cm"/>
      <inkml:brushProperty name="height" value="0.05" units="cm"/>
      <inkml:brushProperty name="color" value="#F6630D"/>
    </inkml:brush>
  </inkml:definitions>
  <inkml:trace contextRef="#ctx0" brushRef="#br0">304 43 3682,'0'0'5456,"-5"-7"-5208,4 5-231,-1-1 3,0 1 1,1 0 0,-1-1-1,0 1 1,0 0-1,-1 0 1,1 0-1,0 0 1,-1 0-1,1 1 1,-1-1 0,1 1-1,-1 0 1,0-1-1,0 1 1,0 0-1,1 1 1,-1-1-1,0 0 1,0 1 0,-5 0-1,-13 0 701,0 0 1,1 2-1,-37 8 0,50-8-584,0 0 0,0 0 1,0 1-1,0 0 0,0 0 0,0 0 0,1 1 0,0 0 0,0 1 0,0-1 0,0 1 0,1 0 0,0 0 0,-6 8 0,9-11-135,0 1 0,0 0-1,1 0 1,-1 0 0,1 0-1,0 1 1,-1-1 0,1 0-1,1 0 1,-1 1 0,0-1-1,1 1 1,0-1 0,0 0 0,0 1-1,0-1 1,0 1 0,1-1-1,-1 0 1,2 6 0,1-4-10,-1 1 0,1-1-1,0 0 1,0 0 0,1 0 0,-1 0 0,1 0 0,0-1 0,0 1 0,7 4 0,-1-1-83,-1 0-1,14 17 1,-20-22 95,-1 0-1,0 0 0,0 0 1,0 0-1,-1 1 0,1-1 1,-1 1-1,0-1 0,0 1 1,0-1-1,0 1 0,0 0 1,-1 5-1,0-7 17,0 0 0,-1 0 0,0 0 0,1 0 0,-1 0 0,0 0 1,0-1-1,0 1 0,0 0 0,0-1 0,0 1 0,-1 0 0,1-1 0,0 0 0,-1 1 0,0-1 0,1 0 0,-1 0 0,1 0 0,-1 0 1,0 0-1,0 0 0,-3 1 0,-7 3 101,1-1-1,-19 4 1,27-7-69,2-1-17,1 1 0,-1-1 0,0 0 0,1 0 0,-1 1-1,0-1 1,0 0 0,1 0 0,-1 0 0,0 0 0,0 0 0,1 0-1,-1 0 1,0 0 0,1 0 0,-1 0 0,0 0 0,0 0-1,1-1 1,-1 1 0,0 0 0,1-1 0,-1 1 0,0 0 0,1-1-1,-1 1 1,0-1 0,1 1 0,-1-1 0,1 1 0,-1-1-1,0 0 1,1-1-73,-1 0-1,1 0 1,0-1-1,0 1 0,0 0 1,0 0-1,0 0 1,1 0-1,-1 0 1,1-4-1,0 4-229,0-1 0,0 1 0,0-1 0,0 1 0,0 0 0,0-1 0,0 1 0,1 0 0,-1 0 0,1 0 0,0 0 0,3-3 0,2-2-4847</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8.003"/>
    </inkml:context>
    <inkml:brush xml:id="br0">
      <inkml:brushProperty name="width" value="0.05" units="cm"/>
      <inkml:brushProperty name="height" value="0.05" units="cm"/>
      <inkml:brushProperty name="color" value="#66CC00"/>
    </inkml:brush>
  </inkml:definitions>
  <inkml:trace contextRef="#ctx0" brushRef="#br0">76 10 3986,'0'0'7742,"3"-3"-6011,8-4-131,-11 7-1542,1 0 0,-1 0 0,0 1 1,0-1-1,1 0 0,-1 0 1,0 0-1,0 0 0,1 1 1,-1-1-1,0 0 0,0 0 0,0 1 1,1-1-1,-1 0 0,0 0 1,0 1-1,0-1 0,0 0 1,0 1-1,0-1 0,0 0 0,1 0 1,-1 1-1,0-1 0,0 0 1,0 1-1,0 5 303,0 0-1,0-1 1,-1 1-1,-2 9 1,-16 63 1424,12-51-1342,0 0-1,2 0 1,-4 54 0,8-55-420,-1 0-1,0 0 1,-3 0 0,0 0-1,-9 27 1,10-39-185,1 1 0,-2 19 0,3 6-3290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8.549"/>
    </inkml:context>
    <inkml:brush xml:id="br0">
      <inkml:brushProperty name="width" value="0.05" units="cm"/>
      <inkml:brushProperty name="height" value="0.05" units="cm"/>
      <inkml:brushProperty name="color" value="#66CC00"/>
    </inkml:brush>
  </inkml:definitions>
  <inkml:trace contextRef="#ctx0" brushRef="#br0">133 1 4178,'0'0'10522,"27"0"-9594,91 7-354,-109-6-505,0 1-1,0 0 1,0 0-1,0 1 1,-1 1-1,1-1 1,-1 1-1,0 0 1,0 1-1,0 0 1,-1 1-1,1-1 1,-1 1-1,-1 1 1,1-1-1,-1 1 1,0 0 0,5 9-1,-5-7 27,0 1-1,-1 0 1,0 0 0,-1 0-1,0 0 1,-1 1-1,0-1 1,-1 1 0,0 0-1,0 0 1,-1 0-1,-1 0 1,0 0 0,-3 21-1,3-30-90,-1 0-1,1 0 1,-1 0 0,0 0-1,0 0 1,0 0-1,0-1 1,0 1 0,0 0-1,0-1 1,0 1-1,-1-1 1,1 1 0,-1-1-1,1 1 1,-1-1-1,0 0 1,1 0-1,-3 1 1,-39 15 51,32-14-27,-12 4-23,-1-2 0,0-1 1,-38 1-1,22-1-7,37-4-1,1 0-1,-1 0 1,0 1 0,1-1 0,-1 1-1,0 0 1,1 0 0,-1 0 0,1 0-1,-1 0 1,1 0 0,0 1 0,-3 1-1,4-2 0,0 1-1,-1 0 1,1 0-1,0-1 1,0 1-1,0 0 1,1 0-1,-1 0 0,0 0 1,1 0-1,-1 0 1,1 0-1,0 0 1,0 0-1,0 0 1,0 5-1,-1-2-6,1 1 1,0 0-1,1 0 0,-1 0 1,1 0-1,0 0 0,0 0 1,1-1-1,0 1 0,0 0 1,0-1-1,1 0 0,0 1 1,0-1-1,0 0 0,0 0 1,8 7-1,8 6 31,2 0 0,27 18 1,-21-16 99,-26-20-99,-1 1-1,1-1 1,-1 0 0,1 1-1,-1-1 1,1 1-1,-1-1 1,0 1 0,1-1-1,-1 1 1,0-1-1,1 1 1,-1-1-1,0 1 1,0-1 0,0 1-1,0 0 1,1-1-1,-1 1 1,0-1-1,0 2 1,0-2 21,-1 1 0,1 0 0,0-1 0,-1 1 1,1-1-1,-1 1 0,1-1 0,0 1 0,-1-1 0,1 1 0,-1-1 1,1 1-1,-1-1 0,0 1 0,1-1 0,-1 0 0,1 1 0,-1-1 0,0 0 1,1 0-1,-1 1 0,0-1 0,1 0 0,-1 0 0,0 0 0,-1 0 0,-31 5 645,-1-2 1,-38-2-1,26-1-361,-80 1 365,282 3-4716,-85 2-2203,-36-3-3821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9.060"/>
    </inkml:context>
    <inkml:brush xml:id="br0">
      <inkml:brushProperty name="width" value="0.05" units="cm"/>
      <inkml:brushProperty name="height" value="0.05" units="cm"/>
      <inkml:brushProperty name="color" value="#66CC00"/>
    </inkml:brush>
  </inkml:definitions>
  <inkml:trace contextRef="#ctx0" brushRef="#br0">451 83 6563,'0'0'7107,"-32"-13"-5968,-109-41-98,130 50-863,-1 1 0,0 0 0,0 1 0,0 0 0,0 1 0,0 0 0,-20 2 0,5 0 343,-56-1 1901,81 0-2369,0 0 0,0 0 0,0 1 1,0-1-1,0 0 0,0 1 0,0-1 0,0 1 0,1 0 0,-1-1 0,0 1 0,0 0 0,1 0 0,-1 0 0,0 1 0,1-1 0,-1 0 0,1 0 1,-1 1-1,1-1 0,0 1 0,0-1 0,0 1 0,0 0 0,0-1 0,0 1 0,0 0 0,0 0 0,1 0 0,-2 2 0,0 6 30,1 0 0,-1 0 0,2 0-1,-1 18 1,2-18-47,-1-7-42,0 0 0,0 1 0,1-1 0,-1 0 0,1 0 0,0 0 0,0 1 1,0-1-1,0 0 0,1-1 0,-1 1 0,1 0 0,0 0 0,3 4 1,-1-3-39,1 0 1,-1 0 0,0 0 0,1-1 0,0 0-1,0 0 1,10 5 0,1-3-256,0 0-1,0 0 1,0-1-1,1-1 1,17 1-1,-3-2-1229,0-1-1,42-4 0,-70 3 1418,-1-1-1,1 1 1,-1-1-1,1 0 0,-1 0 1,1 0-1,-1 0 0,0 0 1,0-1-1,1 1 1,-1-1-1,0 1 0,0-1 1,0 0-1,-1 0 1,1 0-1,0 0 0,-1 0 1,1 0-1,1-5 0,-1 4 427,0-1 0,-1 1 0,0 0-1,0-1 1,0 1 0,0-1 0,-1 0 0,1-7 3593,-1 31-2963,0-3-684,0 1-1,-1-1 0,-1 0 0,0 1 1,-8 23-1,3-18-177,2-12-83,1 0-1,1 1 1,0 0 0,1-1 0,-2 22-1,14-32-8207</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19.416"/>
    </inkml:context>
    <inkml:brush xml:id="br0">
      <inkml:brushProperty name="width" value="0.05" units="cm"/>
      <inkml:brushProperty name="height" value="0.05" units="cm"/>
      <inkml:brushProperty name="color" value="#66CC00"/>
    </inkml:brush>
  </inkml:definitions>
  <inkml:trace contextRef="#ctx0" brushRef="#br0">256 1 9284,'0'0'6763,"0"12"-5431,0 9-762,1 31 683,-3 0 1,-11 72-1,-12-24 196,-68 173 1,55-175-1511,-43 177 0,79-266-395,0 3-13,2-2-3187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0.051"/>
    </inkml:context>
    <inkml:brush xml:id="br0">
      <inkml:brushProperty name="width" value="0.05" units="cm"/>
      <inkml:brushProperty name="height" value="0.05" units="cm"/>
      <inkml:brushProperty name="color" value="#66CC00"/>
    </inkml:brush>
  </inkml:definitions>
  <inkml:trace contextRef="#ctx0" brushRef="#br0">436 90 5266,'0'0'8658,"-12"-14"-7938,-38-43-365,48 55-322,0 0 1,0 0-1,-1 1 0,1-1 1,0 1-1,-1-1 1,1 1-1,-1 0 0,1 0 1,-1 0-1,0 0 0,1 1 1,-1-1-1,0 1 1,1-1-1,-1 1 0,0 0 1,0 0-1,1 0 1,-4 1-1,-6 0 133,-15-1 164,5-1-138,1 1 0,-1 2 1,-31 5-1,46-5-114,0 0 0,0 0 0,-1 1 0,1 0 0,1 0 1,-1 1-1,0 0 0,1 0 0,0 1 0,0 0 0,0 0 1,1 0-1,-8 10 0,5-5 207,0 0 0,1 1 0,1 0 0,0 1-1,0 0 1,-4 15 0,7-19-164,1 0 0,0 0-1,0 0 1,1 1 0,0-1-1,0 1 1,1-1-1,0 1 1,1-1 0,2 15-1,-2-22-133,-1 0-1,1 0 1,0 1-1,-1-1 1,1 0-1,0 0 1,0 0-1,-1 0 0,1 0 1,0 0-1,0 0 1,0 0-1,0 0 1,1-1-1,-1 1 1,0 0-1,0-1 0,0 1 1,0 0-1,1-1 1,-1 0-1,0 1 1,1-1-1,1 0 1,36 3-615,-33-3 445,3 1-201,0-1 0,-1 0 0,1-1 0,0 0 0,0 0 0,-1-1 0,1 0 0,-1 0 0,1-1 0,-1 0 0,11-6 0,12-11-2966,47-43 0,-1 2 2810,-76 60 810,-1 1 1,1-1 0,-1 1 0,1-1 0,-1 1 0,1-1 0,0 1-1,-1-1 1,1 1 0,0 0 0,-1-1 0,1 1 0,0 0 0,0-1 0,-1 1-1,1 0 1,0 0 0,0 0 0,-1 0 0,1 0 0,0 0 0,0 0 0,-1 0-1,1 0 1,1 0 0,0 17 6856,-3-5-8427,1 145 3176,0-157-2002,0 1 0,0-1 0,0 0 0,1 1 0,-1-1 0,0 0 0,0 1 0,0-1 0,0 1 0,1-1 0,-1 0 0,0 0 0,0 1 0,1-1 0,-1 0 0,0 1 0,0-1 0,1 0 0,-1 0 0,0 1 0,1-1 0,-1 0 0,0 0 0,1 0 0,-1 0 0,0 0 0,1 1 0,-1-1 0,1 0 0,-1 0 0,0 0 0,1 0 0,-1 0 0,1 0 0,-1 0 0,0 0 0,1 0 0,0-1 0,9 1-5074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0.514"/>
    </inkml:context>
    <inkml:brush xml:id="br0">
      <inkml:brushProperty name="width" value="0.05" units="cm"/>
      <inkml:brushProperty name="height" value="0.05" units="cm"/>
      <inkml:brushProperty name="color" value="#66CC00"/>
    </inkml:brush>
  </inkml:definitions>
  <inkml:trace contextRef="#ctx0" brushRef="#br0">204 0 8100,'0'0'3377,"-13"33"-277,-47 107-421,46-112-1506,-1 0 1,-24 32-1,29-47-702,1 0-1,1 1 1,0-1-1,1 2 1,1-1-1,-8 24 1,14-38-482,0 0 0,0 0 0,0 1 1,0-1-1,0 0 0,0 0 1,0 0-1,0 0 0,0 1 0,0-1 1,0 0-1,0 0 0,-1 0 0,1 1 1,0-1-1,1 0 0,-1 0 1,0 0-1,0 0 0,0 1 0,0-1 1,0 0-1,0 0 0,0 0 0,0 1 1,0-1-1,0 0 0,0 0 1,0 0-1,0 0 0,1 0 0,-1 1 1,0-1-1,0 0 0,0 0 0,0 0 1,0 0-1,1 0 0,-1 0 0,14-4-613,16-15-221,-2 0 0,28-24 0,-26 18-1308,59-36-1,-78 55 1926,0 1 0,0-1 0,1 2 0,-1 0 0,1 0 0,0 1 0,0 0 0,1 1 0,22 0 0,-32 1 372,0 1 0,-1 0-1,1 0 1,0 0-1,0 1 1,-1-1 0,1 1-1,0-1 1,0 1 0,-1 0-1,1 0 1,-1 0-1,1 1 1,2 1 0,-3-1 4,-1 0 1,0-1-1,1 1 1,-1 0 0,0 1-1,0-1 1,0 0-1,-1 0 1,1 0 0,0 0-1,-1 1 1,0-1-1,1 0 1,-1 1-1,0-1 1,0 0 0,-1 3-1,2 11 397,-3 26 1063,1-39-1534,0-1 0,1 1-1,-1 0 1,0-1 0,0 1 0,-1-1-1,1 0 1,0 1 0,-1-1 0,1 0-1,-1 0 1,0 0 0,-2 2 0,-1 1 14,0-1 0,-1 0 0,1 0 0,-1 0 0,0-1 0,0 0 0,-9 4 0,6-1 17,7-2-3553</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1.118"/>
    </inkml:context>
    <inkml:brush xml:id="br0">
      <inkml:brushProperty name="width" value="0.05" units="cm"/>
      <inkml:brushProperty name="height" value="0.05" units="cm"/>
      <inkml:brushProperty name="color" value="#66CC00"/>
    </inkml:brush>
  </inkml:definitions>
  <inkml:trace contextRef="#ctx0" brushRef="#br0">318 6 15207,'0'0'4063,"-28"-2"-3367,0-1-479,-1 2-1,-32 3 0,55-1-134,0 0 1,0 1-1,0 0 1,0 0-1,1 1 1,-1-1-1,1 1 1,0 1-1,-1-1 1,1 1-1,1-1 1,-1 1-1,0 1 1,1-1-1,0 1 1,0-1-1,-6 11 1,4-6 83,-2 1 6,1 0 0,0 1 0,1 0-1,0 0 1,1 1 0,0-1 0,1 1-1,-4 19 1,3-4-61,2 0 0,0 52-1,3-76-134,-1 0 0,1 0-1,1 0 1,-1 0-1,0 1 1,1-1-1,0 0 1,-1 0-1,1 0 1,1 0 0,-1 0-1,0 0 1,1 0-1,-1-1 1,1 1-1,0 0 1,3 3-1,-1-3-22,0 0-1,1-1 0,-1 1 0,1-1 0,-1 0 1,1 0-1,0 0 0,0-1 0,0 1 0,6 0 1,15 1-267,0 0 0,0-1 1,32-3-1,-19 1-563,-28 0 402,1-1 1,-1 0-1,1-1 1,-1 0-1,0 0 0,19-8 1,-24 7 257,0 1 1,0-1-1,-1 0 1,1-1 0,-1 1-1,0-1 1,0 0-1,0-1 1,-1 1-1,1-1 1,-1 1 0,0-2-1,5-7 1,-6 5 295,0 1 0,-1 0 1,0-1-1,0 1 1,-1-1-1,0 0 0,0 0 1,-1 1-1,0-1 0,-1 0 1,-2-14-1,3 21 73,0 0-1,-1 1 1,1-1-1,-1 1 1,0-1-1,1 1 1,-1-1-1,1 1 1,-1-1 0,0 1-1,1 0 1,-1-1-1,0 1 1,1 0-1,-1-1 1,0 1-1,0 0 1,1 0-1,-1 0 1,0 0-1,0 0 1,1 0 0,-1 0-1,0 0 1,0 0-1,1 0 1,-1 0-1,0 0 1,0 0-1,1 1 1,-1-1-1,0 0 1,1 1-1,-2 0 1,0 4-18,1 0 0,0 1 1,0-1-1,1 0 0,-1 1 0,1-1 1,0 1-1,1 5 0,0 9 235,-1-17-330,0 0 1,0-1-1,0 1 1,0-1-1,1 1 0,-1 0 1,1-1-1,0 1 1,0-1-1,0 1 1,0-1-1,0 0 1,0 1-1,0-1 1,1 0-1,-1 0 1,1 0-1,2 2 1,0-1-18,0 0 1,0-1-1,0 1 1,1-1-1,-1 0 1,1 0-1,0 0 1,9 1-1,52 13-283,62 17-486,-107-25-978,39 19 0,-34-11-5356</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3.135"/>
    </inkml:context>
    <inkml:brush xml:id="br0">
      <inkml:brushProperty name="width" value="0.05" units="cm"/>
      <inkml:brushProperty name="height" value="0.05" units="cm"/>
      <inkml:brushProperty name="color" value="#66CC00"/>
    </inkml:brush>
  </inkml:definitions>
  <inkml:trace contextRef="#ctx0" brushRef="#br0">173 30 3634,'0'0'12147,"3"-5"-11406,12-14-399,-12 14 1312,-6 15-1555,3-10-99,0 1-1,1-1 1,-1 1 0,0-1 0,-1 1-1,1-1 1,0 1 0,0-1 0,0 0-1,0 1 1,0-1 0,0 1 0,0-1-1,-1 1 1,1-1 0,0 0 0,0 1-1,-1-1 1,1 0 0,0 1-1,0-1 1,-1 0 0,1 1 0,0-1-1,-1 0 1,1 0 0,-1 1 0,1-1-1,0 0 1,-1 0 0,1 0 0,-1 1-1,1-1 1,0 0 0,-1 0 0,1 0-1,-1 0 1,1 0 0,-1 0 0,1 0-1,-1 0 1,0 0 0,-12 1-24,0 0 1,-1 0-1,-16-3 1,-22 1-1193,52 4 1222,1 0-1,-1 0 1,0-1-1,1 1 1,-1 0 0,1 0-1,0-1 1,2 5 0,-3-6 0,0-1 0,1 1 1,-1 0-1,0-1 1,0 1-1,0 0 1,0-1-1,0 1 0,0-1 1,0 1-1,0 0 1,0-1-1,0 1 1,-1 0-1,1-1 0,0 1 1,0 0-1,-1-1 1,1 1-1,0-1 1,0 1-1,-1-1 0,1 1 1,-1-1-1,1 1 1,-1-1-1,1 1 1,-1-1-1,1 1 0,-1-1 1,1 0-1,-1 1 1,1-1-1,-1 0 1,1 0-1,-1 1 0,0-1 1,1 0-1,-1 0 1,0 0-1,0 0 1,-28 3 48,30-3 204,65 1 253,-53 0-622,0 0 1,0 1 0,0 0-1,-1 1 1,16 5 0,1 4-87,-15-7 150,0 1 0,0 0-1,-1 1 1,16 11 0,-27-17 47,0 1 0,-1-1 0,1 1 0,0-1 0,-1 1-1,1 0 1,-1 0 0,0 0 0,1 0 0,-1 0 0,0 0 0,0 0 0,-1 0 0,1 0 0,0 1 0,-1-1 0,1 0 0,-1 0 0,0 1-1,1-1 1,-1 0 0,0 1 0,-1-1 0,1 0 0,0 0 0,-1 1 0,1-1 0,-2 4 0,0-2 26,1 0 1,-1 0-1,0 0 0,-1 0 1,1-1-1,-1 1 1,1-1-1,-1 1 1,0-1-1,-1 0 1,1 0-1,0 0 0,-8 4 1,-6 2 169,-31 11 1,-15 7 637,26 1-254,34-27-575,0-1-150,-1-1 1,0 1-1,1-1 1,-1 0-1,1 0 1,-1 0-1,1 0 1,-1 0-1,1-1 1,0 0-1,-4-2 1,-20-9-2420,-2 12-4120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4.126"/>
    </inkml:context>
    <inkml:brush xml:id="br0">
      <inkml:brushProperty name="width" value="0.05" units="cm"/>
      <inkml:brushProperty name="height" value="0.05" units="cm"/>
      <inkml:brushProperty name="color" value="#66CC00"/>
    </inkml:brush>
  </inkml:definitions>
  <inkml:trace contextRef="#ctx0" brushRef="#br0">537 56 1201,'-1'-1'13902,"-5"-4"-13598,0 1 0,0 0 0,0 1 0,-1-1 0,0 2 0,1-1 0,-12-3 0,-52-9 1196,34 10-912,-1 3 0,0 1-1,-62 5 1,89-3-539,1 1-1,-1-1 1,1 1 0,0 1 0,0 0-1,0 0 1,0 0 0,1 1 0,-1 1-1,-13 9 1,17-10-52,0-1 0,1 1 0,0 0 0,0 1 0,0-1 0,0 1 1,1 0-1,0 0 0,0 0 0,0 0 0,1 0 0,-1 1 0,1-1 0,0 1 0,1 0 0,0-1 0,0 1 0,-1 11 0,1-3-21,0 0 0,1 0 1,1 0-1,0 0 0,1 0 0,0-1 1,1 1-1,1 0 0,0-1 0,11 23 1,16 20-69,23 47-443,-48-89 508,-1 0 0,-1 0 1,0 0-1,-1 0 0,0 1 1,0 16-1,-2-20 28,0 32 6,-1-42-1,0 0 0,0 1-1,0-1 1,0 0 0,0 1 0,0-1 0,-1 0 0,1 1 0,-1-1 0,1 0-1,-1 0 1,1 0 0,-1 1 0,0-1 0,1 0 0,-1 0 0,0 0 0,0 0-1,0 0 1,0 0 0,0 0 0,0 0 0,0-1 0,-1 2 0,-8 0 124,1-1 0,0 0 1,-1-1-1,0 1 1,-12-3-1,-5 1 120,-30 1 49,55 0-590,18-13-4402,4 1 94,2 1-2941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4.717"/>
    </inkml:context>
    <inkml:brush xml:id="br0">
      <inkml:brushProperty name="width" value="0.05" units="cm"/>
      <inkml:brushProperty name="height" value="0.05" units="cm"/>
      <inkml:brushProperty name="color" value="#66CC00"/>
    </inkml:brush>
  </inkml:definitions>
  <inkml:trace contextRef="#ctx0" brushRef="#br0">382 3 3169,'0'0'10715,"3"-3"-8500,-2 11-1701,-4 10 7,-2 0 1,0 0-1,-1-1 1,-14 29-1,0 1 31,-240 543 2356,198-455-2415,60-131-480,-1 9-18,3-12-96,5-6-614,30-36-132,-6 6 124,48-44-1,-68 71 601,1 0 0,0 0 0,1 1 0,0 0 0,0 1 0,0 0 0,1 0 0,0 2 0,24-8 0,-27 11-1,1 0 0,-1 1 0,15 0 0,-6 0 609,-17 1-432,-1-1 0,1 1 0,0 0 0,-1-1 0,1 1 0,-1 0 0,1 0 1,-1-1-1,1 1 0,-1 0 0,1 0 0,-1 0 0,0-1 0,1 1 0,-1 0 0,0 0 0,0 0 0,0 0 0,0 0 0,0 0 0,0 0 1,3 25 677,-3-25-698,2 40 1013,-1 1 1,-10 73 0,8-103-1438,0 0 1,0 0-1,1 0 1,0 1 0,4 17-1,5-17-3816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3.052"/>
    </inkml:context>
    <inkml:brush xml:id="br0">
      <inkml:brushProperty name="width" value="0.05" units="cm"/>
      <inkml:brushProperty name="height" value="0.05" units="cm"/>
      <inkml:brushProperty name="color" value="#F6630D"/>
    </inkml:brush>
  </inkml:definitions>
  <inkml:trace contextRef="#ctx0" brushRef="#br0">357 0 6675,'0'0'2401,"-18"28"-1155,-2 1-829,-100 155 1842,-74 141 1652,192-322-3885,-1 9-289,17-22-244,34-32-32,-34 27 265,2 1-1,-1 1 1,2 0 0,0 2-1,34-19 1,-32 23-452,0 0 0,0 2 0,1 0 0,-1 2 0,1 0 0,0 1 0,27 0 0,-47 3 753,1-1 0,0 0 0,0 0 0,-1 1 0,1-1 0,-1 0 0,1 1 0,0-1 0,-1 1 0,1-1 0,-1 1 0,1-1 0,-1 1 0,1-1 0,-1 1 0,1-1 0,-1 1 0,0 0 0,1-1 0,-1 1 0,0 0 0,0-1 0,1 1 0,-1 0 1,0 0-1,0-1 0,0 2 0,5 27 1139,-4-16-216,17 52 4011,-13-50-4748,0 0 0,-2 0 0,1 0-1,-2 1 1,1 19 0,-3-31-212,0 9 4,0 0 1,-3 19-1,2-28-4,0 0 0,-1 0 0,1 1 0,-1-1-1,1 0 1,-1 0 0,0-1 0,-1 1 0,1 0-1,-6 6 1,1-4-159,6-5-48,-1 0-1,1 0 0,-1 1 1,1-1-1,-1 1 1,1-1-1,0 1 1,0 0-1,0-1 0,-1 3 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5.601"/>
    </inkml:context>
    <inkml:brush xml:id="br0">
      <inkml:brushProperty name="width" value="0.05" units="cm"/>
      <inkml:brushProperty name="height" value="0.05" units="cm"/>
      <inkml:brushProperty name="color" value="#66CC00"/>
    </inkml:brush>
  </inkml:definitions>
  <inkml:trace contextRef="#ctx0" brushRef="#br0">1 196 9572,'0'0'9079,"1"-1"-8495,1 0-564,-1 0 0,1 0 0,0 0 0,0 0 0,0 1 0,0-1 0,0 1-1,0-1 1,0 1 0,0 0 0,0 0 0,0 0 0,0 0 0,0 0 0,0 0-1,0 0 1,2 1 0,6 0 7,265 8-766,-256-10 338,0-1 0,-1-1 1,1-1-1,-1 0 1,0-2-1,-1 0 0,1-1 1,-1 0-1,0-2 0,-1 0 1,29-21-1,-40 27 59,-1-1 0,0 1 0,0-1 0,-1 0 0,1 0 0,-1-1 0,0 1 0,3-5 0,-5 6 333,0 1 1,1 0-1,-2 0 1,1-1-1,0 1 0,0-1 1,-1 1-1,1-1 1,-1 1-1,0-1 1,0 1-1,0-1 1,0 1-1,0-1 0,0 1 1,-1 0-1,1-1 1,-1 1-1,-2-5 1,2 6 139,0-1 0,0 1 0,0 0 0,0 0 0,0-1 0,-1 1 0,1 0 0,-1 0 0,1 0 0,-1 1 0,1-1 0,-1 0 0,1 1 0,-1-1 0,1 1 0,-1-1 0,0 1 0,1 0 0,-1-1 0,-2 1 0,-42 0 2180,32 0-1443,8 1-685,-1-1 0,1 1-1,0 1 1,0-1 0,0 1-1,0 0 1,0 0 0,1 1-1,-1 0 1,1 0 0,-1 0-1,1 0 1,0 1 0,0 0 0,-7 8-1,7-7-75,0 0-1,1 0 1,0 1-1,-1 0 0,2 0 1,-1 0-1,1 0 1,0 0-1,0 1 1,1-1-1,0 1 0,0 0 1,1 0-1,-2 8 1,2-2-33,1 0 1,0 0 0,1 0-1,2 13 1,-1-19-55,-1-1 1,1 0-1,1 0 0,-1 0 0,1 0 1,0-1-1,0 1 0,0-1 1,9 10-1,0-2-30,0 0 1,0 0-1,2-2 1,-1 0-1,20 13 0,-23-19-13,0 0 0,0 0-1,0 0 1,0-1 0,1-1-1,0 0 1,0 0 0,0-1 0,18 1-1,-7-2-63,25 1-2069,92-6 0,-136 3 1951,1 1-1,0-1 1,0 0 0,0 0 0,0-1-1,-1 1 1,1-1 0,0 0 0,-1 0-1,0 0 1,1 0 0,-1 0 0,0-1-1,0 1 1,0-1 0,0 0 0,-1 0-1,1 0 1,-1-1 0,0 1 0,0 0-1,0-1 1,2-6 0,0-1 569,-1-1-1,0 1 1,-1-1 0,-1 0 0,0 1-1,0-19 1,-1 29-279,-1 0 0,1 0 0,0 0 0,-1 0 0,1 0 0,-1 0 0,1 0 0,-1 0 0,0 0 0,1 1 0,-1-1 0,0 0 0,1 0 0,-1 1 0,0-1 0,0 0 0,0 1-1,0-1 1,1 1 0,-1-1 0,0 1 0,0-1 0,0 1 0,0 0 0,0 0 0,0-1 0,0 1 0,0 0 0,-1 0 0,0 0 0,-37-2 577,34 2-580,4-1-51,0 1 0,0 0 0,0 0 0,0 0 0,-1-1 0,1 1 0,0 0 0,0 1 0,0-1 0,-1 0 0,1 0 0,0 0 0,0 1 0,0-1 0,0 1 0,0-1 0,0 1 0,0-1 0,-1 1 0,2-1 0,-1 1 0,0 0 0,0 0 0,0-1 0,0 1 0,0 0 0,1 0 0,-1 0 0,0 0 0,1 0 0,-1 0 0,0 0 0,1 0 0,0 0 0,-1 1 0,1-1 0,0 0 1,-1 0-1,1 0 0,0 0 0,0 1 0,0 0 0,-5 31 756,2 0 0,1 0 0,3 50 0,0-21-585,-2-39-220,1-16 19,-1-1-1,1 1 1,1 0-1,-1 0 1,1 0-1,2 7 1,-2-12-53,0 0 1,-1 0 0,1 0-1,0-1 1,1 1-1,-1 0 1,0-1 0,0 1-1,1 0 1,-1-1 0,1 0-1,-1 1 1,1-1-1,0 0 1,-1 0 0,1 0-1,0 0 1,0 0 0,0 0-1,0 0 1,0-1-1,0 1 1,0-1 0,4 1-1,6 0-1092,0 0-1,0 0 0,13-2 1,6 1-5328,-13 0-1588</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6.083"/>
    </inkml:context>
    <inkml:brush xml:id="br0">
      <inkml:brushProperty name="width" value="0.05" units="cm"/>
      <inkml:brushProperty name="height" value="0.05" units="cm"/>
      <inkml:brushProperty name="color" value="#66CC00"/>
    </inkml:brush>
  </inkml:definitions>
  <inkml:trace contextRef="#ctx0" brushRef="#br0">696 1 7780,'0'0'8761,"-14"17"-7467,-189 262 2388,5 44-1779,35-56-1752,139-230-153,4-8-6,1 2-1,-26 60 1,43-86-133,0 0 0,0 1 0,1-1 0,0 0 0,0 1 0,1-1 0,-1 10 0,3-15-324,-1-1 1,0 1 0,1 0 0,-1 0 0,1-1-1,-1 1 1,0-1 0,1 1 0,-1-1-1,0 1 1,1-1 0,-1 0 0,0 0 0,2-2-1,11-17-5719</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5:00:26.456"/>
    </inkml:context>
    <inkml:brush xml:id="br0">
      <inkml:brushProperty name="width" value="0.05" units="cm"/>
      <inkml:brushProperty name="height" value="0.05" units="cm"/>
      <inkml:brushProperty name="color" value="#66CC00"/>
    </inkml:brush>
  </inkml:definitions>
  <inkml:trace contextRef="#ctx0" brushRef="#br0">1 14 11093,'0'0'4866,"249"-13"-2609,-149 13-688,1 0-144,-7 0-737,-11 0-592,-18 0-96,-15 0-464</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03T04:59:14.019"/>
    </inkml:context>
    <inkml:brush xml:id="br0">
      <inkml:brushProperty name="width" value="0.05" units="cm"/>
      <inkml:brushProperty name="height" value="0.05" units="cm"/>
      <inkml:brushProperty name="color" value="#F6630D"/>
    </inkml:brush>
  </inkml:definitions>
  <inkml:trace contextRef="#ctx0" brushRef="#br0">131 1 9925,'0'0'2897,"-80"172"-2305,62-120 160,4-7 225,3-6-289,7-13-208,1-7-207,3-9-193,0 0 0,0-4-80,0-2 0,0-1-128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287838"/>
            <a:ext cx="5029200" cy="406241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dirty="0"/>
              <a:t>Click to edit Master notes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0179" name="Rectangle 3"/>
          <p:cNvSpPr>
            <a:spLocks noGrp="1" noRot="1" noChangeAspect="1" noChangeArrowheads="1" noTextEdit="1"/>
          </p:cNvSpPr>
          <p:nvPr>
            <p:ph type="sldImg" idx="2"/>
          </p:nvPr>
        </p:nvSpPr>
        <p:spPr bwMode="auto">
          <a:xfrm>
            <a:off x="1181100" y="682625"/>
            <a:ext cx="4497388" cy="3373438"/>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p:spPr>
        <p:txBody>
          <a:bodyPr/>
          <a:lstStyle/>
          <a:p>
            <a:r>
              <a:rPr lang="en-US"/>
              <a:t>Chapter 21 explains the master budget and responsibility accounting.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p:spPr>
        <p:txBody>
          <a:bodyPr/>
          <a:lstStyle/>
          <a:p>
            <a:r>
              <a:rPr lang="en-US"/>
              <a:t>The forecast of sales revenue is the cornerstone of the master budget because the level of sales affects expenses and almost all other elements of the master budget.  Budgeted total sales for each product are the sales price multiplied by the expected number of units sold.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w="9525"/>
        </p:spPr>
        <p:txBody>
          <a:bodyPr/>
          <a:lstStyle/>
          <a:p>
            <a:r>
              <a:rPr lang="en-US"/>
              <a:t>The purchases budget determines cost of goods sold for the budgeted income statement, ending inventory for the budgeted balance sheet, and purchases for the cash budget. The familiar cost of goods sold computation specifies the relations among these items, as shown in the first rectangle here. </a:t>
            </a:r>
          </a:p>
          <a:p>
            <a:r>
              <a:rPr lang="en-US"/>
              <a:t>Beginning inventory is known from last month’s balance sheet; budgeted cost of goods sold is a percent of sales; and budgeted ending inventory is a computed amount. </a:t>
            </a:r>
          </a:p>
          <a:p>
            <a:r>
              <a:rPr lang="en-US"/>
              <a:t>You must solve for the budgeted purchases figure.  To do this, rearrange the previous equation to isolate purchases on the left side, as shown in the second rectangle on this slide.</a:t>
            </a:r>
          </a:p>
          <a:p>
            <a:endParaRPr 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p:spPr>
        <p:txBody>
          <a:bodyPr/>
          <a:lstStyle/>
          <a:p>
            <a:r>
              <a:rPr lang="en-US"/>
              <a:t>Exercise 21-12 provides practice in preparing an operating budget. Swenson Inc. sells tire rims. Its sales budget for the nine months ended September 30 is shown here. This data will help us complete the purchases budget on the following slide.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p:spPr>
        <p:txBody>
          <a:bodyPr/>
          <a:lstStyle/>
          <a:p>
            <a:r>
              <a:rPr lang="en-US"/>
              <a:t>In the past, cost of goods sold has been 60% of total sales. The director of marketing and the financial vice president agree that each quarter’s ending inventory should not be below $25,000 plus 10% of cost of goods sold for the following quarter. The marketing director expects sales of $200,000 during the fourth quarter. The January 1 inventory was $11,000.</a:t>
            </a:r>
          </a:p>
          <a:p>
            <a:r>
              <a:rPr lang="en-US"/>
              <a:t>The first line of the budget is the cost of goods sold.  Multiply the sales from the sales budget by 60%.  Next, add desired ending inventory.  Management wants to have inventory on hand of $25,000 plus 10% of next quarter’s cost of goods sold.  For quarters one and two, we can look to the first line to determine next quarter’s cost of goods sold.  For quarter three, multiply the fourth quarter’s estimated sales of $200,000 by 60%. Notice the nine-month total is the third quarter’s ending inventory, not a sum of the three quarters.</a:t>
            </a:r>
          </a:p>
          <a:p>
            <a:r>
              <a:rPr lang="en-US"/>
              <a:t>The first two lines are added together for the subtotal of total inventory required. From that subtotal, subtract beginning inventory.  For the first quarter, it is an actual amount – January 1 inventory that is given in the problem. For quarters two and three, we use the previous quarter’s budget line.  For the total column, we use the January 1 inventory again.  Once that amount is subtracted, budgeted purchases is the result.</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p:spPr>
        <p:txBody>
          <a:bodyPr/>
          <a:lstStyle/>
          <a:p>
            <a:r>
              <a:rPr lang="en-US"/>
              <a:t>The operating expense budget shows estimated expenses for the period.  Some expenses are fixed, like rent. Others are variable, like sales commissions.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p:spPr>
        <p:txBody>
          <a:bodyPr/>
          <a:lstStyle/>
          <a:p>
            <a:r>
              <a:rPr lang="en-US"/>
              <a:t>The fourth learning objective is to prepare a financial budget.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p:spPr>
        <p:txBody>
          <a:bodyPr/>
          <a:lstStyle/>
          <a:p>
            <a:r>
              <a:rPr lang="en-US"/>
              <a:t>The financial budget includes the cash budget, the budgeted balance sheet, and the budgeted statement of cash flows.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r>
              <a:rPr lang="en-US"/>
              <a:t>The cash budget, or statement of budgeted cash receipts and payments, details how the business expects to go from the beginning cash balance to the desired ending balance. The cash budget has four major parts:</a:t>
            </a:r>
          </a:p>
          <a:p>
            <a:pPr lvl="1"/>
            <a:r>
              <a:rPr lang="en-US"/>
              <a:t>•  Cash collections from customers</a:t>
            </a:r>
          </a:p>
          <a:p>
            <a:pPr lvl="1"/>
            <a:r>
              <a:rPr lang="en-US"/>
              <a:t>•  Cash payments for purchases</a:t>
            </a:r>
          </a:p>
          <a:p>
            <a:pPr lvl="1"/>
            <a:r>
              <a:rPr lang="en-US"/>
              <a:t>•  Cash payments for operating expenses</a:t>
            </a:r>
          </a:p>
          <a:p>
            <a:pPr lvl="1"/>
            <a:r>
              <a:rPr lang="en-US"/>
              <a:t>•  Cash payments for capital expenditures </a:t>
            </a:r>
          </a:p>
          <a:p>
            <a:r>
              <a:rPr lang="en-US"/>
              <a:t>Cash collections and payments depend on revenues and expenses, which appear in the operating budget. This is why you cannot prepare the cash budget until you have finished the operating budget.</a:t>
            </a:r>
          </a:p>
          <a:p>
            <a:endParaRPr lang="en-US">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a:t>Cash collections from customers come from two sources: cash sales and collections of accounts receivable.  These amounts can be found on the sales budget.  Cash payments for purchases also come from two sources: payments for current month purchases and payments on accounts payable from previous months’ purchases.  These amounts can be found on the purchases budget.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r>
              <a:rPr lang="en-US"/>
              <a:t>The data for cash payment for operating expenses comes from the operating expense budget.  Remember to eliminate any noncash expenses.  Cash payments for capital expenditures flows from the budget that is so-named.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p:spPr>
        <p:txBody>
          <a:bodyPr/>
          <a:lstStyle/>
          <a:p>
            <a:r>
              <a:rPr lang="en-US"/>
              <a:t>The first learning objective explains why managers use budgets.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p:spPr>
        <p:txBody>
          <a:bodyPr/>
          <a:lstStyle/>
          <a:p>
            <a:r>
              <a:rPr lang="en-US"/>
              <a:t>When all the pieces are put together, it forms a cash budget.  The cash collections are added to the beginning balance, and the cash payments are subtracted to determine a preliminary cash balance.  At this point, we see if the cash balance is above or below the minimum that management likes to have on hand.  If it is below, the budget shows borrowing of the amount to reach the minimum.  If it is above, any previous borrowing is paid off.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a:t>Exercise 21-14 demonstrates preparing the financial budget. Agua Ole is a distributor of bottled water.  Compute the amount of cash receipts or payments Agua Ole will budget for September.</a:t>
            </a:r>
          </a:p>
          <a:p>
            <a:pPr marL="228600" indent="-228600">
              <a:buFontTx/>
              <a:buAutoNum type="alphaLcPeriod"/>
              <a:defRPr/>
            </a:pPr>
            <a:r>
              <a:rPr lang="en-US" dirty="0"/>
              <a:t>Management expects to sell equipment that cost $22,000 at a gain of $4,000. Accumulated depreciation on this equipment is $7,000.  </a:t>
            </a:r>
          </a:p>
          <a:p>
            <a:pPr marL="228600" indent="-228600">
              <a:defRPr/>
            </a:pPr>
            <a:endParaRPr lang="en-US" dirty="0"/>
          </a:p>
          <a:p>
            <a:pPr marL="228600" indent="-228600">
              <a:spcBef>
                <a:spcPts val="0"/>
              </a:spcBef>
              <a:defRPr/>
            </a:pPr>
            <a:r>
              <a:rPr lang="en-US" dirty="0"/>
              <a:t>To compute the expected cash receipt for the sale of equipment, the gain is added to the book value.  The book value is computed by subtracting the accumulated depreciation from the cost.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p:spPr>
        <p:txBody>
          <a:bodyPr/>
          <a:lstStyle/>
          <a:p>
            <a:pPr marL="228600" indent="-228600"/>
            <a:r>
              <a:rPr lang="en-US"/>
              <a:t>      b. Management expects to sell 7,800 cases of water in August and 9,100 in September.  Each case sells for $13.  Cash sales average 30% of total sales, and credit sales make up the rest.  Three-fourths of credit sales are collected in the month of the sale, with the balance collected in the following month.</a:t>
            </a:r>
          </a:p>
          <a:p>
            <a:pPr marL="228600" indent="-228600"/>
            <a:endParaRPr lang="en-US"/>
          </a:p>
          <a:p>
            <a:pPr marL="228600" indent="-228600">
              <a:spcBef>
                <a:spcPct val="0"/>
              </a:spcBef>
            </a:pPr>
            <a:r>
              <a:rPr lang="en-US"/>
              <a:t>The first schedule starts with a sales budget.  Then, the expected sales amounts are divided into cash sales and credit sales.  The next schedule uses this information to compute expected cash collections in September.  This consists of three items.  First, the amount of September cash sales is brought down from the first schedule.  Next, three-fourths of  September’s credit sales are collected in the month of the sale.  Last, one-quarter of August’s credit sales are collected in September</a:t>
            </a:r>
            <a:r>
              <a:rPr lang="en-US">
                <a:latin typeface="Arial" pitchFamily="34" charset="0"/>
              </a:rPr>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p:spPr>
        <p:txBody>
          <a:bodyPr/>
          <a:lstStyle/>
          <a:p>
            <a:pPr lvl="1"/>
            <a:r>
              <a:rPr lang="en-US"/>
              <a:t>c. The company pays rent and property taxes of $4,000 each month.  Commissions and other selling expense average 25% of sales.  Agua Ole pays two-thirds of commissions and other selling expense in the month incurred, with the balance paid in the following month.  </a:t>
            </a:r>
          </a:p>
          <a:p>
            <a:endParaRPr lang="en-US"/>
          </a:p>
          <a:p>
            <a:r>
              <a:rPr lang="en-US"/>
              <a:t>In the first schedule, the total amount of expected commissions and selling expenses is computed.  The second schedule computes the total expected payments for expenses. The amount of rent and property taxes is provided.  Sales commissions and selling expenses can be found by multiplying the fraction paid each month by the estimated expense amount from the first schedule.</a:t>
            </a:r>
          </a:p>
          <a:p>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p:spPr>
        <p:txBody>
          <a:bodyPr/>
          <a:lstStyle/>
          <a:p>
            <a:r>
              <a:rPr lang="en-US"/>
              <a:t>Budgets help managers to plan and control actions and the related revenues and expenses. This diagram shows how managers use budgets in fulfilling their major responsibilities.  First, they develop strategies—overall business goals.  Companies then plan and budget for specific actions to achieve those goals. The next step is to act.  After acting, managers compare actual results with the budget. This feedback allows them to determine what, if any, corrective action may be necessary.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r>
              <a:rPr lang="en-US"/>
              <a:t>Budgeting forces managers to plan, promotes coordination and communication, and provides a benchmark for evaluating actual performance. The master budget coordinates a company’s activities.  It forces managers to consider relationships among operations across the entire value chain.  Budgets also communicate a consistent set of plans throughout the company.  Budgets provide a benchmark that motivates employees and helps managers evaluate performance.  In most companies, part of the managers’ performance evaluation depends on how actual results compare to the budget.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p:spPr>
        <p:txBody>
          <a:bodyPr/>
          <a:lstStyle/>
          <a:p>
            <a:r>
              <a:rPr lang="en-US"/>
              <a:t>The second learning objective is to understand the components of the master budget.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p:spPr>
        <p:txBody>
          <a:bodyPr/>
          <a:lstStyle/>
          <a:p>
            <a:r>
              <a:rPr lang="en-US"/>
              <a:t>The master budget is the set of budgeted financial statements and supporting schedules for the entire organization. The master budget includes three types of budgets:</a:t>
            </a:r>
          </a:p>
          <a:p>
            <a:pPr lvl="2"/>
            <a:r>
              <a:rPr lang="en-US"/>
              <a:t>1.  The operating budget</a:t>
            </a:r>
          </a:p>
          <a:p>
            <a:pPr lvl="2"/>
            <a:r>
              <a:rPr lang="en-US"/>
              <a:t>2.  The capital expenditures budget</a:t>
            </a:r>
          </a:p>
          <a:p>
            <a:pPr lvl="2"/>
            <a:r>
              <a:rPr lang="en-US"/>
              <a:t>3.  The financial budget</a:t>
            </a:r>
          </a:p>
          <a:p>
            <a:endParaRPr 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r>
              <a:rPr lang="en-US"/>
              <a:t>The first component of the operating budget is the sales budget, the cornerstone of the master budget.  Why? Because sales affect most other components of the master budget.  After projecting sales revenue, cost of goods sold, and operating expenses, management prepares the end result of the operating budget: the budgeted income statement that projects operating income for the period.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p:spPr>
        <p:txBody>
          <a:bodyPr/>
          <a:lstStyle/>
          <a:p>
            <a:r>
              <a:rPr lang="en-US"/>
              <a:t>The second type of budget is the capital expenditures budget. This budget presents the company’s plan for purchasing property, plant, equipment, and other long-term assets.</a:t>
            </a:r>
          </a:p>
          <a:p>
            <a:r>
              <a:rPr lang="en-US"/>
              <a:t>The third type is the financial budget. Prior components of the master budget, including the budgeted income statement and the capital expenditures budget, along with plans for raising cash and paying debts, provide information for the first element of the financial budget: the cash budget.  The cash budget, which projects cash inflows and outflows, feeds into the budgeted period-end balance sheet, which, in turn, feeds into the budgeted statement of cash flows.  These budgeted financial statements look exactly like normal financial statements. The only difference is that they list budgeted (projected), rather than actual, amounts.</a:t>
            </a:r>
          </a:p>
          <a:p>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r>
              <a:rPr lang="en-US"/>
              <a:t>The third learning objective is to prepare an operating budget.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4"/>
          <p:cNvGrpSpPr>
            <a:grpSpLocks/>
          </p:cNvGrpSpPr>
          <p:nvPr>
            <p:custDataLst>
              <p:tags r:id="rId1"/>
            </p:custDataLst>
          </p:nvPr>
        </p:nvGrpSpPr>
        <p:grpSpPr bwMode="auto">
          <a:xfrm>
            <a:off x="0" y="0"/>
            <a:ext cx="838200" cy="1447800"/>
            <a:chOff x="0" y="0"/>
            <a:chExt cx="528" cy="912"/>
          </a:xfrm>
        </p:grpSpPr>
        <p:sp>
          <p:nvSpPr>
            <p:cNvPr id="5" name="Oval 5"/>
            <p:cNvSpPr>
              <a:spLocks noChangeArrowheads="1"/>
            </p:cNvSpPr>
            <p:nvPr/>
          </p:nvSpPr>
          <p:spPr bwMode="auto">
            <a:xfrm>
              <a:off x="0" y="384"/>
              <a:ext cx="528" cy="528"/>
            </a:xfrm>
            <a:prstGeom prst="ellipse">
              <a:avLst/>
            </a:prstGeom>
            <a:gradFill rotWithShape="1">
              <a:gsLst>
                <a:gs pos="0">
                  <a:srgbClr val="E5F0FF"/>
                </a:gs>
                <a:gs pos="100000">
                  <a:srgbClr val="0089E6">
                    <a:alpha val="0"/>
                  </a:srgbClr>
                </a:gs>
              </a:gsLst>
              <a:path path="shape">
                <a:fillToRect l="50000" t="50000" r="50000" b="50000"/>
              </a:path>
            </a:gradFill>
            <a:ln w="9525">
              <a:noFill/>
              <a:round/>
              <a:headEnd/>
              <a:tailEnd/>
            </a:ln>
            <a:effectLst/>
          </p:spPr>
          <p:txBody>
            <a:bodyPr wrap="none" anchor="ctr"/>
            <a:lstStyle/>
            <a:p>
              <a:pPr>
                <a:defRPr/>
              </a:pPr>
              <a:endParaRPr lang="en-US" dirty="0">
                <a:latin typeface="Arial" charset="0"/>
                <a:cs typeface="Arial" charset="0"/>
              </a:endParaRPr>
            </a:p>
          </p:txBody>
        </p:sp>
        <p:grpSp>
          <p:nvGrpSpPr>
            <p:cNvPr id="6" name="Group 6"/>
            <p:cNvGrpSpPr>
              <a:grpSpLocks/>
            </p:cNvGrpSpPr>
            <p:nvPr/>
          </p:nvGrpSpPr>
          <p:grpSpPr bwMode="auto">
            <a:xfrm>
              <a:off x="168" y="0"/>
              <a:ext cx="192" cy="748"/>
              <a:chOff x="192" y="0"/>
              <a:chExt cx="192" cy="748"/>
            </a:xfrm>
          </p:grpSpPr>
          <p:grpSp>
            <p:nvGrpSpPr>
              <p:cNvPr id="7" name="Group 7"/>
              <p:cNvGrpSpPr>
                <a:grpSpLocks/>
              </p:cNvGrpSpPr>
              <p:nvPr/>
            </p:nvGrpSpPr>
            <p:grpSpPr bwMode="auto">
              <a:xfrm flipV="1">
                <a:off x="192" y="461"/>
                <a:ext cx="192" cy="287"/>
                <a:chOff x="2200" y="2828"/>
                <a:chExt cx="465" cy="781"/>
              </a:xfrm>
            </p:grpSpPr>
            <p:sp>
              <p:nvSpPr>
                <p:cNvPr id="9" name="Freeform 8"/>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p:spPr>
              <p:txBody>
                <a:bodyPr/>
                <a:lstStyle/>
                <a:p>
                  <a:pPr>
                    <a:defRPr/>
                  </a:pPr>
                  <a:endParaRPr lang="en-US" dirty="0">
                    <a:latin typeface="Arial" charset="0"/>
                    <a:cs typeface="Arial" charset="0"/>
                  </a:endParaRPr>
                </a:p>
              </p:txBody>
            </p:sp>
            <p:sp>
              <p:nvSpPr>
                <p:cNvPr id="10" name="Freeform 9"/>
                <p:cNvSpPr>
                  <a:spLocks/>
                </p:cNvSpPr>
                <p:nvPr/>
              </p:nvSpPr>
              <p:spPr bwMode="auto">
                <a:xfrm>
                  <a:off x="2200" y="2831"/>
                  <a:ext cx="463" cy="634"/>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p:spPr>
              <p:txBody>
                <a:bodyPr/>
                <a:lstStyle/>
                <a:p>
                  <a:pPr>
                    <a:defRPr/>
                  </a:pPr>
                  <a:endParaRPr lang="en-US" dirty="0">
                    <a:latin typeface="Arial" charset="0"/>
                    <a:cs typeface="Arial" charset="0"/>
                  </a:endParaRPr>
                </a:p>
              </p:txBody>
            </p:sp>
            <p:sp>
              <p:nvSpPr>
                <p:cNvPr id="11" name="Freeform 10"/>
                <p:cNvSpPr>
                  <a:spLocks/>
                </p:cNvSpPr>
                <p:nvPr/>
              </p:nvSpPr>
              <p:spPr bwMode="auto">
                <a:xfrm>
                  <a:off x="2202" y="2831"/>
                  <a:ext cx="460" cy="634"/>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p:spPr>
              <p:txBody>
                <a:bodyPr/>
                <a:lstStyle/>
                <a:p>
                  <a:pPr>
                    <a:defRPr/>
                  </a:pPr>
                  <a:endParaRPr lang="en-US" dirty="0">
                    <a:latin typeface="Arial" charset="0"/>
                    <a:cs typeface="Arial" charset="0"/>
                  </a:endParaRPr>
                </a:p>
              </p:txBody>
            </p:sp>
            <p:sp>
              <p:nvSpPr>
                <p:cNvPr id="12" name="Freeform 11"/>
                <p:cNvSpPr>
                  <a:spLocks/>
                </p:cNvSpPr>
                <p:nvPr/>
              </p:nvSpPr>
              <p:spPr bwMode="auto">
                <a:xfrm>
                  <a:off x="2202" y="2831"/>
                  <a:ext cx="458" cy="634"/>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p:spPr>
              <p:txBody>
                <a:bodyPr/>
                <a:lstStyle/>
                <a:p>
                  <a:pPr>
                    <a:defRPr/>
                  </a:pPr>
                  <a:endParaRPr lang="en-US" dirty="0">
                    <a:latin typeface="Arial" charset="0"/>
                    <a:cs typeface="Arial" charset="0"/>
                  </a:endParaRPr>
                </a:p>
              </p:txBody>
            </p:sp>
            <p:sp>
              <p:nvSpPr>
                <p:cNvPr id="13" name="Freeform 12"/>
                <p:cNvSpPr>
                  <a:spLocks/>
                </p:cNvSpPr>
                <p:nvPr/>
              </p:nvSpPr>
              <p:spPr bwMode="auto">
                <a:xfrm>
                  <a:off x="2205" y="2833"/>
                  <a:ext cx="455" cy="631"/>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p:spPr>
              <p:txBody>
                <a:bodyPr/>
                <a:lstStyle/>
                <a:p>
                  <a:pPr>
                    <a:defRPr/>
                  </a:pPr>
                  <a:endParaRPr lang="en-US" dirty="0">
                    <a:latin typeface="Arial" charset="0"/>
                    <a:cs typeface="Arial" charset="0"/>
                  </a:endParaRPr>
                </a:p>
              </p:txBody>
            </p:sp>
            <p:sp>
              <p:nvSpPr>
                <p:cNvPr id="14" name="Freeform 13"/>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p:spPr>
              <p:txBody>
                <a:bodyPr/>
                <a:lstStyle/>
                <a:p>
                  <a:pPr>
                    <a:defRPr/>
                  </a:pPr>
                  <a:endParaRPr lang="en-US" dirty="0">
                    <a:latin typeface="Arial" charset="0"/>
                    <a:cs typeface="Arial" charset="0"/>
                  </a:endParaRPr>
                </a:p>
              </p:txBody>
            </p:sp>
            <p:sp>
              <p:nvSpPr>
                <p:cNvPr id="15" name="Freeform 14"/>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p:spPr>
              <p:txBody>
                <a:bodyPr/>
                <a:lstStyle/>
                <a:p>
                  <a:pPr>
                    <a:defRPr/>
                  </a:pPr>
                  <a:endParaRPr lang="en-US" dirty="0">
                    <a:latin typeface="Arial" charset="0"/>
                    <a:cs typeface="Arial" charset="0"/>
                  </a:endParaRPr>
                </a:p>
              </p:txBody>
            </p:sp>
            <p:sp>
              <p:nvSpPr>
                <p:cNvPr id="16" name="Freeform 15"/>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p:spPr>
              <p:txBody>
                <a:bodyPr/>
                <a:lstStyle/>
                <a:p>
                  <a:pPr>
                    <a:defRPr/>
                  </a:pPr>
                  <a:endParaRPr lang="en-US" dirty="0">
                    <a:latin typeface="Arial" charset="0"/>
                    <a:cs typeface="Arial" charset="0"/>
                  </a:endParaRPr>
                </a:p>
              </p:txBody>
            </p:sp>
            <p:sp>
              <p:nvSpPr>
                <p:cNvPr id="17" name="Freeform 16"/>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p:spPr>
              <p:txBody>
                <a:bodyPr/>
                <a:lstStyle/>
                <a:p>
                  <a:pPr>
                    <a:defRPr/>
                  </a:pPr>
                  <a:endParaRPr lang="en-US" dirty="0">
                    <a:latin typeface="Arial" charset="0"/>
                    <a:cs typeface="Arial" charset="0"/>
                  </a:endParaRPr>
                </a:p>
              </p:txBody>
            </p:sp>
            <p:sp>
              <p:nvSpPr>
                <p:cNvPr id="18" name="Freeform 17"/>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p:spPr>
              <p:txBody>
                <a:bodyPr/>
                <a:lstStyle/>
                <a:p>
                  <a:pPr>
                    <a:defRPr/>
                  </a:pPr>
                  <a:endParaRPr lang="en-US" dirty="0">
                    <a:latin typeface="Arial" charset="0"/>
                    <a:cs typeface="Arial" charset="0"/>
                  </a:endParaRPr>
                </a:p>
              </p:txBody>
            </p:sp>
            <p:sp>
              <p:nvSpPr>
                <p:cNvPr id="19" name="Freeform 18"/>
                <p:cNvSpPr>
                  <a:spLocks/>
                </p:cNvSpPr>
                <p:nvPr/>
              </p:nvSpPr>
              <p:spPr bwMode="auto">
                <a:xfrm>
                  <a:off x="2212" y="2842"/>
                  <a:ext cx="438" cy="623"/>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p:spPr>
              <p:txBody>
                <a:bodyPr/>
                <a:lstStyle/>
                <a:p>
                  <a:pPr>
                    <a:defRPr/>
                  </a:pPr>
                  <a:endParaRPr lang="en-US" dirty="0">
                    <a:latin typeface="Arial" charset="0"/>
                    <a:cs typeface="Arial" charset="0"/>
                  </a:endParaRPr>
                </a:p>
              </p:txBody>
            </p:sp>
            <p:sp>
              <p:nvSpPr>
                <p:cNvPr id="20" name="Freeform 19"/>
                <p:cNvSpPr>
                  <a:spLocks/>
                </p:cNvSpPr>
                <p:nvPr/>
              </p:nvSpPr>
              <p:spPr bwMode="auto">
                <a:xfrm>
                  <a:off x="2215" y="2844"/>
                  <a:ext cx="434" cy="620"/>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p:spPr>
              <p:txBody>
                <a:bodyPr/>
                <a:lstStyle/>
                <a:p>
                  <a:pPr>
                    <a:defRPr/>
                  </a:pPr>
                  <a:endParaRPr lang="en-US" dirty="0">
                    <a:latin typeface="Arial" charset="0"/>
                    <a:cs typeface="Arial" charset="0"/>
                  </a:endParaRPr>
                </a:p>
              </p:txBody>
            </p:sp>
            <p:sp>
              <p:nvSpPr>
                <p:cNvPr id="21" name="Freeform 20"/>
                <p:cNvSpPr>
                  <a:spLocks/>
                </p:cNvSpPr>
                <p:nvPr/>
              </p:nvSpPr>
              <p:spPr bwMode="auto">
                <a:xfrm>
                  <a:off x="2215" y="2844"/>
                  <a:ext cx="434" cy="620"/>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22" name="Freeform 21"/>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23" name="Freeform 22"/>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p:spPr>
              <p:txBody>
                <a:bodyPr/>
                <a:lstStyle/>
                <a:p>
                  <a:pPr>
                    <a:defRPr/>
                  </a:pPr>
                  <a:endParaRPr lang="en-US" dirty="0">
                    <a:latin typeface="Arial" charset="0"/>
                    <a:cs typeface="Arial" charset="0"/>
                  </a:endParaRPr>
                </a:p>
              </p:txBody>
            </p:sp>
            <p:sp>
              <p:nvSpPr>
                <p:cNvPr id="24" name="Freeform 23"/>
                <p:cNvSpPr>
                  <a:spLocks/>
                </p:cNvSpPr>
                <p:nvPr/>
              </p:nvSpPr>
              <p:spPr bwMode="auto">
                <a:xfrm>
                  <a:off x="2261" y="2885"/>
                  <a:ext cx="341" cy="571"/>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p:spPr>
              <p:txBody>
                <a:bodyPr/>
                <a:lstStyle/>
                <a:p>
                  <a:pPr>
                    <a:defRPr/>
                  </a:pPr>
                  <a:endParaRPr lang="en-US" dirty="0">
                    <a:latin typeface="Arial" charset="0"/>
                    <a:cs typeface="Arial" charset="0"/>
                  </a:endParaRPr>
                </a:p>
              </p:txBody>
            </p:sp>
            <p:sp>
              <p:nvSpPr>
                <p:cNvPr id="25" name="Freeform 24"/>
                <p:cNvSpPr>
                  <a:spLocks/>
                </p:cNvSpPr>
                <p:nvPr/>
              </p:nvSpPr>
              <p:spPr bwMode="auto">
                <a:xfrm>
                  <a:off x="2270" y="2893"/>
                  <a:ext cx="320" cy="563"/>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p:spPr>
              <p:txBody>
                <a:bodyPr/>
                <a:lstStyle/>
                <a:p>
                  <a:pPr>
                    <a:defRPr/>
                  </a:pPr>
                  <a:endParaRPr lang="en-US" dirty="0">
                    <a:latin typeface="Arial" charset="0"/>
                    <a:cs typeface="Arial" charset="0"/>
                  </a:endParaRPr>
                </a:p>
              </p:txBody>
            </p:sp>
            <p:sp>
              <p:nvSpPr>
                <p:cNvPr id="26" name="Freeform 25"/>
                <p:cNvSpPr>
                  <a:spLocks/>
                </p:cNvSpPr>
                <p:nvPr/>
              </p:nvSpPr>
              <p:spPr bwMode="auto">
                <a:xfrm>
                  <a:off x="2282" y="2899"/>
                  <a:ext cx="295" cy="558"/>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p:spPr>
              <p:txBody>
                <a:bodyPr/>
                <a:lstStyle/>
                <a:p>
                  <a:pPr>
                    <a:defRPr/>
                  </a:pPr>
                  <a:endParaRPr lang="en-US" dirty="0">
                    <a:latin typeface="Arial" charset="0"/>
                    <a:cs typeface="Arial" charset="0"/>
                  </a:endParaRPr>
                </a:p>
              </p:txBody>
            </p:sp>
            <p:sp>
              <p:nvSpPr>
                <p:cNvPr id="27" name="Freeform 26"/>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p:spPr>
              <p:txBody>
                <a:bodyPr/>
                <a:lstStyle/>
                <a:p>
                  <a:pPr>
                    <a:defRPr/>
                  </a:pPr>
                  <a:endParaRPr lang="en-US" dirty="0">
                    <a:latin typeface="Arial" charset="0"/>
                    <a:cs typeface="Arial" charset="0"/>
                  </a:endParaRPr>
                </a:p>
              </p:txBody>
            </p:sp>
            <p:sp>
              <p:nvSpPr>
                <p:cNvPr id="28" name="Freeform 27"/>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p:spPr>
              <p:txBody>
                <a:bodyPr/>
                <a:lstStyle/>
                <a:p>
                  <a:pPr>
                    <a:defRPr/>
                  </a:pPr>
                  <a:endParaRPr lang="en-US" dirty="0">
                    <a:latin typeface="Arial" charset="0"/>
                    <a:cs typeface="Arial" charset="0"/>
                  </a:endParaRPr>
                </a:p>
              </p:txBody>
            </p:sp>
            <p:sp>
              <p:nvSpPr>
                <p:cNvPr id="29" name="Freeform 28"/>
                <p:cNvSpPr>
                  <a:spLocks/>
                </p:cNvSpPr>
                <p:nvPr/>
              </p:nvSpPr>
              <p:spPr bwMode="auto">
                <a:xfrm>
                  <a:off x="2314" y="2921"/>
                  <a:ext cx="228" cy="536"/>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p:spPr>
              <p:txBody>
                <a:bodyPr/>
                <a:lstStyle/>
                <a:p>
                  <a:pPr>
                    <a:defRPr/>
                  </a:pPr>
                  <a:endParaRPr lang="en-US" dirty="0">
                    <a:latin typeface="Arial" charset="0"/>
                    <a:cs typeface="Arial" charset="0"/>
                  </a:endParaRPr>
                </a:p>
              </p:txBody>
            </p:sp>
            <p:sp>
              <p:nvSpPr>
                <p:cNvPr id="30" name="Freeform 29"/>
                <p:cNvSpPr>
                  <a:spLocks/>
                </p:cNvSpPr>
                <p:nvPr/>
              </p:nvSpPr>
              <p:spPr bwMode="auto">
                <a:xfrm>
                  <a:off x="2324" y="2926"/>
                  <a:ext cx="208" cy="531"/>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p:spPr>
              <p:txBody>
                <a:bodyPr/>
                <a:lstStyle/>
                <a:p>
                  <a:pPr>
                    <a:defRPr/>
                  </a:pPr>
                  <a:endParaRPr lang="en-US" dirty="0">
                    <a:latin typeface="Arial" charset="0"/>
                    <a:cs typeface="Arial" charset="0"/>
                  </a:endParaRPr>
                </a:p>
              </p:txBody>
            </p:sp>
            <p:sp>
              <p:nvSpPr>
                <p:cNvPr id="31" name="Freeform 30"/>
                <p:cNvSpPr>
                  <a:spLocks/>
                </p:cNvSpPr>
                <p:nvPr/>
              </p:nvSpPr>
              <p:spPr bwMode="auto">
                <a:xfrm>
                  <a:off x="2333" y="2934"/>
                  <a:ext cx="189" cy="522"/>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p:spPr>
              <p:txBody>
                <a:bodyPr/>
                <a:lstStyle/>
                <a:p>
                  <a:pPr>
                    <a:defRPr/>
                  </a:pPr>
                  <a:endParaRPr lang="en-US" dirty="0">
                    <a:latin typeface="Arial" charset="0"/>
                    <a:cs typeface="Arial" charset="0"/>
                  </a:endParaRPr>
                </a:p>
              </p:txBody>
            </p:sp>
            <p:sp>
              <p:nvSpPr>
                <p:cNvPr id="32" name="Freeform 31"/>
                <p:cNvSpPr>
                  <a:spLocks/>
                </p:cNvSpPr>
                <p:nvPr/>
              </p:nvSpPr>
              <p:spPr bwMode="auto">
                <a:xfrm>
                  <a:off x="2343" y="2940"/>
                  <a:ext cx="172" cy="517"/>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p:spPr>
              <p:txBody>
                <a:bodyPr/>
                <a:lstStyle/>
                <a:p>
                  <a:pPr>
                    <a:defRPr/>
                  </a:pPr>
                  <a:endParaRPr lang="en-US" dirty="0">
                    <a:latin typeface="Arial" charset="0"/>
                    <a:cs typeface="Arial" charset="0"/>
                  </a:endParaRPr>
                </a:p>
              </p:txBody>
            </p:sp>
            <p:sp>
              <p:nvSpPr>
                <p:cNvPr id="33" name="Freeform 32"/>
                <p:cNvSpPr>
                  <a:spLocks/>
                </p:cNvSpPr>
                <p:nvPr/>
              </p:nvSpPr>
              <p:spPr bwMode="auto">
                <a:xfrm>
                  <a:off x="2353" y="2945"/>
                  <a:ext cx="157" cy="512"/>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p:spPr>
              <p:txBody>
                <a:bodyPr/>
                <a:lstStyle/>
                <a:p>
                  <a:pPr>
                    <a:defRPr/>
                  </a:pPr>
                  <a:endParaRPr lang="en-US" dirty="0">
                    <a:latin typeface="Arial" charset="0"/>
                    <a:cs typeface="Arial" charset="0"/>
                  </a:endParaRPr>
                </a:p>
              </p:txBody>
            </p:sp>
            <p:sp>
              <p:nvSpPr>
                <p:cNvPr id="34" name="Freeform 33"/>
                <p:cNvSpPr>
                  <a:spLocks/>
                </p:cNvSpPr>
                <p:nvPr/>
              </p:nvSpPr>
              <p:spPr bwMode="auto">
                <a:xfrm>
                  <a:off x="2362" y="2953"/>
                  <a:ext cx="140" cy="503"/>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p:spPr>
              <p:txBody>
                <a:bodyPr/>
                <a:lstStyle/>
                <a:p>
                  <a:pPr>
                    <a:defRPr/>
                  </a:pPr>
                  <a:endParaRPr lang="en-US" dirty="0">
                    <a:latin typeface="Arial" charset="0"/>
                    <a:cs typeface="Arial" charset="0"/>
                  </a:endParaRPr>
                </a:p>
              </p:txBody>
            </p:sp>
            <p:sp>
              <p:nvSpPr>
                <p:cNvPr id="35" name="Freeform 34"/>
                <p:cNvSpPr>
                  <a:spLocks/>
                </p:cNvSpPr>
                <p:nvPr/>
              </p:nvSpPr>
              <p:spPr bwMode="auto">
                <a:xfrm>
                  <a:off x="2227" y="2869"/>
                  <a:ext cx="148" cy="286"/>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36" name="Freeform 35"/>
                <p:cNvSpPr>
                  <a:spLocks/>
                </p:cNvSpPr>
                <p:nvPr/>
              </p:nvSpPr>
              <p:spPr bwMode="auto">
                <a:xfrm>
                  <a:off x="2229" y="2869"/>
                  <a:ext cx="143" cy="280"/>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p:spPr>
              <p:txBody>
                <a:bodyPr/>
                <a:lstStyle/>
                <a:p>
                  <a:pPr>
                    <a:defRPr/>
                  </a:pPr>
                  <a:endParaRPr lang="en-US" dirty="0">
                    <a:latin typeface="Arial" charset="0"/>
                    <a:cs typeface="Arial" charset="0"/>
                  </a:endParaRPr>
                </a:p>
              </p:txBody>
            </p:sp>
            <p:sp>
              <p:nvSpPr>
                <p:cNvPr id="37" name="Freeform 36"/>
                <p:cNvSpPr>
                  <a:spLocks/>
                </p:cNvSpPr>
                <p:nvPr/>
              </p:nvSpPr>
              <p:spPr bwMode="auto">
                <a:xfrm>
                  <a:off x="2229" y="2872"/>
                  <a:ext cx="143" cy="275"/>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p:spPr>
              <p:txBody>
                <a:bodyPr/>
                <a:lstStyle/>
                <a:p>
                  <a:pPr>
                    <a:defRPr/>
                  </a:pPr>
                  <a:endParaRPr lang="en-US" dirty="0">
                    <a:latin typeface="Arial" charset="0"/>
                    <a:cs typeface="Arial" charset="0"/>
                  </a:endParaRPr>
                </a:p>
              </p:txBody>
            </p:sp>
            <p:sp>
              <p:nvSpPr>
                <p:cNvPr id="38" name="Freeform 37"/>
                <p:cNvSpPr>
                  <a:spLocks/>
                </p:cNvSpPr>
                <p:nvPr/>
              </p:nvSpPr>
              <p:spPr bwMode="auto">
                <a:xfrm>
                  <a:off x="2231" y="2874"/>
                  <a:ext cx="138" cy="269"/>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p:spPr>
              <p:txBody>
                <a:bodyPr/>
                <a:lstStyle/>
                <a:p>
                  <a:pPr>
                    <a:defRPr/>
                  </a:pPr>
                  <a:endParaRPr lang="en-US" dirty="0">
                    <a:latin typeface="Arial" charset="0"/>
                    <a:cs typeface="Arial" charset="0"/>
                  </a:endParaRPr>
                </a:p>
              </p:txBody>
            </p:sp>
            <p:sp>
              <p:nvSpPr>
                <p:cNvPr id="39" name="Freeform 38"/>
                <p:cNvSpPr>
                  <a:spLocks/>
                </p:cNvSpPr>
                <p:nvPr/>
              </p:nvSpPr>
              <p:spPr bwMode="auto">
                <a:xfrm>
                  <a:off x="2231" y="2874"/>
                  <a:ext cx="136" cy="264"/>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p:spPr>
              <p:txBody>
                <a:bodyPr/>
                <a:lstStyle/>
                <a:p>
                  <a:pPr>
                    <a:defRPr/>
                  </a:pPr>
                  <a:endParaRPr lang="en-US" dirty="0">
                    <a:latin typeface="Arial" charset="0"/>
                    <a:cs typeface="Arial" charset="0"/>
                  </a:endParaRPr>
                </a:p>
              </p:txBody>
            </p:sp>
            <p:sp>
              <p:nvSpPr>
                <p:cNvPr id="40" name="Freeform 39"/>
                <p:cNvSpPr>
                  <a:spLocks/>
                </p:cNvSpPr>
                <p:nvPr/>
              </p:nvSpPr>
              <p:spPr bwMode="auto">
                <a:xfrm>
                  <a:off x="2234" y="2874"/>
                  <a:ext cx="131" cy="261"/>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p:spPr>
              <p:txBody>
                <a:bodyPr/>
                <a:lstStyle/>
                <a:p>
                  <a:pPr>
                    <a:defRPr/>
                  </a:pPr>
                  <a:endParaRPr lang="en-US" dirty="0">
                    <a:latin typeface="Arial" charset="0"/>
                    <a:cs typeface="Arial" charset="0"/>
                  </a:endParaRPr>
                </a:p>
              </p:txBody>
            </p:sp>
            <p:sp>
              <p:nvSpPr>
                <p:cNvPr id="41" name="Freeform 40"/>
                <p:cNvSpPr>
                  <a:spLocks/>
                </p:cNvSpPr>
                <p:nvPr/>
              </p:nvSpPr>
              <p:spPr bwMode="auto">
                <a:xfrm>
                  <a:off x="2234" y="2877"/>
                  <a:ext cx="128" cy="253"/>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p:spPr>
              <p:txBody>
                <a:bodyPr/>
                <a:lstStyle/>
                <a:p>
                  <a:pPr>
                    <a:defRPr/>
                  </a:pPr>
                  <a:endParaRPr lang="en-US" dirty="0">
                    <a:latin typeface="Arial" charset="0"/>
                    <a:cs typeface="Arial" charset="0"/>
                  </a:endParaRPr>
                </a:p>
              </p:txBody>
            </p:sp>
            <p:sp>
              <p:nvSpPr>
                <p:cNvPr id="42" name="Freeform 41"/>
                <p:cNvSpPr>
                  <a:spLocks/>
                </p:cNvSpPr>
                <p:nvPr/>
              </p:nvSpPr>
              <p:spPr bwMode="auto">
                <a:xfrm>
                  <a:off x="2234" y="2877"/>
                  <a:ext cx="126" cy="250"/>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p:spPr>
              <p:txBody>
                <a:bodyPr/>
                <a:lstStyle/>
                <a:p>
                  <a:pPr>
                    <a:defRPr/>
                  </a:pPr>
                  <a:endParaRPr lang="en-US" dirty="0">
                    <a:latin typeface="Arial" charset="0"/>
                    <a:cs typeface="Arial" charset="0"/>
                  </a:endParaRPr>
                </a:p>
              </p:txBody>
            </p:sp>
            <p:sp>
              <p:nvSpPr>
                <p:cNvPr id="43" name="Freeform 42"/>
                <p:cNvSpPr>
                  <a:spLocks/>
                </p:cNvSpPr>
                <p:nvPr/>
              </p:nvSpPr>
              <p:spPr bwMode="auto">
                <a:xfrm>
                  <a:off x="2236" y="2877"/>
                  <a:ext cx="121" cy="245"/>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p:spPr>
              <p:txBody>
                <a:bodyPr/>
                <a:lstStyle/>
                <a:p>
                  <a:pPr>
                    <a:defRPr/>
                  </a:pPr>
                  <a:endParaRPr lang="en-US" dirty="0">
                    <a:latin typeface="Arial" charset="0"/>
                    <a:cs typeface="Arial" charset="0"/>
                  </a:endParaRPr>
                </a:p>
              </p:txBody>
            </p:sp>
            <p:sp>
              <p:nvSpPr>
                <p:cNvPr id="44" name="Freeform 43"/>
                <p:cNvSpPr>
                  <a:spLocks/>
                </p:cNvSpPr>
                <p:nvPr/>
              </p:nvSpPr>
              <p:spPr bwMode="auto">
                <a:xfrm>
                  <a:off x="2239" y="2880"/>
                  <a:ext cx="116" cy="239"/>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p:spPr>
              <p:txBody>
                <a:bodyPr/>
                <a:lstStyle/>
                <a:p>
                  <a:pPr>
                    <a:defRPr/>
                  </a:pPr>
                  <a:endParaRPr lang="en-US" dirty="0">
                    <a:latin typeface="Arial" charset="0"/>
                    <a:cs typeface="Arial" charset="0"/>
                  </a:endParaRPr>
                </a:p>
              </p:txBody>
            </p:sp>
            <p:sp>
              <p:nvSpPr>
                <p:cNvPr id="45" name="Freeform 44"/>
                <p:cNvSpPr>
                  <a:spLocks/>
                </p:cNvSpPr>
                <p:nvPr/>
              </p:nvSpPr>
              <p:spPr bwMode="auto">
                <a:xfrm>
                  <a:off x="2239" y="2880"/>
                  <a:ext cx="116" cy="237"/>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p:spPr>
              <p:txBody>
                <a:bodyPr/>
                <a:lstStyle/>
                <a:p>
                  <a:pPr>
                    <a:defRPr/>
                  </a:pPr>
                  <a:endParaRPr lang="en-US" dirty="0">
                    <a:latin typeface="Arial" charset="0"/>
                    <a:cs typeface="Arial" charset="0"/>
                  </a:endParaRPr>
                </a:p>
              </p:txBody>
            </p:sp>
            <p:sp>
              <p:nvSpPr>
                <p:cNvPr id="46" name="Freeform 45"/>
                <p:cNvSpPr>
                  <a:spLocks/>
                </p:cNvSpPr>
                <p:nvPr/>
              </p:nvSpPr>
              <p:spPr bwMode="auto">
                <a:xfrm>
                  <a:off x="2241" y="2882"/>
                  <a:ext cx="111" cy="229"/>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p:spPr>
              <p:txBody>
                <a:bodyPr/>
                <a:lstStyle/>
                <a:p>
                  <a:pPr>
                    <a:defRPr/>
                  </a:pPr>
                  <a:endParaRPr lang="en-US" dirty="0">
                    <a:latin typeface="Arial" charset="0"/>
                    <a:cs typeface="Arial" charset="0"/>
                  </a:endParaRPr>
                </a:p>
              </p:txBody>
            </p:sp>
            <p:sp>
              <p:nvSpPr>
                <p:cNvPr id="47" name="Freeform 46"/>
                <p:cNvSpPr>
                  <a:spLocks/>
                </p:cNvSpPr>
                <p:nvPr/>
              </p:nvSpPr>
              <p:spPr bwMode="auto">
                <a:xfrm>
                  <a:off x="2241" y="2882"/>
                  <a:ext cx="109" cy="226"/>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p:spPr>
              <p:txBody>
                <a:bodyPr/>
                <a:lstStyle/>
                <a:p>
                  <a:pPr>
                    <a:defRPr/>
                  </a:pPr>
                  <a:endParaRPr lang="en-US" dirty="0">
                    <a:latin typeface="Arial" charset="0"/>
                    <a:cs typeface="Arial" charset="0"/>
                  </a:endParaRPr>
                </a:p>
              </p:txBody>
            </p:sp>
            <p:sp>
              <p:nvSpPr>
                <p:cNvPr id="48" name="Freeform 47"/>
                <p:cNvSpPr>
                  <a:spLocks/>
                </p:cNvSpPr>
                <p:nvPr/>
              </p:nvSpPr>
              <p:spPr bwMode="auto">
                <a:xfrm>
                  <a:off x="2558" y="3013"/>
                  <a:ext cx="78" cy="242"/>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49" name="Freeform 48"/>
                <p:cNvSpPr>
                  <a:spLocks/>
                </p:cNvSpPr>
                <p:nvPr/>
              </p:nvSpPr>
              <p:spPr bwMode="auto">
                <a:xfrm>
                  <a:off x="2561" y="3018"/>
                  <a:ext cx="75" cy="234"/>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p:spPr>
              <p:txBody>
                <a:bodyPr/>
                <a:lstStyle/>
                <a:p>
                  <a:pPr>
                    <a:defRPr/>
                  </a:pPr>
                  <a:endParaRPr lang="en-US" dirty="0">
                    <a:latin typeface="Arial" charset="0"/>
                    <a:cs typeface="Arial" charset="0"/>
                  </a:endParaRPr>
                </a:p>
              </p:txBody>
            </p:sp>
            <p:sp>
              <p:nvSpPr>
                <p:cNvPr id="50" name="Freeform 49"/>
                <p:cNvSpPr>
                  <a:spLocks/>
                </p:cNvSpPr>
                <p:nvPr/>
              </p:nvSpPr>
              <p:spPr bwMode="auto">
                <a:xfrm>
                  <a:off x="2563" y="3024"/>
                  <a:ext cx="70" cy="223"/>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p:spPr>
              <p:txBody>
                <a:bodyPr/>
                <a:lstStyle/>
                <a:p>
                  <a:pPr>
                    <a:defRPr/>
                  </a:pPr>
                  <a:endParaRPr lang="en-US" dirty="0">
                    <a:latin typeface="Arial" charset="0"/>
                    <a:cs typeface="Arial" charset="0"/>
                  </a:endParaRPr>
                </a:p>
              </p:txBody>
            </p:sp>
            <p:sp>
              <p:nvSpPr>
                <p:cNvPr id="51" name="Freeform 50"/>
                <p:cNvSpPr>
                  <a:spLocks/>
                </p:cNvSpPr>
                <p:nvPr/>
              </p:nvSpPr>
              <p:spPr bwMode="auto">
                <a:xfrm>
                  <a:off x="2568" y="3029"/>
                  <a:ext cx="63" cy="215"/>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p:spPr>
              <p:txBody>
                <a:bodyPr/>
                <a:lstStyle/>
                <a:p>
                  <a:pPr>
                    <a:defRPr/>
                  </a:pPr>
                  <a:endParaRPr lang="en-US" dirty="0">
                    <a:latin typeface="Arial" charset="0"/>
                    <a:cs typeface="Arial" charset="0"/>
                  </a:endParaRPr>
                </a:p>
              </p:txBody>
            </p:sp>
            <p:sp>
              <p:nvSpPr>
                <p:cNvPr id="52" name="Freeform 51"/>
                <p:cNvSpPr>
                  <a:spLocks/>
                </p:cNvSpPr>
                <p:nvPr/>
              </p:nvSpPr>
              <p:spPr bwMode="auto">
                <a:xfrm>
                  <a:off x="2568" y="3032"/>
                  <a:ext cx="63" cy="207"/>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p:spPr>
              <p:txBody>
                <a:bodyPr/>
                <a:lstStyle/>
                <a:p>
                  <a:pPr>
                    <a:defRPr/>
                  </a:pPr>
                  <a:endParaRPr lang="en-US" dirty="0">
                    <a:latin typeface="Arial" charset="0"/>
                    <a:cs typeface="Arial" charset="0"/>
                  </a:endParaRPr>
                </a:p>
              </p:txBody>
            </p:sp>
            <p:sp>
              <p:nvSpPr>
                <p:cNvPr id="53" name="Freeform 52"/>
                <p:cNvSpPr>
                  <a:spLocks/>
                </p:cNvSpPr>
                <p:nvPr/>
              </p:nvSpPr>
              <p:spPr bwMode="auto">
                <a:xfrm>
                  <a:off x="2571" y="3038"/>
                  <a:ext cx="61" cy="196"/>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p:spPr>
              <p:txBody>
                <a:bodyPr/>
                <a:lstStyle/>
                <a:p>
                  <a:pPr>
                    <a:defRPr/>
                  </a:pPr>
                  <a:endParaRPr lang="en-US" dirty="0">
                    <a:latin typeface="Arial" charset="0"/>
                    <a:cs typeface="Arial" charset="0"/>
                  </a:endParaRPr>
                </a:p>
              </p:txBody>
            </p:sp>
            <p:sp>
              <p:nvSpPr>
                <p:cNvPr id="54" name="Freeform 53"/>
                <p:cNvSpPr>
                  <a:spLocks/>
                </p:cNvSpPr>
                <p:nvPr/>
              </p:nvSpPr>
              <p:spPr bwMode="auto">
                <a:xfrm>
                  <a:off x="2573" y="3043"/>
                  <a:ext cx="58" cy="188"/>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p:spPr>
              <p:txBody>
                <a:bodyPr/>
                <a:lstStyle/>
                <a:p>
                  <a:pPr>
                    <a:defRPr/>
                  </a:pPr>
                  <a:endParaRPr lang="en-US" dirty="0">
                    <a:latin typeface="Arial" charset="0"/>
                    <a:cs typeface="Arial" charset="0"/>
                  </a:endParaRPr>
                </a:p>
              </p:txBody>
            </p:sp>
            <p:sp>
              <p:nvSpPr>
                <p:cNvPr id="55" name="Freeform 54"/>
                <p:cNvSpPr>
                  <a:spLocks/>
                </p:cNvSpPr>
                <p:nvPr/>
              </p:nvSpPr>
              <p:spPr bwMode="auto">
                <a:xfrm>
                  <a:off x="2575" y="3048"/>
                  <a:ext cx="53" cy="180"/>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p:spPr>
              <p:txBody>
                <a:bodyPr/>
                <a:lstStyle/>
                <a:p>
                  <a:pPr>
                    <a:defRPr/>
                  </a:pPr>
                  <a:endParaRPr lang="en-US" dirty="0">
                    <a:latin typeface="Arial" charset="0"/>
                    <a:cs typeface="Arial" charset="0"/>
                  </a:endParaRPr>
                </a:p>
              </p:txBody>
            </p:sp>
            <p:sp>
              <p:nvSpPr>
                <p:cNvPr id="56" name="Freeform 55"/>
                <p:cNvSpPr>
                  <a:spLocks/>
                </p:cNvSpPr>
                <p:nvPr/>
              </p:nvSpPr>
              <p:spPr bwMode="auto">
                <a:xfrm>
                  <a:off x="2578" y="3054"/>
                  <a:ext cx="51" cy="169"/>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p:spPr>
              <p:txBody>
                <a:bodyPr/>
                <a:lstStyle/>
                <a:p>
                  <a:pPr>
                    <a:defRPr/>
                  </a:pPr>
                  <a:endParaRPr lang="en-US" dirty="0">
                    <a:latin typeface="Arial" charset="0"/>
                    <a:cs typeface="Arial" charset="0"/>
                  </a:endParaRPr>
                </a:p>
              </p:txBody>
            </p:sp>
            <p:sp>
              <p:nvSpPr>
                <p:cNvPr id="57" name="Freeform 56"/>
                <p:cNvSpPr>
                  <a:spLocks/>
                </p:cNvSpPr>
                <p:nvPr/>
              </p:nvSpPr>
              <p:spPr bwMode="auto">
                <a:xfrm>
                  <a:off x="2580" y="3059"/>
                  <a:ext cx="48" cy="161"/>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p:spPr>
              <p:txBody>
                <a:bodyPr/>
                <a:lstStyle/>
                <a:p>
                  <a:pPr>
                    <a:defRPr/>
                  </a:pPr>
                  <a:endParaRPr lang="en-US" dirty="0">
                    <a:latin typeface="Arial" charset="0"/>
                    <a:cs typeface="Arial" charset="0"/>
                  </a:endParaRPr>
                </a:p>
              </p:txBody>
            </p:sp>
            <p:sp>
              <p:nvSpPr>
                <p:cNvPr id="58" name="Freeform 57"/>
                <p:cNvSpPr>
                  <a:spLocks/>
                </p:cNvSpPr>
                <p:nvPr/>
              </p:nvSpPr>
              <p:spPr bwMode="auto">
                <a:xfrm>
                  <a:off x="2583" y="3062"/>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p:spPr>
              <p:txBody>
                <a:bodyPr/>
                <a:lstStyle/>
                <a:p>
                  <a:pPr>
                    <a:defRPr/>
                  </a:pPr>
                  <a:endParaRPr lang="en-US" dirty="0">
                    <a:latin typeface="Arial" charset="0"/>
                    <a:cs typeface="Arial" charset="0"/>
                  </a:endParaRPr>
                </a:p>
              </p:txBody>
            </p:sp>
            <p:sp>
              <p:nvSpPr>
                <p:cNvPr id="59" name="Freeform 58"/>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p:spPr>
              <p:txBody>
                <a:bodyPr/>
                <a:lstStyle/>
                <a:p>
                  <a:pPr>
                    <a:defRPr/>
                  </a:pPr>
                  <a:endParaRPr lang="en-US" dirty="0">
                    <a:latin typeface="Arial" charset="0"/>
                    <a:cs typeface="Arial" charset="0"/>
                  </a:endParaRPr>
                </a:p>
              </p:txBody>
            </p:sp>
            <p:sp>
              <p:nvSpPr>
                <p:cNvPr id="60" name="Freeform 59"/>
                <p:cNvSpPr>
                  <a:spLocks/>
                </p:cNvSpPr>
                <p:nvPr/>
              </p:nvSpPr>
              <p:spPr bwMode="auto">
                <a:xfrm>
                  <a:off x="2588" y="3073"/>
                  <a:ext cx="39" cy="133"/>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p:spPr>
              <p:txBody>
                <a:bodyPr/>
                <a:lstStyle/>
                <a:p>
                  <a:pPr>
                    <a:defRPr/>
                  </a:pPr>
                  <a:endParaRPr lang="en-US" dirty="0">
                    <a:latin typeface="Arial" charset="0"/>
                    <a:cs typeface="Arial" charset="0"/>
                  </a:endParaRPr>
                </a:p>
              </p:txBody>
            </p:sp>
            <p:sp>
              <p:nvSpPr>
                <p:cNvPr id="61" name="Freeform 60"/>
                <p:cNvSpPr>
                  <a:spLocks/>
                </p:cNvSpPr>
                <p:nvPr/>
              </p:nvSpPr>
              <p:spPr bwMode="auto">
                <a:xfrm>
                  <a:off x="2406" y="3106"/>
                  <a:ext cx="44" cy="354"/>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p:spPr>
              <p:txBody>
                <a:bodyPr/>
                <a:lstStyle/>
                <a:p>
                  <a:pPr>
                    <a:defRPr/>
                  </a:pPr>
                  <a:endParaRPr lang="en-US" dirty="0">
                    <a:latin typeface="Arial" charset="0"/>
                    <a:cs typeface="Arial" charset="0"/>
                  </a:endParaRPr>
                </a:p>
              </p:txBody>
            </p:sp>
            <p:sp>
              <p:nvSpPr>
                <p:cNvPr id="62" name="Freeform 61"/>
                <p:cNvSpPr>
                  <a:spLocks/>
                </p:cNvSpPr>
                <p:nvPr/>
              </p:nvSpPr>
              <p:spPr bwMode="auto">
                <a:xfrm>
                  <a:off x="2452" y="3106"/>
                  <a:ext cx="31" cy="351"/>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p:spPr>
              <p:txBody>
                <a:bodyPr/>
                <a:lstStyle/>
                <a:p>
                  <a:pPr>
                    <a:defRPr/>
                  </a:pPr>
                  <a:endParaRPr lang="en-US" dirty="0">
                    <a:latin typeface="Arial" charset="0"/>
                    <a:cs typeface="Arial" charset="0"/>
                  </a:endParaRPr>
                </a:p>
              </p:txBody>
            </p:sp>
            <p:sp>
              <p:nvSpPr>
                <p:cNvPr id="63" name="Freeform 62"/>
                <p:cNvSpPr>
                  <a:spLocks/>
                </p:cNvSpPr>
                <p:nvPr/>
              </p:nvSpPr>
              <p:spPr bwMode="auto">
                <a:xfrm>
                  <a:off x="2345" y="3462"/>
                  <a:ext cx="184" cy="131"/>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p:spPr>
              <p:txBody>
                <a:bodyPr/>
                <a:lstStyle/>
                <a:p>
                  <a:pPr>
                    <a:defRPr/>
                  </a:pPr>
                  <a:endParaRPr lang="en-US" dirty="0">
                    <a:latin typeface="Arial" charset="0"/>
                    <a:cs typeface="Arial" charset="0"/>
                  </a:endParaRPr>
                </a:p>
              </p:txBody>
            </p:sp>
            <p:sp>
              <p:nvSpPr>
                <p:cNvPr id="64" name="Freeform 63"/>
                <p:cNvSpPr>
                  <a:spLocks/>
                </p:cNvSpPr>
                <p:nvPr/>
              </p:nvSpPr>
              <p:spPr bwMode="auto">
                <a:xfrm>
                  <a:off x="2350" y="3465"/>
                  <a:ext cx="172" cy="131"/>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p:spPr>
              <p:txBody>
                <a:bodyPr/>
                <a:lstStyle/>
                <a:p>
                  <a:pPr>
                    <a:defRPr/>
                  </a:pPr>
                  <a:endParaRPr lang="en-US" dirty="0">
                    <a:latin typeface="Arial" charset="0"/>
                    <a:cs typeface="Arial" charset="0"/>
                  </a:endParaRPr>
                </a:p>
              </p:txBody>
            </p:sp>
            <p:sp>
              <p:nvSpPr>
                <p:cNvPr id="65" name="Freeform 64"/>
                <p:cNvSpPr>
                  <a:spLocks/>
                </p:cNvSpPr>
                <p:nvPr/>
              </p:nvSpPr>
              <p:spPr bwMode="auto">
                <a:xfrm>
                  <a:off x="2357" y="3465"/>
                  <a:ext cx="160" cy="131"/>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p:spPr>
              <p:txBody>
                <a:bodyPr/>
                <a:lstStyle/>
                <a:p>
                  <a:pPr>
                    <a:defRPr/>
                  </a:pPr>
                  <a:endParaRPr lang="en-US" dirty="0">
                    <a:latin typeface="Arial" charset="0"/>
                    <a:cs typeface="Arial" charset="0"/>
                  </a:endParaRPr>
                </a:p>
              </p:txBody>
            </p:sp>
            <p:sp>
              <p:nvSpPr>
                <p:cNvPr id="66" name="Freeform 65"/>
                <p:cNvSpPr>
                  <a:spLocks/>
                </p:cNvSpPr>
                <p:nvPr/>
              </p:nvSpPr>
              <p:spPr bwMode="auto">
                <a:xfrm>
                  <a:off x="2362" y="3465"/>
                  <a:ext cx="148" cy="131"/>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p:spPr>
              <p:txBody>
                <a:bodyPr/>
                <a:lstStyle/>
                <a:p>
                  <a:pPr>
                    <a:defRPr/>
                  </a:pPr>
                  <a:endParaRPr lang="en-US" dirty="0">
                    <a:latin typeface="Arial" charset="0"/>
                    <a:cs typeface="Arial" charset="0"/>
                  </a:endParaRPr>
                </a:p>
              </p:txBody>
            </p:sp>
            <p:sp>
              <p:nvSpPr>
                <p:cNvPr id="67" name="Freeform 66"/>
                <p:cNvSpPr>
                  <a:spLocks/>
                </p:cNvSpPr>
                <p:nvPr/>
              </p:nvSpPr>
              <p:spPr bwMode="auto">
                <a:xfrm>
                  <a:off x="2370" y="3465"/>
                  <a:ext cx="136" cy="131"/>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p:spPr>
              <p:txBody>
                <a:bodyPr/>
                <a:lstStyle/>
                <a:p>
                  <a:pPr>
                    <a:defRPr/>
                  </a:pPr>
                  <a:endParaRPr lang="en-US" dirty="0">
                    <a:latin typeface="Arial" charset="0"/>
                    <a:cs typeface="Arial" charset="0"/>
                  </a:endParaRPr>
                </a:p>
              </p:txBody>
            </p:sp>
            <p:sp>
              <p:nvSpPr>
                <p:cNvPr id="68" name="Freeform 67"/>
                <p:cNvSpPr>
                  <a:spLocks/>
                </p:cNvSpPr>
                <p:nvPr/>
              </p:nvSpPr>
              <p:spPr bwMode="auto">
                <a:xfrm>
                  <a:off x="2374" y="3467"/>
                  <a:ext cx="124" cy="128"/>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p:spPr>
              <p:txBody>
                <a:bodyPr/>
                <a:lstStyle/>
                <a:p>
                  <a:pPr>
                    <a:defRPr/>
                  </a:pPr>
                  <a:endParaRPr lang="en-US" dirty="0">
                    <a:latin typeface="Arial" charset="0"/>
                    <a:cs typeface="Arial" charset="0"/>
                  </a:endParaRPr>
                </a:p>
              </p:txBody>
            </p:sp>
            <p:sp>
              <p:nvSpPr>
                <p:cNvPr id="69" name="Freeform 68"/>
                <p:cNvSpPr>
                  <a:spLocks/>
                </p:cNvSpPr>
                <p:nvPr/>
              </p:nvSpPr>
              <p:spPr bwMode="auto">
                <a:xfrm>
                  <a:off x="2382" y="3467"/>
                  <a:ext cx="111" cy="128"/>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p:spPr>
              <p:txBody>
                <a:bodyPr/>
                <a:lstStyle/>
                <a:p>
                  <a:pPr>
                    <a:defRPr/>
                  </a:pPr>
                  <a:endParaRPr lang="en-US" dirty="0">
                    <a:latin typeface="Arial" charset="0"/>
                    <a:cs typeface="Arial" charset="0"/>
                  </a:endParaRPr>
                </a:p>
              </p:txBody>
            </p:sp>
            <p:sp>
              <p:nvSpPr>
                <p:cNvPr id="70" name="Freeform 69"/>
                <p:cNvSpPr>
                  <a:spLocks/>
                </p:cNvSpPr>
                <p:nvPr/>
              </p:nvSpPr>
              <p:spPr bwMode="auto">
                <a:xfrm>
                  <a:off x="2386" y="3470"/>
                  <a:ext cx="102" cy="125"/>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p:spPr>
              <p:txBody>
                <a:bodyPr/>
                <a:lstStyle/>
                <a:p>
                  <a:pPr>
                    <a:defRPr/>
                  </a:pPr>
                  <a:endParaRPr lang="en-US" dirty="0">
                    <a:latin typeface="Arial" charset="0"/>
                    <a:cs typeface="Arial" charset="0"/>
                  </a:endParaRPr>
                </a:p>
              </p:txBody>
            </p:sp>
            <p:sp>
              <p:nvSpPr>
                <p:cNvPr id="71" name="Freeform 70"/>
                <p:cNvSpPr>
                  <a:spLocks/>
                </p:cNvSpPr>
                <p:nvPr/>
              </p:nvSpPr>
              <p:spPr bwMode="auto">
                <a:xfrm>
                  <a:off x="2391" y="3470"/>
                  <a:ext cx="90" cy="125"/>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p:spPr>
              <p:txBody>
                <a:bodyPr/>
                <a:lstStyle/>
                <a:p>
                  <a:pPr>
                    <a:defRPr/>
                  </a:pPr>
                  <a:endParaRPr lang="en-US" dirty="0">
                    <a:latin typeface="Arial" charset="0"/>
                    <a:cs typeface="Arial" charset="0"/>
                  </a:endParaRPr>
                </a:p>
              </p:txBody>
            </p:sp>
            <p:sp>
              <p:nvSpPr>
                <p:cNvPr id="72" name="Freeform 71"/>
                <p:cNvSpPr>
                  <a:spLocks/>
                </p:cNvSpPr>
                <p:nvPr/>
              </p:nvSpPr>
              <p:spPr bwMode="auto">
                <a:xfrm>
                  <a:off x="2399" y="3470"/>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p:spPr>
              <p:txBody>
                <a:bodyPr/>
                <a:lstStyle/>
                <a:p>
                  <a:pPr>
                    <a:defRPr/>
                  </a:pPr>
                  <a:endParaRPr lang="en-US" dirty="0">
                    <a:latin typeface="Arial" charset="0"/>
                    <a:cs typeface="Arial" charset="0"/>
                  </a:endParaRPr>
                </a:p>
              </p:txBody>
            </p:sp>
            <p:sp>
              <p:nvSpPr>
                <p:cNvPr id="73" name="Freeform 72"/>
                <p:cNvSpPr>
                  <a:spLocks/>
                </p:cNvSpPr>
                <p:nvPr/>
              </p:nvSpPr>
              <p:spPr bwMode="auto">
                <a:xfrm>
                  <a:off x="2403" y="3470"/>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p:spPr>
              <p:txBody>
                <a:bodyPr/>
                <a:lstStyle/>
                <a:p>
                  <a:pPr>
                    <a:defRPr/>
                  </a:pPr>
                  <a:endParaRPr lang="en-US" dirty="0">
                    <a:latin typeface="Arial" charset="0"/>
                    <a:cs typeface="Arial" charset="0"/>
                  </a:endParaRPr>
                </a:p>
              </p:txBody>
            </p:sp>
            <p:sp>
              <p:nvSpPr>
                <p:cNvPr id="74" name="Freeform 73"/>
                <p:cNvSpPr>
                  <a:spLocks/>
                </p:cNvSpPr>
                <p:nvPr/>
              </p:nvSpPr>
              <p:spPr bwMode="auto">
                <a:xfrm>
                  <a:off x="2411" y="3473"/>
                  <a:ext cx="53" cy="122"/>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p:spPr>
              <p:txBody>
                <a:bodyPr/>
                <a:lstStyle/>
                <a:p>
                  <a:pPr>
                    <a:defRPr/>
                  </a:pPr>
                  <a:endParaRPr lang="en-US" dirty="0">
                    <a:latin typeface="Arial" charset="0"/>
                    <a:cs typeface="Arial" charset="0"/>
                  </a:endParaRPr>
                </a:p>
              </p:txBody>
            </p:sp>
            <p:sp>
              <p:nvSpPr>
                <p:cNvPr id="75" name="Freeform 74"/>
                <p:cNvSpPr>
                  <a:spLocks/>
                </p:cNvSpPr>
                <p:nvPr/>
              </p:nvSpPr>
              <p:spPr bwMode="auto">
                <a:xfrm>
                  <a:off x="2416" y="3473"/>
                  <a:ext cx="44" cy="122"/>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p:spPr>
              <p:txBody>
                <a:bodyPr/>
                <a:lstStyle/>
                <a:p>
                  <a:pPr>
                    <a:defRPr/>
                  </a:pPr>
                  <a:endParaRPr lang="en-US" dirty="0">
                    <a:latin typeface="Arial" charset="0"/>
                    <a:cs typeface="Arial" charset="0"/>
                  </a:endParaRPr>
                </a:p>
              </p:txBody>
            </p:sp>
            <p:sp>
              <p:nvSpPr>
                <p:cNvPr id="76" name="Freeform 75"/>
                <p:cNvSpPr>
                  <a:spLocks/>
                </p:cNvSpPr>
                <p:nvPr/>
              </p:nvSpPr>
              <p:spPr bwMode="auto">
                <a:xfrm>
                  <a:off x="2360" y="3516"/>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p:spPr>
              <p:txBody>
                <a:bodyPr/>
                <a:lstStyle/>
                <a:p>
                  <a:pPr>
                    <a:defRPr/>
                  </a:pPr>
                  <a:endParaRPr lang="en-US" dirty="0">
                    <a:latin typeface="Arial" charset="0"/>
                    <a:cs typeface="Arial" charset="0"/>
                  </a:endParaRPr>
                </a:p>
              </p:txBody>
            </p:sp>
            <p:sp>
              <p:nvSpPr>
                <p:cNvPr id="77" name="Freeform 76"/>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8" name="Freeform 77"/>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9" name="Freeform 78"/>
                <p:cNvSpPr>
                  <a:spLocks/>
                </p:cNvSpPr>
                <p:nvPr/>
              </p:nvSpPr>
              <p:spPr bwMode="auto">
                <a:xfrm>
                  <a:off x="2360" y="3470"/>
                  <a:ext cx="162" cy="3"/>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80" name="Freeform 79"/>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81" name="Freeform 80"/>
                <p:cNvSpPr>
                  <a:spLocks/>
                </p:cNvSpPr>
                <p:nvPr/>
              </p:nvSpPr>
              <p:spPr bwMode="auto">
                <a:xfrm>
                  <a:off x="2401" y="3508"/>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82" name="Freeform 81"/>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83" name="Freeform 82"/>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84" name="Freeform 83"/>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p:spPr>
              <p:txBody>
                <a:bodyPr/>
                <a:lstStyle/>
                <a:p>
                  <a:pPr>
                    <a:defRPr/>
                  </a:pPr>
                  <a:endParaRPr lang="en-US" dirty="0">
                    <a:latin typeface="Arial" charset="0"/>
                    <a:cs typeface="Arial" charset="0"/>
                  </a:endParaRPr>
                </a:p>
              </p:txBody>
            </p:sp>
          </p:grpSp>
          <p:sp>
            <p:nvSpPr>
              <p:cNvPr id="8" name="Line 84"/>
              <p:cNvSpPr>
                <a:spLocks noChangeShapeType="1"/>
              </p:cNvSpPr>
              <p:nvPr/>
            </p:nvSpPr>
            <p:spPr bwMode="auto">
              <a:xfrm>
                <a:off x="288" y="0"/>
                <a:ext cx="0" cy="480"/>
              </a:xfrm>
              <a:prstGeom prst="line">
                <a:avLst/>
              </a:prstGeom>
              <a:noFill/>
              <a:ln w="19050">
                <a:solidFill>
                  <a:srgbClr val="5F5F5F"/>
                </a:solidFill>
                <a:round/>
                <a:headEnd/>
                <a:tailEnd/>
              </a:ln>
              <a:effectLst>
                <a:outerShdw dist="35921" dir="2700000" algn="ctr" rotWithShape="0">
                  <a:srgbClr val="00CC00">
                    <a:alpha val="50000"/>
                  </a:srgbClr>
                </a:outerShdw>
              </a:effectLst>
            </p:spPr>
            <p:txBody>
              <a:bodyPr/>
              <a:lstStyle/>
              <a:p>
                <a:pPr>
                  <a:defRPr/>
                </a:pPr>
                <a:endParaRPr lang="en-US" dirty="0">
                  <a:latin typeface="Arial" charset="0"/>
                  <a:cs typeface="Arial" charset="0"/>
                </a:endParaRPr>
              </a:p>
            </p:txBody>
          </p:sp>
        </p:grpSp>
      </p:grpSp>
      <p:sp>
        <p:nvSpPr>
          <p:cNvPr id="738306" name="Rectangle 2"/>
          <p:cNvSpPr>
            <a:spLocks noGrp="1" noChangeArrowheads="1"/>
          </p:cNvSpPr>
          <p:nvPr>
            <p:ph type="ctrTitle"/>
          </p:nvPr>
        </p:nvSpPr>
        <p:spPr>
          <a:xfrm>
            <a:off x="685800" y="2130425"/>
            <a:ext cx="7772400" cy="1470025"/>
          </a:xfrm>
          <a:effectLst>
            <a:outerShdw dist="25400" dir="5400000" algn="ctr" rotWithShape="0">
              <a:schemeClr val="tx1"/>
            </a:outerShdw>
          </a:effectLst>
        </p:spPr>
        <p:txBody>
          <a:bodyPr/>
          <a:lstStyle>
            <a:lvl1pPr>
              <a:defRPr/>
            </a:lvl1pPr>
          </a:lstStyle>
          <a:p>
            <a:r>
              <a:rPr lang="en-US"/>
              <a:t>Click to edit Master title style</a:t>
            </a:r>
          </a:p>
        </p:txBody>
      </p:sp>
      <p:sp>
        <p:nvSpPr>
          <p:cNvPr id="7383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6" name="Rectangle 86"/>
          <p:cNvSpPr>
            <a:spLocks noGrp="1" noChangeArrowheads="1"/>
          </p:cNvSpPr>
          <p:nvPr>
            <p:ph type="sldNum" sz="quarter" idx="10"/>
          </p:nvPr>
        </p:nvSpPr>
        <p:spPr/>
        <p:txBody>
          <a:bodyPr/>
          <a:lstStyle>
            <a:lvl1pPr>
              <a:defRPr/>
            </a:lvl1pPr>
          </a:lstStyle>
          <a:p>
            <a:pPr>
              <a:defRPr/>
            </a:pPr>
            <a:fld id="{31B7D384-2720-4DD9-9BE4-9D57E1464C8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7"/>
          <p:cNvSpPr>
            <a:spLocks noGrp="1" noChangeArrowheads="1"/>
          </p:cNvSpPr>
          <p:nvPr>
            <p:ph type="sldNum" sz="quarter" idx="10"/>
          </p:nvPr>
        </p:nvSpPr>
        <p:spPr>
          <a:ln/>
        </p:spPr>
        <p:txBody>
          <a:bodyPr/>
          <a:lstStyle>
            <a:lvl1pPr>
              <a:defRPr/>
            </a:lvl1pPr>
          </a:lstStyle>
          <a:p>
            <a:pPr>
              <a:defRPr/>
            </a:pPr>
            <a:fld id="{11C09FC4-FF64-483A-9C62-AC902B0543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7"/>
          <p:cNvSpPr>
            <a:spLocks noGrp="1" noChangeArrowheads="1"/>
          </p:cNvSpPr>
          <p:nvPr>
            <p:ph type="sldNum" sz="quarter" idx="10"/>
          </p:nvPr>
        </p:nvSpPr>
        <p:spPr>
          <a:ln/>
        </p:spPr>
        <p:txBody>
          <a:bodyPr/>
          <a:lstStyle>
            <a:lvl1pPr>
              <a:defRPr/>
            </a:lvl1pPr>
          </a:lstStyle>
          <a:p>
            <a:pPr>
              <a:defRPr/>
            </a:pPr>
            <a:fld id="{F638C39D-318C-49A1-AB98-E981CEBA569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
        <p:nvSpPr>
          <p:cNvPr id="4" name="Rectangle 87"/>
          <p:cNvSpPr>
            <a:spLocks noGrp="1" noChangeArrowheads="1"/>
          </p:cNvSpPr>
          <p:nvPr>
            <p:ph type="sldNum" sz="quarter" idx="10"/>
          </p:nvPr>
        </p:nvSpPr>
        <p:spPr>
          <a:ln/>
        </p:spPr>
        <p:txBody>
          <a:bodyPr/>
          <a:lstStyle>
            <a:lvl1pPr>
              <a:defRPr/>
            </a:lvl1pPr>
          </a:lstStyle>
          <a:p>
            <a:pPr>
              <a:defRPr/>
            </a:pPr>
            <a:fld id="{5143CA78-6AD2-4AE4-BA93-151CE0BC581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87"/>
          <p:cNvSpPr>
            <a:spLocks noGrp="1" noChangeArrowheads="1"/>
          </p:cNvSpPr>
          <p:nvPr>
            <p:ph type="sldNum" sz="quarter" idx="10"/>
          </p:nvPr>
        </p:nvSpPr>
        <p:spPr>
          <a:ln/>
        </p:spPr>
        <p:txBody>
          <a:bodyPr/>
          <a:lstStyle>
            <a:lvl1pPr>
              <a:defRPr/>
            </a:lvl1pPr>
          </a:lstStyle>
          <a:p>
            <a:pPr>
              <a:defRPr/>
            </a:pPr>
            <a:fld id="{37A1EEBB-79A7-4A65-B1C3-9352375E7BA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4800600" cy="4800600"/>
            <a:chOff x="0" y="0"/>
            <a:chExt cx="3024" cy="3024"/>
          </a:xfrm>
        </p:grpSpPr>
        <p:sp>
          <p:nvSpPr>
            <p:cNvPr id="5" name="Rectangle 3"/>
            <p:cNvSpPr>
              <a:spLocks noChangeArrowheads="1"/>
            </p:cNvSpPr>
            <p:nvPr userDrawn="1"/>
          </p:nvSpPr>
          <p:spPr bwMode="auto">
            <a:xfrm>
              <a:off x="0" y="0"/>
              <a:ext cx="3024" cy="3024"/>
            </a:xfrm>
            <a:prstGeom prst="rect">
              <a:avLst/>
            </a:prstGeom>
            <a:gradFill rotWithShape="1">
              <a:gsLst>
                <a:gs pos="0">
                  <a:srgbClr val="FFCC00"/>
                </a:gs>
                <a:gs pos="100000">
                  <a:schemeClr val="bg1">
                    <a:alpha val="50000"/>
                  </a:schemeClr>
                </a:gs>
              </a:gsLst>
              <a:path path="rect">
                <a:fillToRect r="100000" b="100000"/>
              </a:path>
            </a:gradFill>
            <a:ln w="9525">
              <a:noFill/>
              <a:miter lim="800000"/>
              <a:headEnd/>
              <a:tailEnd/>
            </a:ln>
            <a:effectLst/>
          </p:spPr>
          <p:txBody>
            <a:bodyPr wrap="none" anchor="ctr"/>
            <a:lstStyle/>
            <a:p>
              <a:pPr>
                <a:defRPr/>
              </a:pPr>
              <a:endParaRPr lang="en-US" dirty="0">
                <a:latin typeface="Arial" charset="0"/>
                <a:cs typeface="Arial" charset="0"/>
              </a:endParaRPr>
            </a:p>
          </p:txBody>
        </p:sp>
        <p:grpSp>
          <p:nvGrpSpPr>
            <p:cNvPr id="6" name="Group 4"/>
            <p:cNvGrpSpPr>
              <a:grpSpLocks/>
            </p:cNvGrpSpPr>
            <p:nvPr userDrawn="1"/>
          </p:nvGrpSpPr>
          <p:grpSpPr bwMode="auto">
            <a:xfrm>
              <a:off x="288" y="0"/>
              <a:ext cx="192" cy="748"/>
              <a:chOff x="192" y="0"/>
              <a:chExt cx="192" cy="748"/>
            </a:xfrm>
          </p:grpSpPr>
          <p:grpSp>
            <p:nvGrpSpPr>
              <p:cNvPr id="7" name="Group 5"/>
              <p:cNvGrpSpPr>
                <a:grpSpLocks/>
              </p:cNvGrpSpPr>
              <p:nvPr/>
            </p:nvGrpSpPr>
            <p:grpSpPr bwMode="auto">
              <a:xfrm flipV="1">
                <a:off x="192" y="461"/>
                <a:ext cx="192" cy="287"/>
                <a:chOff x="2200" y="2828"/>
                <a:chExt cx="465" cy="781"/>
              </a:xfrm>
            </p:grpSpPr>
            <p:sp>
              <p:nvSpPr>
                <p:cNvPr id="9" name="Freeform 6"/>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dirty="0">
                    <a:latin typeface="Arial" charset="0"/>
                    <a:cs typeface="Arial" charset="0"/>
                  </a:endParaRPr>
                </a:p>
              </p:txBody>
            </p:sp>
            <p:sp>
              <p:nvSpPr>
                <p:cNvPr id="10" name="Freeform 7"/>
                <p:cNvSpPr>
                  <a:spLocks/>
                </p:cNvSpPr>
                <p:nvPr/>
              </p:nvSpPr>
              <p:spPr bwMode="auto">
                <a:xfrm>
                  <a:off x="2200" y="2831"/>
                  <a:ext cx="463" cy="634"/>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dirty="0">
                    <a:latin typeface="Arial" charset="0"/>
                    <a:cs typeface="Arial" charset="0"/>
                  </a:endParaRPr>
                </a:p>
              </p:txBody>
            </p:sp>
            <p:sp>
              <p:nvSpPr>
                <p:cNvPr id="11" name="Freeform 8"/>
                <p:cNvSpPr>
                  <a:spLocks/>
                </p:cNvSpPr>
                <p:nvPr/>
              </p:nvSpPr>
              <p:spPr bwMode="auto">
                <a:xfrm>
                  <a:off x="2202" y="2831"/>
                  <a:ext cx="460" cy="634"/>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dirty="0">
                    <a:latin typeface="Arial" charset="0"/>
                    <a:cs typeface="Arial" charset="0"/>
                  </a:endParaRPr>
                </a:p>
              </p:txBody>
            </p:sp>
            <p:sp>
              <p:nvSpPr>
                <p:cNvPr id="12" name="Freeform 9"/>
                <p:cNvSpPr>
                  <a:spLocks/>
                </p:cNvSpPr>
                <p:nvPr/>
              </p:nvSpPr>
              <p:spPr bwMode="auto">
                <a:xfrm>
                  <a:off x="2202" y="2831"/>
                  <a:ext cx="458" cy="634"/>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dirty="0">
                    <a:latin typeface="Arial" charset="0"/>
                    <a:cs typeface="Arial" charset="0"/>
                  </a:endParaRPr>
                </a:p>
              </p:txBody>
            </p:sp>
            <p:sp>
              <p:nvSpPr>
                <p:cNvPr id="13" name="Freeform 10"/>
                <p:cNvSpPr>
                  <a:spLocks/>
                </p:cNvSpPr>
                <p:nvPr/>
              </p:nvSpPr>
              <p:spPr bwMode="auto">
                <a:xfrm>
                  <a:off x="2205" y="2833"/>
                  <a:ext cx="455" cy="631"/>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dirty="0">
                    <a:latin typeface="Arial" charset="0"/>
                    <a:cs typeface="Arial" charset="0"/>
                  </a:endParaRPr>
                </a:p>
              </p:txBody>
            </p:sp>
            <p:sp>
              <p:nvSpPr>
                <p:cNvPr id="14" name="Freeform 11"/>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dirty="0">
                    <a:latin typeface="Arial" charset="0"/>
                    <a:cs typeface="Arial" charset="0"/>
                  </a:endParaRPr>
                </a:p>
              </p:txBody>
            </p:sp>
            <p:sp>
              <p:nvSpPr>
                <p:cNvPr id="15" name="Freeform 12"/>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dirty="0">
                    <a:latin typeface="Arial" charset="0"/>
                    <a:cs typeface="Arial" charset="0"/>
                  </a:endParaRPr>
                </a:p>
              </p:txBody>
            </p:sp>
            <p:sp>
              <p:nvSpPr>
                <p:cNvPr id="16" name="Freeform 13"/>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dirty="0">
                    <a:latin typeface="Arial" charset="0"/>
                    <a:cs typeface="Arial" charset="0"/>
                  </a:endParaRPr>
                </a:p>
              </p:txBody>
            </p:sp>
            <p:sp>
              <p:nvSpPr>
                <p:cNvPr id="17" name="Freeform 14"/>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dirty="0">
                    <a:latin typeface="Arial" charset="0"/>
                    <a:cs typeface="Arial" charset="0"/>
                  </a:endParaRPr>
                </a:p>
              </p:txBody>
            </p:sp>
            <p:sp>
              <p:nvSpPr>
                <p:cNvPr id="18" name="Freeform 15"/>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dirty="0">
                    <a:latin typeface="Arial" charset="0"/>
                    <a:cs typeface="Arial" charset="0"/>
                  </a:endParaRPr>
                </a:p>
              </p:txBody>
            </p:sp>
            <p:sp>
              <p:nvSpPr>
                <p:cNvPr id="19" name="Freeform 16"/>
                <p:cNvSpPr>
                  <a:spLocks/>
                </p:cNvSpPr>
                <p:nvPr/>
              </p:nvSpPr>
              <p:spPr bwMode="auto">
                <a:xfrm>
                  <a:off x="2212" y="2842"/>
                  <a:ext cx="438" cy="623"/>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dirty="0">
                    <a:latin typeface="Arial" charset="0"/>
                    <a:cs typeface="Arial" charset="0"/>
                  </a:endParaRPr>
                </a:p>
              </p:txBody>
            </p:sp>
            <p:sp>
              <p:nvSpPr>
                <p:cNvPr id="20" name="Freeform 17"/>
                <p:cNvSpPr>
                  <a:spLocks/>
                </p:cNvSpPr>
                <p:nvPr/>
              </p:nvSpPr>
              <p:spPr bwMode="auto">
                <a:xfrm>
                  <a:off x="2215" y="2844"/>
                  <a:ext cx="434" cy="620"/>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dirty="0">
                    <a:latin typeface="Arial" charset="0"/>
                    <a:cs typeface="Arial" charset="0"/>
                  </a:endParaRPr>
                </a:p>
              </p:txBody>
            </p:sp>
            <p:sp>
              <p:nvSpPr>
                <p:cNvPr id="21" name="Freeform 18"/>
                <p:cNvSpPr>
                  <a:spLocks/>
                </p:cNvSpPr>
                <p:nvPr/>
              </p:nvSpPr>
              <p:spPr bwMode="auto">
                <a:xfrm>
                  <a:off x="2215" y="2844"/>
                  <a:ext cx="434" cy="620"/>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22" name="Freeform 19"/>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23" name="Freeform 20"/>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dirty="0">
                    <a:latin typeface="Arial" charset="0"/>
                    <a:cs typeface="Arial" charset="0"/>
                  </a:endParaRPr>
                </a:p>
              </p:txBody>
            </p:sp>
            <p:sp>
              <p:nvSpPr>
                <p:cNvPr id="24" name="Freeform 21"/>
                <p:cNvSpPr>
                  <a:spLocks/>
                </p:cNvSpPr>
                <p:nvPr/>
              </p:nvSpPr>
              <p:spPr bwMode="auto">
                <a:xfrm>
                  <a:off x="2261" y="2885"/>
                  <a:ext cx="341" cy="571"/>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dirty="0">
                    <a:latin typeface="Arial" charset="0"/>
                    <a:cs typeface="Arial" charset="0"/>
                  </a:endParaRPr>
                </a:p>
              </p:txBody>
            </p:sp>
            <p:sp>
              <p:nvSpPr>
                <p:cNvPr id="25" name="Freeform 22"/>
                <p:cNvSpPr>
                  <a:spLocks/>
                </p:cNvSpPr>
                <p:nvPr/>
              </p:nvSpPr>
              <p:spPr bwMode="auto">
                <a:xfrm>
                  <a:off x="2270" y="2893"/>
                  <a:ext cx="320" cy="563"/>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dirty="0">
                    <a:latin typeface="Arial" charset="0"/>
                    <a:cs typeface="Arial" charset="0"/>
                  </a:endParaRPr>
                </a:p>
              </p:txBody>
            </p:sp>
            <p:sp>
              <p:nvSpPr>
                <p:cNvPr id="26" name="Freeform 23"/>
                <p:cNvSpPr>
                  <a:spLocks/>
                </p:cNvSpPr>
                <p:nvPr/>
              </p:nvSpPr>
              <p:spPr bwMode="auto">
                <a:xfrm>
                  <a:off x="2282" y="2899"/>
                  <a:ext cx="295" cy="558"/>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dirty="0">
                    <a:latin typeface="Arial" charset="0"/>
                    <a:cs typeface="Arial" charset="0"/>
                  </a:endParaRPr>
                </a:p>
              </p:txBody>
            </p:sp>
            <p:sp>
              <p:nvSpPr>
                <p:cNvPr id="27" name="Freeform 24"/>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dirty="0">
                    <a:latin typeface="Arial" charset="0"/>
                    <a:cs typeface="Arial" charset="0"/>
                  </a:endParaRPr>
                </a:p>
              </p:txBody>
            </p:sp>
            <p:sp>
              <p:nvSpPr>
                <p:cNvPr id="28" name="Freeform 25"/>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dirty="0">
                    <a:latin typeface="Arial" charset="0"/>
                    <a:cs typeface="Arial" charset="0"/>
                  </a:endParaRPr>
                </a:p>
              </p:txBody>
            </p:sp>
            <p:sp>
              <p:nvSpPr>
                <p:cNvPr id="29" name="Freeform 26"/>
                <p:cNvSpPr>
                  <a:spLocks/>
                </p:cNvSpPr>
                <p:nvPr/>
              </p:nvSpPr>
              <p:spPr bwMode="auto">
                <a:xfrm>
                  <a:off x="2314" y="2921"/>
                  <a:ext cx="228" cy="536"/>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dirty="0">
                    <a:latin typeface="Arial" charset="0"/>
                    <a:cs typeface="Arial" charset="0"/>
                  </a:endParaRPr>
                </a:p>
              </p:txBody>
            </p:sp>
            <p:sp>
              <p:nvSpPr>
                <p:cNvPr id="30" name="Freeform 27"/>
                <p:cNvSpPr>
                  <a:spLocks/>
                </p:cNvSpPr>
                <p:nvPr/>
              </p:nvSpPr>
              <p:spPr bwMode="auto">
                <a:xfrm>
                  <a:off x="2324" y="2926"/>
                  <a:ext cx="208" cy="531"/>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dirty="0">
                    <a:latin typeface="Arial" charset="0"/>
                    <a:cs typeface="Arial" charset="0"/>
                  </a:endParaRPr>
                </a:p>
              </p:txBody>
            </p:sp>
            <p:sp>
              <p:nvSpPr>
                <p:cNvPr id="31" name="Freeform 28"/>
                <p:cNvSpPr>
                  <a:spLocks/>
                </p:cNvSpPr>
                <p:nvPr/>
              </p:nvSpPr>
              <p:spPr bwMode="auto">
                <a:xfrm>
                  <a:off x="2333" y="2934"/>
                  <a:ext cx="189" cy="522"/>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dirty="0">
                    <a:latin typeface="Arial" charset="0"/>
                    <a:cs typeface="Arial" charset="0"/>
                  </a:endParaRPr>
                </a:p>
              </p:txBody>
            </p:sp>
            <p:sp>
              <p:nvSpPr>
                <p:cNvPr id="32" name="Freeform 29"/>
                <p:cNvSpPr>
                  <a:spLocks/>
                </p:cNvSpPr>
                <p:nvPr/>
              </p:nvSpPr>
              <p:spPr bwMode="auto">
                <a:xfrm>
                  <a:off x="2343" y="2940"/>
                  <a:ext cx="172" cy="517"/>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dirty="0">
                    <a:latin typeface="Arial" charset="0"/>
                    <a:cs typeface="Arial" charset="0"/>
                  </a:endParaRPr>
                </a:p>
              </p:txBody>
            </p:sp>
            <p:sp>
              <p:nvSpPr>
                <p:cNvPr id="33" name="Freeform 30"/>
                <p:cNvSpPr>
                  <a:spLocks/>
                </p:cNvSpPr>
                <p:nvPr/>
              </p:nvSpPr>
              <p:spPr bwMode="auto">
                <a:xfrm>
                  <a:off x="2353" y="2945"/>
                  <a:ext cx="157" cy="512"/>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dirty="0">
                    <a:latin typeface="Arial" charset="0"/>
                    <a:cs typeface="Arial" charset="0"/>
                  </a:endParaRPr>
                </a:p>
              </p:txBody>
            </p:sp>
            <p:sp>
              <p:nvSpPr>
                <p:cNvPr id="34" name="Freeform 31"/>
                <p:cNvSpPr>
                  <a:spLocks/>
                </p:cNvSpPr>
                <p:nvPr/>
              </p:nvSpPr>
              <p:spPr bwMode="auto">
                <a:xfrm>
                  <a:off x="2362" y="2953"/>
                  <a:ext cx="140" cy="503"/>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dirty="0">
                    <a:latin typeface="Arial" charset="0"/>
                    <a:cs typeface="Arial" charset="0"/>
                  </a:endParaRPr>
                </a:p>
              </p:txBody>
            </p:sp>
            <p:sp>
              <p:nvSpPr>
                <p:cNvPr id="35" name="Freeform 32"/>
                <p:cNvSpPr>
                  <a:spLocks/>
                </p:cNvSpPr>
                <p:nvPr/>
              </p:nvSpPr>
              <p:spPr bwMode="auto">
                <a:xfrm>
                  <a:off x="2227" y="2869"/>
                  <a:ext cx="148" cy="286"/>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36" name="Freeform 33"/>
                <p:cNvSpPr>
                  <a:spLocks/>
                </p:cNvSpPr>
                <p:nvPr/>
              </p:nvSpPr>
              <p:spPr bwMode="auto">
                <a:xfrm>
                  <a:off x="2229" y="2869"/>
                  <a:ext cx="143" cy="280"/>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37" name="Freeform 34"/>
                <p:cNvSpPr>
                  <a:spLocks/>
                </p:cNvSpPr>
                <p:nvPr/>
              </p:nvSpPr>
              <p:spPr bwMode="auto">
                <a:xfrm>
                  <a:off x="2229" y="2872"/>
                  <a:ext cx="143" cy="275"/>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38" name="Freeform 35"/>
                <p:cNvSpPr>
                  <a:spLocks/>
                </p:cNvSpPr>
                <p:nvPr/>
              </p:nvSpPr>
              <p:spPr bwMode="auto">
                <a:xfrm>
                  <a:off x="2231" y="2874"/>
                  <a:ext cx="138" cy="269"/>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39" name="Freeform 36"/>
                <p:cNvSpPr>
                  <a:spLocks/>
                </p:cNvSpPr>
                <p:nvPr/>
              </p:nvSpPr>
              <p:spPr bwMode="auto">
                <a:xfrm>
                  <a:off x="2231" y="2874"/>
                  <a:ext cx="136" cy="264"/>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40" name="Freeform 37"/>
                <p:cNvSpPr>
                  <a:spLocks/>
                </p:cNvSpPr>
                <p:nvPr/>
              </p:nvSpPr>
              <p:spPr bwMode="auto">
                <a:xfrm>
                  <a:off x="2234" y="2874"/>
                  <a:ext cx="131" cy="261"/>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41" name="Freeform 38"/>
                <p:cNvSpPr>
                  <a:spLocks/>
                </p:cNvSpPr>
                <p:nvPr/>
              </p:nvSpPr>
              <p:spPr bwMode="auto">
                <a:xfrm>
                  <a:off x="2234" y="2877"/>
                  <a:ext cx="128" cy="253"/>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42" name="Freeform 39"/>
                <p:cNvSpPr>
                  <a:spLocks/>
                </p:cNvSpPr>
                <p:nvPr/>
              </p:nvSpPr>
              <p:spPr bwMode="auto">
                <a:xfrm>
                  <a:off x="2234" y="2877"/>
                  <a:ext cx="126" cy="250"/>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43" name="Freeform 40"/>
                <p:cNvSpPr>
                  <a:spLocks/>
                </p:cNvSpPr>
                <p:nvPr/>
              </p:nvSpPr>
              <p:spPr bwMode="auto">
                <a:xfrm>
                  <a:off x="2236" y="2877"/>
                  <a:ext cx="121" cy="245"/>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44" name="Freeform 41"/>
                <p:cNvSpPr>
                  <a:spLocks/>
                </p:cNvSpPr>
                <p:nvPr/>
              </p:nvSpPr>
              <p:spPr bwMode="auto">
                <a:xfrm>
                  <a:off x="2239" y="2880"/>
                  <a:ext cx="116" cy="239"/>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45" name="Freeform 42"/>
                <p:cNvSpPr>
                  <a:spLocks/>
                </p:cNvSpPr>
                <p:nvPr/>
              </p:nvSpPr>
              <p:spPr bwMode="auto">
                <a:xfrm>
                  <a:off x="2239" y="2880"/>
                  <a:ext cx="116" cy="237"/>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46" name="Freeform 43"/>
                <p:cNvSpPr>
                  <a:spLocks/>
                </p:cNvSpPr>
                <p:nvPr/>
              </p:nvSpPr>
              <p:spPr bwMode="auto">
                <a:xfrm>
                  <a:off x="2241" y="2882"/>
                  <a:ext cx="111" cy="229"/>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47" name="Freeform 44"/>
                <p:cNvSpPr>
                  <a:spLocks/>
                </p:cNvSpPr>
                <p:nvPr/>
              </p:nvSpPr>
              <p:spPr bwMode="auto">
                <a:xfrm>
                  <a:off x="2241" y="2882"/>
                  <a:ext cx="109" cy="226"/>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48" name="Freeform 45"/>
                <p:cNvSpPr>
                  <a:spLocks/>
                </p:cNvSpPr>
                <p:nvPr/>
              </p:nvSpPr>
              <p:spPr bwMode="auto">
                <a:xfrm>
                  <a:off x="2558" y="3013"/>
                  <a:ext cx="78" cy="242"/>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49" name="Freeform 46"/>
                <p:cNvSpPr>
                  <a:spLocks/>
                </p:cNvSpPr>
                <p:nvPr/>
              </p:nvSpPr>
              <p:spPr bwMode="auto">
                <a:xfrm>
                  <a:off x="2561" y="3018"/>
                  <a:ext cx="75" cy="234"/>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50" name="Freeform 47"/>
                <p:cNvSpPr>
                  <a:spLocks/>
                </p:cNvSpPr>
                <p:nvPr/>
              </p:nvSpPr>
              <p:spPr bwMode="auto">
                <a:xfrm>
                  <a:off x="2563" y="3024"/>
                  <a:ext cx="70" cy="223"/>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51" name="Freeform 48"/>
                <p:cNvSpPr>
                  <a:spLocks/>
                </p:cNvSpPr>
                <p:nvPr/>
              </p:nvSpPr>
              <p:spPr bwMode="auto">
                <a:xfrm>
                  <a:off x="2568" y="3029"/>
                  <a:ext cx="63" cy="215"/>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52" name="Freeform 49"/>
                <p:cNvSpPr>
                  <a:spLocks/>
                </p:cNvSpPr>
                <p:nvPr/>
              </p:nvSpPr>
              <p:spPr bwMode="auto">
                <a:xfrm>
                  <a:off x="2568" y="3032"/>
                  <a:ext cx="63" cy="207"/>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53" name="Freeform 50"/>
                <p:cNvSpPr>
                  <a:spLocks/>
                </p:cNvSpPr>
                <p:nvPr/>
              </p:nvSpPr>
              <p:spPr bwMode="auto">
                <a:xfrm>
                  <a:off x="2571" y="3038"/>
                  <a:ext cx="61" cy="196"/>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54" name="Freeform 51"/>
                <p:cNvSpPr>
                  <a:spLocks/>
                </p:cNvSpPr>
                <p:nvPr/>
              </p:nvSpPr>
              <p:spPr bwMode="auto">
                <a:xfrm>
                  <a:off x="2573" y="3043"/>
                  <a:ext cx="58" cy="188"/>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55" name="Freeform 52"/>
                <p:cNvSpPr>
                  <a:spLocks/>
                </p:cNvSpPr>
                <p:nvPr/>
              </p:nvSpPr>
              <p:spPr bwMode="auto">
                <a:xfrm>
                  <a:off x="2575" y="3048"/>
                  <a:ext cx="53" cy="180"/>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56" name="Freeform 53"/>
                <p:cNvSpPr>
                  <a:spLocks/>
                </p:cNvSpPr>
                <p:nvPr/>
              </p:nvSpPr>
              <p:spPr bwMode="auto">
                <a:xfrm>
                  <a:off x="2578" y="3054"/>
                  <a:ext cx="51" cy="169"/>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57" name="Freeform 54"/>
                <p:cNvSpPr>
                  <a:spLocks/>
                </p:cNvSpPr>
                <p:nvPr/>
              </p:nvSpPr>
              <p:spPr bwMode="auto">
                <a:xfrm>
                  <a:off x="2580" y="3059"/>
                  <a:ext cx="48" cy="161"/>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58" name="Freeform 55"/>
                <p:cNvSpPr>
                  <a:spLocks/>
                </p:cNvSpPr>
                <p:nvPr/>
              </p:nvSpPr>
              <p:spPr bwMode="auto">
                <a:xfrm>
                  <a:off x="2583" y="3062"/>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59" name="Freeform 56"/>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60" name="Freeform 57"/>
                <p:cNvSpPr>
                  <a:spLocks/>
                </p:cNvSpPr>
                <p:nvPr/>
              </p:nvSpPr>
              <p:spPr bwMode="auto">
                <a:xfrm>
                  <a:off x="2588" y="3073"/>
                  <a:ext cx="39" cy="133"/>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61" name="Freeform 58"/>
                <p:cNvSpPr>
                  <a:spLocks/>
                </p:cNvSpPr>
                <p:nvPr/>
              </p:nvSpPr>
              <p:spPr bwMode="auto">
                <a:xfrm>
                  <a:off x="2406" y="3106"/>
                  <a:ext cx="44" cy="354"/>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62" name="Freeform 59"/>
                <p:cNvSpPr>
                  <a:spLocks/>
                </p:cNvSpPr>
                <p:nvPr/>
              </p:nvSpPr>
              <p:spPr bwMode="auto">
                <a:xfrm>
                  <a:off x="2452" y="3106"/>
                  <a:ext cx="31" cy="351"/>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63" name="Freeform 60"/>
                <p:cNvSpPr>
                  <a:spLocks/>
                </p:cNvSpPr>
                <p:nvPr/>
              </p:nvSpPr>
              <p:spPr bwMode="auto">
                <a:xfrm>
                  <a:off x="2345" y="3462"/>
                  <a:ext cx="184" cy="131"/>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dirty="0">
                    <a:latin typeface="Arial" charset="0"/>
                    <a:cs typeface="Arial" charset="0"/>
                  </a:endParaRPr>
                </a:p>
              </p:txBody>
            </p:sp>
            <p:sp>
              <p:nvSpPr>
                <p:cNvPr id="64" name="Freeform 61"/>
                <p:cNvSpPr>
                  <a:spLocks/>
                </p:cNvSpPr>
                <p:nvPr/>
              </p:nvSpPr>
              <p:spPr bwMode="auto">
                <a:xfrm>
                  <a:off x="2350" y="3465"/>
                  <a:ext cx="172" cy="131"/>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dirty="0">
                    <a:latin typeface="Arial" charset="0"/>
                    <a:cs typeface="Arial" charset="0"/>
                  </a:endParaRPr>
                </a:p>
              </p:txBody>
            </p:sp>
            <p:sp>
              <p:nvSpPr>
                <p:cNvPr id="65" name="Freeform 62"/>
                <p:cNvSpPr>
                  <a:spLocks/>
                </p:cNvSpPr>
                <p:nvPr/>
              </p:nvSpPr>
              <p:spPr bwMode="auto">
                <a:xfrm>
                  <a:off x="2357" y="3465"/>
                  <a:ext cx="160" cy="131"/>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dirty="0">
                    <a:latin typeface="Arial" charset="0"/>
                    <a:cs typeface="Arial" charset="0"/>
                  </a:endParaRPr>
                </a:p>
              </p:txBody>
            </p:sp>
            <p:sp>
              <p:nvSpPr>
                <p:cNvPr id="66" name="Freeform 63"/>
                <p:cNvSpPr>
                  <a:spLocks/>
                </p:cNvSpPr>
                <p:nvPr/>
              </p:nvSpPr>
              <p:spPr bwMode="auto">
                <a:xfrm>
                  <a:off x="2362" y="3465"/>
                  <a:ext cx="148" cy="131"/>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dirty="0">
                    <a:latin typeface="Arial" charset="0"/>
                    <a:cs typeface="Arial" charset="0"/>
                  </a:endParaRPr>
                </a:p>
              </p:txBody>
            </p:sp>
            <p:sp>
              <p:nvSpPr>
                <p:cNvPr id="67" name="Freeform 64"/>
                <p:cNvSpPr>
                  <a:spLocks/>
                </p:cNvSpPr>
                <p:nvPr/>
              </p:nvSpPr>
              <p:spPr bwMode="auto">
                <a:xfrm>
                  <a:off x="2370" y="3465"/>
                  <a:ext cx="136" cy="131"/>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dirty="0">
                    <a:latin typeface="Arial" charset="0"/>
                    <a:cs typeface="Arial" charset="0"/>
                  </a:endParaRPr>
                </a:p>
              </p:txBody>
            </p:sp>
            <p:sp>
              <p:nvSpPr>
                <p:cNvPr id="68" name="Freeform 65"/>
                <p:cNvSpPr>
                  <a:spLocks/>
                </p:cNvSpPr>
                <p:nvPr/>
              </p:nvSpPr>
              <p:spPr bwMode="auto">
                <a:xfrm>
                  <a:off x="2374" y="3467"/>
                  <a:ext cx="124" cy="128"/>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dirty="0">
                    <a:latin typeface="Arial" charset="0"/>
                    <a:cs typeface="Arial" charset="0"/>
                  </a:endParaRPr>
                </a:p>
              </p:txBody>
            </p:sp>
            <p:sp>
              <p:nvSpPr>
                <p:cNvPr id="69" name="Freeform 66"/>
                <p:cNvSpPr>
                  <a:spLocks/>
                </p:cNvSpPr>
                <p:nvPr/>
              </p:nvSpPr>
              <p:spPr bwMode="auto">
                <a:xfrm>
                  <a:off x="2382" y="3467"/>
                  <a:ext cx="111" cy="128"/>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dirty="0">
                    <a:latin typeface="Arial" charset="0"/>
                    <a:cs typeface="Arial" charset="0"/>
                  </a:endParaRPr>
                </a:p>
              </p:txBody>
            </p:sp>
            <p:sp>
              <p:nvSpPr>
                <p:cNvPr id="70" name="Freeform 67"/>
                <p:cNvSpPr>
                  <a:spLocks/>
                </p:cNvSpPr>
                <p:nvPr/>
              </p:nvSpPr>
              <p:spPr bwMode="auto">
                <a:xfrm>
                  <a:off x="2386" y="3470"/>
                  <a:ext cx="102" cy="125"/>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dirty="0">
                    <a:latin typeface="Arial" charset="0"/>
                    <a:cs typeface="Arial" charset="0"/>
                  </a:endParaRPr>
                </a:p>
              </p:txBody>
            </p:sp>
            <p:sp>
              <p:nvSpPr>
                <p:cNvPr id="71" name="Freeform 68"/>
                <p:cNvSpPr>
                  <a:spLocks/>
                </p:cNvSpPr>
                <p:nvPr/>
              </p:nvSpPr>
              <p:spPr bwMode="auto">
                <a:xfrm>
                  <a:off x="2391" y="3470"/>
                  <a:ext cx="90" cy="125"/>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dirty="0">
                    <a:latin typeface="Arial" charset="0"/>
                    <a:cs typeface="Arial" charset="0"/>
                  </a:endParaRPr>
                </a:p>
              </p:txBody>
            </p:sp>
            <p:sp>
              <p:nvSpPr>
                <p:cNvPr id="72" name="Freeform 69"/>
                <p:cNvSpPr>
                  <a:spLocks/>
                </p:cNvSpPr>
                <p:nvPr/>
              </p:nvSpPr>
              <p:spPr bwMode="auto">
                <a:xfrm>
                  <a:off x="2399" y="3470"/>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dirty="0">
                    <a:latin typeface="Arial" charset="0"/>
                    <a:cs typeface="Arial" charset="0"/>
                  </a:endParaRPr>
                </a:p>
              </p:txBody>
            </p:sp>
            <p:sp>
              <p:nvSpPr>
                <p:cNvPr id="73" name="Freeform 70"/>
                <p:cNvSpPr>
                  <a:spLocks/>
                </p:cNvSpPr>
                <p:nvPr/>
              </p:nvSpPr>
              <p:spPr bwMode="auto">
                <a:xfrm>
                  <a:off x="2403" y="3470"/>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dirty="0">
                    <a:latin typeface="Arial" charset="0"/>
                    <a:cs typeface="Arial" charset="0"/>
                  </a:endParaRPr>
                </a:p>
              </p:txBody>
            </p:sp>
            <p:sp>
              <p:nvSpPr>
                <p:cNvPr id="74" name="Freeform 71"/>
                <p:cNvSpPr>
                  <a:spLocks/>
                </p:cNvSpPr>
                <p:nvPr/>
              </p:nvSpPr>
              <p:spPr bwMode="auto">
                <a:xfrm>
                  <a:off x="2411" y="3473"/>
                  <a:ext cx="53" cy="122"/>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dirty="0">
                    <a:latin typeface="Arial" charset="0"/>
                    <a:cs typeface="Arial" charset="0"/>
                  </a:endParaRPr>
                </a:p>
              </p:txBody>
            </p:sp>
            <p:sp>
              <p:nvSpPr>
                <p:cNvPr id="75" name="Freeform 72"/>
                <p:cNvSpPr>
                  <a:spLocks/>
                </p:cNvSpPr>
                <p:nvPr/>
              </p:nvSpPr>
              <p:spPr bwMode="auto">
                <a:xfrm>
                  <a:off x="2416" y="3473"/>
                  <a:ext cx="44" cy="122"/>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dirty="0">
                    <a:latin typeface="Arial" charset="0"/>
                    <a:cs typeface="Arial" charset="0"/>
                  </a:endParaRPr>
                </a:p>
              </p:txBody>
            </p:sp>
            <p:sp>
              <p:nvSpPr>
                <p:cNvPr id="76" name="Freeform 73"/>
                <p:cNvSpPr>
                  <a:spLocks/>
                </p:cNvSpPr>
                <p:nvPr/>
              </p:nvSpPr>
              <p:spPr bwMode="auto">
                <a:xfrm>
                  <a:off x="2360" y="3516"/>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dirty="0">
                    <a:latin typeface="Arial" charset="0"/>
                    <a:cs typeface="Arial" charset="0"/>
                  </a:endParaRPr>
                </a:p>
              </p:txBody>
            </p:sp>
            <p:sp>
              <p:nvSpPr>
                <p:cNvPr id="77" name="Freeform 74"/>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78" name="Freeform 75"/>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79" name="Freeform 76"/>
                <p:cNvSpPr>
                  <a:spLocks/>
                </p:cNvSpPr>
                <p:nvPr/>
              </p:nvSpPr>
              <p:spPr bwMode="auto">
                <a:xfrm>
                  <a:off x="2360" y="3470"/>
                  <a:ext cx="162" cy="3"/>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0" name="Freeform 77"/>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1" name="Freeform 78"/>
                <p:cNvSpPr>
                  <a:spLocks/>
                </p:cNvSpPr>
                <p:nvPr/>
              </p:nvSpPr>
              <p:spPr bwMode="auto">
                <a:xfrm>
                  <a:off x="2401" y="3508"/>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2" name="Freeform 79"/>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3" name="Freeform 80"/>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 name="Freeform 81"/>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dirty="0">
                    <a:latin typeface="Arial" charset="0"/>
                    <a:cs typeface="Arial" charset="0"/>
                  </a:endParaRPr>
                </a:p>
              </p:txBody>
            </p:sp>
          </p:grpSp>
          <p:sp>
            <p:nvSpPr>
              <p:cNvPr id="8" name="Line 82"/>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dirty="0">
                  <a:latin typeface="Arial" charset="0"/>
                  <a:cs typeface="Arial" charset="0"/>
                </a:endParaRPr>
              </a:p>
            </p:txBody>
          </p:sp>
        </p:grpSp>
      </p:grpSp>
      <p:sp>
        <p:nvSpPr>
          <p:cNvPr id="85" name="Rectangle 85"/>
          <p:cNvSpPr>
            <a:spLocks noChangeArrowheads="1"/>
          </p:cNvSpPr>
          <p:nvPr/>
        </p:nvSpPr>
        <p:spPr bwMode="auto">
          <a:xfrm>
            <a:off x="381000" y="6629400"/>
            <a:ext cx="8382000" cy="152400"/>
          </a:xfrm>
          <a:prstGeom prst="rect">
            <a:avLst/>
          </a:prstGeom>
          <a:noFill/>
          <a:ln w="12700">
            <a:noFill/>
            <a:miter lim="800000"/>
            <a:headEnd/>
            <a:tailEnd/>
          </a:ln>
          <a:effectLst/>
        </p:spPr>
        <p:txBody>
          <a:bodyPr/>
          <a:lstStyle/>
          <a:p>
            <a:pPr algn="ctr" eaLnBrk="0" hangingPunct="0">
              <a:defRPr/>
            </a:pPr>
            <a:r>
              <a:rPr lang="en-US" sz="1000" dirty="0">
                <a:latin typeface="Tahoma" pitchFamily="34" charset="0"/>
                <a:cs typeface="Arial" charset="0"/>
              </a:rPr>
              <a:t>Copyright © 2007 Prentice-Hall.  All rights reserved</a:t>
            </a:r>
          </a:p>
        </p:txBody>
      </p:sp>
      <p:sp>
        <p:nvSpPr>
          <p:cNvPr id="842835" name="Rectangle 83"/>
          <p:cNvSpPr>
            <a:spLocks noGrp="1" noChangeArrowheads="1"/>
          </p:cNvSpPr>
          <p:nvPr>
            <p:ph type="ctrTitle"/>
          </p:nvPr>
        </p:nvSpPr>
        <p:spPr>
          <a:xfrm>
            <a:off x="685800" y="2130425"/>
            <a:ext cx="7772400" cy="1470025"/>
          </a:xfrm>
          <a:effectLst>
            <a:outerShdw dist="25400" dir="5400000" algn="ctr" rotWithShape="0">
              <a:schemeClr val="tx1"/>
            </a:outerShdw>
          </a:effectLst>
        </p:spPr>
        <p:txBody>
          <a:bodyPr/>
          <a:lstStyle>
            <a:lvl1pPr>
              <a:defRPr/>
            </a:lvl1pPr>
          </a:lstStyle>
          <a:p>
            <a:r>
              <a:rPr lang="en-US"/>
              <a:t>Click to edit Master title style</a:t>
            </a:r>
          </a:p>
        </p:txBody>
      </p:sp>
      <p:sp>
        <p:nvSpPr>
          <p:cNvPr id="842836" name="Rectangle 8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6" name="Rectangle 86"/>
          <p:cNvSpPr>
            <a:spLocks noGrp="1" noChangeArrowheads="1"/>
          </p:cNvSpPr>
          <p:nvPr>
            <p:ph type="sldNum" sz="quarter" idx="10"/>
          </p:nvPr>
        </p:nvSpPr>
        <p:spPr/>
        <p:txBody>
          <a:bodyPr/>
          <a:lstStyle>
            <a:lvl1pPr>
              <a:defRPr/>
            </a:lvl1pPr>
          </a:lstStyle>
          <a:p>
            <a:pPr>
              <a:defRPr/>
            </a:pPr>
            <a:fld id="{E307239F-55A2-4517-93BA-25E09303161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66"/>
          <p:cNvSpPr>
            <a:spLocks noGrp="1" noChangeArrowheads="1"/>
          </p:cNvSpPr>
          <p:nvPr>
            <p:ph type="sldNum" sz="quarter" idx="10"/>
          </p:nvPr>
        </p:nvSpPr>
        <p:spPr>
          <a:ln/>
        </p:spPr>
        <p:txBody>
          <a:bodyPr/>
          <a:lstStyle>
            <a:lvl1pPr>
              <a:defRPr/>
            </a:lvl1pPr>
          </a:lstStyle>
          <a:p>
            <a:pPr>
              <a:defRPr/>
            </a:pPr>
            <a:fld id="{D1A56754-DDA5-413C-A58C-4D08DF10005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66"/>
          <p:cNvSpPr>
            <a:spLocks noGrp="1" noChangeArrowheads="1"/>
          </p:cNvSpPr>
          <p:nvPr>
            <p:ph type="sldNum" sz="quarter" idx="10"/>
          </p:nvPr>
        </p:nvSpPr>
        <p:spPr>
          <a:ln/>
        </p:spPr>
        <p:txBody>
          <a:bodyPr/>
          <a:lstStyle>
            <a:lvl1pPr>
              <a:defRPr/>
            </a:lvl1pPr>
          </a:lstStyle>
          <a:p>
            <a:pPr>
              <a:defRPr/>
            </a:pPr>
            <a:fld id="{5075A619-D591-4BC0-AF87-F87803179420}"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66"/>
          <p:cNvSpPr>
            <a:spLocks noGrp="1" noChangeArrowheads="1"/>
          </p:cNvSpPr>
          <p:nvPr>
            <p:ph type="sldNum" sz="quarter" idx="10"/>
          </p:nvPr>
        </p:nvSpPr>
        <p:spPr>
          <a:ln/>
        </p:spPr>
        <p:txBody>
          <a:bodyPr/>
          <a:lstStyle>
            <a:lvl1pPr>
              <a:defRPr/>
            </a:lvl1pPr>
          </a:lstStyle>
          <a:p>
            <a:pPr>
              <a:defRPr/>
            </a:pPr>
            <a:fld id="{30038501-4D3E-471C-8538-877EA5C26E02}"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66"/>
          <p:cNvSpPr>
            <a:spLocks noGrp="1" noChangeArrowheads="1"/>
          </p:cNvSpPr>
          <p:nvPr>
            <p:ph type="sldNum" sz="quarter" idx="10"/>
          </p:nvPr>
        </p:nvSpPr>
        <p:spPr>
          <a:ln/>
        </p:spPr>
        <p:txBody>
          <a:bodyPr/>
          <a:lstStyle>
            <a:lvl1pPr>
              <a:defRPr/>
            </a:lvl1pPr>
          </a:lstStyle>
          <a:p>
            <a:pPr>
              <a:defRPr/>
            </a:pPr>
            <a:fld id="{E1DA6B55-5533-499D-94D1-BF502C14567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66"/>
          <p:cNvSpPr>
            <a:spLocks noGrp="1" noChangeArrowheads="1"/>
          </p:cNvSpPr>
          <p:nvPr>
            <p:ph type="sldNum" sz="quarter" idx="10"/>
          </p:nvPr>
        </p:nvSpPr>
        <p:spPr>
          <a:ln/>
        </p:spPr>
        <p:txBody>
          <a:bodyPr/>
          <a:lstStyle>
            <a:lvl1pPr>
              <a:defRPr/>
            </a:lvl1pPr>
          </a:lstStyle>
          <a:p>
            <a:pPr>
              <a:defRPr/>
            </a:pPr>
            <a:fld id="{A5569485-831E-4220-8DD4-00527691FF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7"/>
          <p:cNvSpPr>
            <a:spLocks noGrp="1" noChangeArrowheads="1"/>
          </p:cNvSpPr>
          <p:nvPr>
            <p:ph type="sldNum" sz="quarter" idx="10"/>
          </p:nvPr>
        </p:nvSpPr>
        <p:spPr>
          <a:ln/>
        </p:spPr>
        <p:txBody>
          <a:bodyPr/>
          <a:lstStyle>
            <a:lvl1pPr>
              <a:defRPr/>
            </a:lvl1pPr>
          </a:lstStyle>
          <a:p>
            <a:pPr>
              <a:defRPr/>
            </a:pPr>
            <a:fld id="{BDE99281-AE5A-41D0-8438-857B24D04289}"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6"/>
          <p:cNvSpPr>
            <a:spLocks noGrp="1" noChangeArrowheads="1"/>
          </p:cNvSpPr>
          <p:nvPr>
            <p:ph type="sldNum" sz="quarter" idx="10"/>
          </p:nvPr>
        </p:nvSpPr>
        <p:spPr>
          <a:ln/>
        </p:spPr>
        <p:txBody>
          <a:bodyPr/>
          <a:lstStyle>
            <a:lvl1pPr>
              <a:defRPr/>
            </a:lvl1pPr>
          </a:lstStyle>
          <a:p>
            <a:pPr>
              <a:defRPr/>
            </a:pPr>
            <a:fld id="{DD49DF5C-A004-46CF-AE52-64CE6C2FF34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6"/>
          <p:cNvSpPr>
            <a:spLocks noGrp="1" noChangeArrowheads="1"/>
          </p:cNvSpPr>
          <p:nvPr>
            <p:ph type="sldNum" sz="quarter" idx="10"/>
          </p:nvPr>
        </p:nvSpPr>
        <p:spPr>
          <a:ln/>
        </p:spPr>
        <p:txBody>
          <a:bodyPr/>
          <a:lstStyle>
            <a:lvl1pPr>
              <a:defRPr/>
            </a:lvl1pPr>
          </a:lstStyle>
          <a:p>
            <a:pPr>
              <a:defRPr/>
            </a:pPr>
            <a:fld id="{44A73A43-05D0-4727-A279-D833E514D37C}"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6"/>
          <p:cNvSpPr>
            <a:spLocks noGrp="1" noChangeArrowheads="1"/>
          </p:cNvSpPr>
          <p:nvPr>
            <p:ph type="sldNum" sz="quarter" idx="10"/>
          </p:nvPr>
        </p:nvSpPr>
        <p:spPr>
          <a:ln/>
        </p:spPr>
        <p:txBody>
          <a:bodyPr/>
          <a:lstStyle>
            <a:lvl1pPr>
              <a:defRPr/>
            </a:lvl1pPr>
          </a:lstStyle>
          <a:p>
            <a:pPr>
              <a:defRPr/>
            </a:pPr>
            <a:fld id="{460F8BC2-5A5C-4AD2-9E07-FAB84D1FDF5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66"/>
          <p:cNvSpPr>
            <a:spLocks noGrp="1" noChangeArrowheads="1"/>
          </p:cNvSpPr>
          <p:nvPr>
            <p:ph type="sldNum" sz="quarter" idx="10"/>
          </p:nvPr>
        </p:nvSpPr>
        <p:spPr>
          <a:ln/>
        </p:spPr>
        <p:txBody>
          <a:bodyPr/>
          <a:lstStyle>
            <a:lvl1pPr>
              <a:defRPr/>
            </a:lvl1pPr>
          </a:lstStyle>
          <a:p>
            <a:pPr>
              <a:defRPr/>
            </a:pPr>
            <a:fld id="{D14CBE55-26FB-45EA-95B7-8BF4CF1C8E7F}"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66"/>
          <p:cNvSpPr>
            <a:spLocks noGrp="1" noChangeArrowheads="1"/>
          </p:cNvSpPr>
          <p:nvPr>
            <p:ph type="sldNum" sz="quarter" idx="10"/>
          </p:nvPr>
        </p:nvSpPr>
        <p:spPr>
          <a:ln/>
        </p:spPr>
        <p:txBody>
          <a:bodyPr/>
          <a:lstStyle>
            <a:lvl1pPr>
              <a:defRPr/>
            </a:lvl1pPr>
          </a:lstStyle>
          <a:p>
            <a:pPr>
              <a:defRPr/>
            </a:pPr>
            <a:fld id="{3F16699A-5211-4576-A7F8-4E4B6D90C27A}"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r>
              <a:rPr lang="en-US"/>
              <a:t>10/3/2008</a:t>
            </a: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Copyright 2009 Prentice Hall. All rights reserved.</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53EC076-0CD4-4C09-B411-B8C5DE7F17A7}"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Footer Placeholder 4"/>
          <p:cNvSpPr>
            <a:spLocks noGrp="1"/>
          </p:cNvSpPr>
          <p:nvPr>
            <p:ph type="ftr" sz="quarter" idx="10"/>
          </p:nvPr>
        </p:nvSpPr>
        <p:spPr>
          <a:xfrm>
            <a:off x="4379913" y="6408738"/>
            <a:ext cx="3763962" cy="365125"/>
          </a:xfrm>
        </p:spPr>
        <p:txBody>
          <a:bodyPr/>
          <a:lstStyle>
            <a:lvl1pPr>
              <a:defRPr>
                <a:latin typeface="+mn-lt"/>
              </a:defRPr>
            </a:lvl1pPr>
            <a:extLst/>
          </a:lstStyle>
          <a:p>
            <a:pPr>
              <a:defRPr/>
            </a:pPr>
            <a:r>
              <a:rPr lang="en-US"/>
              <a:t>Copyright 2009 Prentice Hall. All rights reserved.</a:t>
            </a:r>
          </a:p>
        </p:txBody>
      </p:sp>
      <p:sp>
        <p:nvSpPr>
          <p:cNvPr id="5" name="Slide Number Placeholder 5"/>
          <p:cNvSpPr>
            <a:spLocks noGrp="1"/>
          </p:cNvSpPr>
          <p:nvPr>
            <p:ph type="sldNum" sz="quarter" idx="11"/>
          </p:nvPr>
        </p:nvSpPr>
        <p:spPr/>
        <p:txBody>
          <a:bodyPr/>
          <a:lstStyle>
            <a:lvl1pPr>
              <a:defRPr>
                <a:latin typeface="+mn-lt"/>
              </a:defRPr>
            </a:lvl1pPr>
            <a:extLst/>
          </a:lstStyle>
          <a:p>
            <a:pPr>
              <a:defRPr/>
            </a:pPr>
            <a:fld id="{4311A3D1-DC90-435B-A5E7-ADA0349AECFB}"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10/3/2008</a:t>
            </a:r>
          </a:p>
        </p:txBody>
      </p:sp>
      <p:sp>
        <p:nvSpPr>
          <p:cNvPr id="7" name="Footer Placeholder 4"/>
          <p:cNvSpPr>
            <a:spLocks noGrp="1"/>
          </p:cNvSpPr>
          <p:nvPr>
            <p:ph type="ftr" sz="quarter" idx="11"/>
          </p:nvPr>
        </p:nvSpPr>
        <p:spPr/>
        <p:txBody>
          <a:bodyPr/>
          <a:lstStyle>
            <a:lvl1pPr>
              <a:defRPr/>
            </a:lvl1pPr>
            <a:extLst/>
          </a:lstStyle>
          <a:p>
            <a:pPr>
              <a:defRPr/>
            </a:pPr>
            <a:r>
              <a:rPr lang="en-US"/>
              <a:t>Copyright 2009 Prentice Hall.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836E827B-A4A8-4BE2-97D8-3722C73D0040}"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Footer Placeholder 5"/>
          <p:cNvSpPr>
            <a:spLocks noGrp="1"/>
          </p:cNvSpPr>
          <p:nvPr>
            <p:ph type="ftr" sz="quarter" idx="10"/>
          </p:nvPr>
        </p:nvSpPr>
        <p:spPr>
          <a:xfrm>
            <a:off x="4379913" y="6408738"/>
            <a:ext cx="3621087" cy="365125"/>
          </a:xfrm>
        </p:spPr>
        <p:txBody>
          <a:bodyPr/>
          <a:lstStyle>
            <a:lvl1pPr>
              <a:defRPr/>
            </a:lvl1pPr>
            <a:extLst/>
          </a:lstStyle>
          <a:p>
            <a:pPr>
              <a:defRPr/>
            </a:pPr>
            <a:r>
              <a:rPr lang="en-US"/>
              <a:t>Copyright 2009 Prentice Hall. All rights reserved.</a:t>
            </a:r>
          </a:p>
        </p:txBody>
      </p:sp>
      <p:sp>
        <p:nvSpPr>
          <p:cNvPr id="6" name="Slide Number Placeholder 6"/>
          <p:cNvSpPr>
            <a:spLocks noGrp="1"/>
          </p:cNvSpPr>
          <p:nvPr>
            <p:ph type="sldNum" sz="quarter" idx="11"/>
          </p:nvPr>
        </p:nvSpPr>
        <p:spPr/>
        <p:txBody>
          <a:bodyPr/>
          <a:lstStyle>
            <a:lvl1pPr>
              <a:defRPr/>
            </a:lvl1pPr>
            <a:extLst/>
          </a:lstStyle>
          <a:p>
            <a:pPr>
              <a:defRPr/>
            </a:pPr>
            <a:fld id="{C01FD2E2-7F24-44AE-9472-F00A081FA224}"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7"/>
          <p:cNvSpPr>
            <a:spLocks noGrp="1"/>
          </p:cNvSpPr>
          <p:nvPr>
            <p:ph type="ftr" sz="quarter" idx="10"/>
          </p:nvPr>
        </p:nvSpPr>
        <p:spPr>
          <a:xfrm>
            <a:off x="4379913" y="6408738"/>
            <a:ext cx="3763962" cy="365125"/>
          </a:xfrm>
        </p:spPr>
        <p:txBody>
          <a:bodyPr/>
          <a:lstStyle>
            <a:lvl1pPr>
              <a:defRPr/>
            </a:lvl1pPr>
            <a:extLst/>
          </a:lstStyle>
          <a:p>
            <a:pPr>
              <a:defRPr/>
            </a:pPr>
            <a:r>
              <a:rPr lang="en-US"/>
              <a:t>Copyright 2009 Prentice Hall. All rights reserved.</a:t>
            </a:r>
          </a:p>
        </p:txBody>
      </p:sp>
      <p:sp>
        <p:nvSpPr>
          <p:cNvPr id="8" name="Slide Number Placeholder 8"/>
          <p:cNvSpPr>
            <a:spLocks noGrp="1"/>
          </p:cNvSpPr>
          <p:nvPr>
            <p:ph type="sldNum" sz="quarter" idx="11"/>
          </p:nvPr>
        </p:nvSpPr>
        <p:spPr/>
        <p:txBody>
          <a:bodyPr/>
          <a:lstStyle>
            <a:lvl1pPr>
              <a:defRPr/>
            </a:lvl1pPr>
            <a:extLst/>
          </a:lstStyle>
          <a:p>
            <a:pPr>
              <a:defRPr/>
            </a:pPr>
            <a:fld id="{61EA4841-45C8-4393-A685-CFC2A896C5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7"/>
          <p:cNvSpPr>
            <a:spLocks noGrp="1" noChangeArrowheads="1"/>
          </p:cNvSpPr>
          <p:nvPr>
            <p:ph type="sldNum" sz="quarter" idx="10"/>
          </p:nvPr>
        </p:nvSpPr>
        <p:spPr>
          <a:ln/>
        </p:spPr>
        <p:txBody>
          <a:bodyPr/>
          <a:lstStyle>
            <a:lvl1pPr>
              <a:defRPr/>
            </a:lvl1pPr>
          </a:lstStyle>
          <a:p>
            <a:pPr>
              <a:defRPr/>
            </a:pPr>
            <a:fld id="{15849800-6AAD-461F-ACBE-0E9D6E6E4B29}"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Footer Placeholder 3"/>
          <p:cNvSpPr>
            <a:spLocks noGrp="1"/>
          </p:cNvSpPr>
          <p:nvPr>
            <p:ph type="ftr" sz="quarter" idx="10"/>
          </p:nvPr>
        </p:nvSpPr>
        <p:spPr>
          <a:xfrm>
            <a:off x="4379913" y="6408738"/>
            <a:ext cx="3978275" cy="365125"/>
          </a:xfrm>
        </p:spPr>
        <p:txBody>
          <a:bodyPr/>
          <a:lstStyle>
            <a:lvl1pPr>
              <a:defRPr/>
            </a:lvl1pPr>
            <a:extLst/>
          </a:lstStyle>
          <a:p>
            <a:pPr>
              <a:defRPr/>
            </a:pPr>
            <a:r>
              <a:rPr lang="en-US"/>
              <a:t>Copyright 2009 Prentice Hall. All rights reserved.</a:t>
            </a:r>
          </a:p>
        </p:txBody>
      </p:sp>
      <p:sp>
        <p:nvSpPr>
          <p:cNvPr id="4" name="Slide Number Placeholder 4"/>
          <p:cNvSpPr>
            <a:spLocks noGrp="1"/>
          </p:cNvSpPr>
          <p:nvPr>
            <p:ph type="sldNum" sz="quarter" idx="11"/>
          </p:nvPr>
        </p:nvSpPr>
        <p:spPr/>
        <p:txBody>
          <a:bodyPr/>
          <a:lstStyle>
            <a:lvl1pPr>
              <a:defRPr/>
            </a:lvl1pPr>
            <a:extLst/>
          </a:lstStyle>
          <a:p>
            <a:pPr>
              <a:defRPr/>
            </a:pPr>
            <a:fld id="{03A65A98-4FDB-4DA3-B291-04A29EC24343}"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extLst/>
          </a:lstStyle>
          <a:p>
            <a:pPr>
              <a:defRPr/>
            </a:pPr>
            <a:fld id="{831D0B7F-316C-4184-8185-CECBC4497019}"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r>
              <a:rPr lang="en-US"/>
              <a:t>10/3/2008</a:t>
            </a:r>
          </a:p>
        </p:txBody>
      </p:sp>
      <p:sp>
        <p:nvSpPr>
          <p:cNvPr id="6" name="Footer Placeholder 5"/>
          <p:cNvSpPr>
            <a:spLocks noGrp="1"/>
          </p:cNvSpPr>
          <p:nvPr>
            <p:ph type="ftr" sz="quarter" idx="11"/>
          </p:nvPr>
        </p:nvSpPr>
        <p:spPr/>
        <p:txBody>
          <a:bodyPr/>
          <a:lstStyle>
            <a:lvl1pPr>
              <a:defRPr/>
            </a:lvl1pPr>
            <a:extLst/>
          </a:lstStyle>
          <a:p>
            <a:pPr>
              <a:defRPr/>
            </a:pPr>
            <a:r>
              <a:rPr lang="en-US"/>
              <a:t>Copyright 2009 Prentice Hall.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4EF59D23-1825-4839-B560-CB18330FF70B}"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r>
              <a:rPr lang="en-US"/>
              <a:t>10/3/2008</a:t>
            </a: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Copyright 2009 Prentice Hall.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0BD3A21-EF54-424B-BEDE-8C36680D199E}"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10/3/2008</a:t>
            </a:r>
          </a:p>
        </p:txBody>
      </p:sp>
      <p:sp>
        <p:nvSpPr>
          <p:cNvPr id="5" name="Footer Placeholder 21"/>
          <p:cNvSpPr>
            <a:spLocks noGrp="1"/>
          </p:cNvSpPr>
          <p:nvPr>
            <p:ph type="ftr" sz="quarter" idx="11"/>
          </p:nvPr>
        </p:nvSpPr>
        <p:spPr/>
        <p:txBody>
          <a:bodyPr/>
          <a:lstStyle>
            <a:lvl1pPr>
              <a:defRPr/>
            </a:lvl1pPr>
          </a:lstStyle>
          <a:p>
            <a:pPr>
              <a:defRPr/>
            </a:pPr>
            <a:r>
              <a:rPr lang="en-US"/>
              <a:t>Copyright 2009 Prentice Hall. All rights reserved.</a:t>
            </a:r>
          </a:p>
        </p:txBody>
      </p:sp>
      <p:sp>
        <p:nvSpPr>
          <p:cNvPr id="6" name="Slide Number Placeholder 17"/>
          <p:cNvSpPr>
            <a:spLocks noGrp="1"/>
          </p:cNvSpPr>
          <p:nvPr>
            <p:ph type="sldNum" sz="quarter" idx="12"/>
          </p:nvPr>
        </p:nvSpPr>
        <p:spPr/>
        <p:txBody>
          <a:bodyPr/>
          <a:lstStyle>
            <a:lvl1pPr>
              <a:defRPr/>
            </a:lvl1pPr>
          </a:lstStyle>
          <a:p>
            <a:pPr>
              <a:defRPr/>
            </a:pPr>
            <a:fld id="{551B5750-9A1C-4EE3-9698-92F14E8F27D9}"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10/3/2008</a:t>
            </a:r>
          </a:p>
        </p:txBody>
      </p:sp>
      <p:sp>
        <p:nvSpPr>
          <p:cNvPr id="5" name="Footer Placeholder 21"/>
          <p:cNvSpPr>
            <a:spLocks noGrp="1"/>
          </p:cNvSpPr>
          <p:nvPr>
            <p:ph type="ftr" sz="quarter" idx="11"/>
          </p:nvPr>
        </p:nvSpPr>
        <p:spPr/>
        <p:txBody>
          <a:bodyPr/>
          <a:lstStyle>
            <a:lvl1pPr>
              <a:defRPr/>
            </a:lvl1pPr>
          </a:lstStyle>
          <a:p>
            <a:pPr>
              <a:defRPr/>
            </a:pPr>
            <a:r>
              <a:rPr lang="en-US"/>
              <a:t>Copyright 2009 Prentice Hall. All rights reserved.</a:t>
            </a:r>
          </a:p>
        </p:txBody>
      </p:sp>
      <p:sp>
        <p:nvSpPr>
          <p:cNvPr id="6" name="Slide Number Placeholder 17"/>
          <p:cNvSpPr>
            <a:spLocks noGrp="1"/>
          </p:cNvSpPr>
          <p:nvPr>
            <p:ph type="sldNum" sz="quarter" idx="12"/>
          </p:nvPr>
        </p:nvSpPr>
        <p:spPr/>
        <p:txBody>
          <a:bodyPr/>
          <a:lstStyle>
            <a:lvl1pPr>
              <a:defRPr/>
            </a:lvl1pPr>
          </a:lstStyle>
          <a:p>
            <a:pPr>
              <a:defRPr/>
            </a:pPr>
            <a:fld id="{D322AABE-8D32-40BB-8579-9148815C6395}"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normAutofit/>
          </a:bodyPr>
          <a:lstStyle/>
          <a:p>
            <a:pPr lvl="0"/>
            <a:endParaRPr lang="en-US" noProof="0" dirty="0"/>
          </a:p>
        </p:txBody>
      </p:sp>
      <p:sp>
        <p:nvSpPr>
          <p:cNvPr id="4" name="Slide Number Placeholder 3"/>
          <p:cNvSpPr>
            <a:spLocks noGrp="1"/>
          </p:cNvSpPr>
          <p:nvPr>
            <p:ph type="sldNum" sz="quarter" idx="10"/>
          </p:nvPr>
        </p:nvSpPr>
        <p:spPr>
          <a:xfrm>
            <a:off x="7010400" y="6619875"/>
            <a:ext cx="2133600" cy="476250"/>
          </a:xfrm>
        </p:spPr>
        <p:txBody>
          <a:bodyPr/>
          <a:lstStyle>
            <a:lvl1pPr>
              <a:defRPr/>
            </a:lvl1pPr>
          </a:lstStyle>
          <a:p>
            <a:pPr>
              <a:defRPr/>
            </a:pPr>
            <a:fld id="{8A71D10A-65F3-4C4B-88DF-D69753C668E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7"/>
          <p:cNvSpPr>
            <a:spLocks noGrp="1" noChangeArrowheads="1"/>
          </p:cNvSpPr>
          <p:nvPr>
            <p:ph type="sldNum" sz="quarter" idx="10"/>
          </p:nvPr>
        </p:nvSpPr>
        <p:spPr>
          <a:ln/>
        </p:spPr>
        <p:txBody>
          <a:bodyPr/>
          <a:lstStyle>
            <a:lvl1pPr>
              <a:defRPr/>
            </a:lvl1pPr>
          </a:lstStyle>
          <a:p>
            <a:pPr>
              <a:defRPr/>
            </a:pPr>
            <a:fld id="{E042DDE4-A6EE-4611-AEA0-8ACE434389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7"/>
          <p:cNvSpPr>
            <a:spLocks noGrp="1" noChangeArrowheads="1"/>
          </p:cNvSpPr>
          <p:nvPr>
            <p:ph type="sldNum" sz="quarter" idx="10"/>
          </p:nvPr>
        </p:nvSpPr>
        <p:spPr>
          <a:ln/>
        </p:spPr>
        <p:txBody>
          <a:bodyPr/>
          <a:lstStyle>
            <a:lvl1pPr>
              <a:defRPr/>
            </a:lvl1pPr>
          </a:lstStyle>
          <a:p>
            <a:pPr>
              <a:defRPr/>
            </a:pPr>
            <a:fld id="{74148FB3-0D70-4BAC-A201-6F10E40A03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7"/>
          <p:cNvSpPr>
            <a:spLocks noGrp="1" noChangeArrowheads="1"/>
          </p:cNvSpPr>
          <p:nvPr>
            <p:ph type="sldNum" sz="quarter" idx="10"/>
          </p:nvPr>
        </p:nvSpPr>
        <p:spPr>
          <a:ln/>
        </p:spPr>
        <p:txBody>
          <a:bodyPr/>
          <a:lstStyle>
            <a:lvl1pPr>
              <a:defRPr/>
            </a:lvl1pPr>
          </a:lstStyle>
          <a:p>
            <a:pPr>
              <a:defRPr/>
            </a:pPr>
            <a:fld id="{A6330EB9-1DA1-4FB5-A531-FB9F1A39AE1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7"/>
          <p:cNvSpPr>
            <a:spLocks noGrp="1" noChangeArrowheads="1"/>
          </p:cNvSpPr>
          <p:nvPr>
            <p:ph type="sldNum" sz="quarter" idx="10"/>
          </p:nvPr>
        </p:nvSpPr>
        <p:spPr>
          <a:ln/>
        </p:spPr>
        <p:txBody>
          <a:bodyPr/>
          <a:lstStyle>
            <a:lvl1pPr>
              <a:defRPr/>
            </a:lvl1pPr>
          </a:lstStyle>
          <a:p>
            <a:pPr>
              <a:defRPr/>
            </a:pPr>
            <a:fld id="{3EBF2555-815C-4E1A-B0B6-A65303966B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7"/>
          <p:cNvSpPr>
            <a:spLocks noGrp="1" noChangeArrowheads="1"/>
          </p:cNvSpPr>
          <p:nvPr>
            <p:ph type="sldNum" sz="quarter" idx="10"/>
          </p:nvPr>
        </p:nvSpPr>
        <p:spPr>
          <a:ln/>
        </p:spPr>
        <p:txBody>
          <a:bodyPr/>
          <a:lstStyle>
            <a:lvl1pPr>
              <a:defRPr/>
            </a:lvl1pPr>
          </a:lstStyle>
          <a:p>
            <a:pPr>
              <a:defRPr/>
            </a:pPr>
            <a:fld id="{2BBB3117-8955-4CB6-B5CB-9C30FA4C8A1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7"/>
          <p:cNvSpPr>
            <a:spLocks noGrp="1" noChangeArrowheads="1"/>
          </p:cNvSpPr>
          <p:nvPr>
            <p:ph type="sldNum" sz="quarter" idx="10"/>
          </p:nvPr>
        </p:nvSpPr>
        <p:spPr>
          <a:ln/>
        </p:spPr>
        <p:txBody>
          <a:bodyPr/>
          <a:lstStyle>
            <a:lvl1pPr>
              <a:defRPr/>
            </a:lvl1pPr>
          </a:lstStyle>
          <a:p>
            <a:pPr>
              <a:defRPr/>
            </a:pPr>
            <a:fld id="{A1F460D1-3297-4428-BD8A-9871864841C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82DA"/>
            </a:gs>
            <a:gs pos="100000">
              <a:srgbClr val="E5F0FF"/>
            </a:gs>
          </a:gsLst>
          <a:lin ang="2700000" scaled="1"/>
        </a:gradFill>
        <a:effectLst/>
      </p:bgPr>
    </p:bg>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a:effectLst>
            <a:outerShdw dist="28398" dir="3806097" algn="ctr" rotWithShape="0">
              <a:schemeClr val="tx2"/>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284" name="Oval 4"/>
          <p:cNvSpPr>
            <a:spLocks noChangeArrowheads="1"/>
          </p:cNvSpPr>
          <p:nvPr/>
        </p:nvSpPr>
        <p:spPr bwMode="auto">
          <a:xfrm>
            <a:off x="0" y="609600"/>
            <a:ext cx="838200" cy="838200"/>
          </a:xfrm>
          <a:prstGeom prst="ellipse">
            <a:avLst/>
          </a:prstGeom>
          <a:solidFill>
            <a:srgbClr val="0087E2">
              <a:alpha val="0"/>
            </a:srgbClr>
          </a:solidFill>
          <a:ln w="9525">
            <a:noFill/>
            <a:round/>
            <a:headEnd/>
            <a:tailEnd/>
          </a:ln>
          <a:effectLst/>
        </p:spPr>
        <p:txBody>
          <a:bodyPr wrap="none" anchor="ctr"/>
          <a:lstStyle/>
          <a:p>
            <a:pPr>
              <a:defRPr/>
            </a:pPr>
            <a:endParaRPr lang="en-US" dirty="0">
              <a:latin typeface="Arial" charset="0"/>
              <a:cs typeface="Arial" charset="0"/>
            </a:endParaRPr>
          </a:p>
        </p:txBody>
      </p:sp>
      <p:grpSp>
        <p:nvGrpSpPr>
          <p:cNvPr id="2053" name="Group 5"/>
          <p:cNvGrpSpPr>
            <a:grpSpLocks/>
          </p:cNvGrpSpPr>
          <p:nvPr>
            <p:custDataLst>
              <p:tags r:id="rId15"/>
            </p:custDataLst>
          </p:nvPr>
        </p:nvGrpSpPr>
        <p:grpSpPr bwMode="auto">
          <a:xfrm>
            <a:off x="0" y="0"/>
            <a:ext cx="838200" cy="1447800"/>
            <a:chOff x="0" y="0"/>
            <a:chExt cx="528" cy="912"/>
          </a:xfrm>
        </p:grpSpPr>
        <p:sp>
          <p:nvSpPr>
            <p:cNvPr id="737286" name="Oval 6"/>
            <p:cNvSpPr>
              <a:spLocks noChangeArrowheads="1"/>
            </p:cNvSpPr>
            <p:nvPr/>
          </p:nvSpPr>
          <p:spPr bwMode="auto">
            <a:xfrm>
              <a:off x="0" y="384"/>
              <a:ext cx="528" cy="528"/>
            </a:xfrm>
            <a:prstGeom prst="ellipse">
              <a:avLst/>
            </a:prstGeom>
            <a:gradFill rotWithShape="1">
              <a:gsLst>
                <a:gs pos="0">
                  <a:srgbClr val="E5F0FF"/>
                </a:gs>
                <a:gs pos="100000">
                  <a:srgbClr val="0089E6">
                    <a:alpha val="0"/>
                  </a:srgbClr>
                </a:gs>
              </a:gsLst>
              <a:path path="shape">
                <a:fillToRect l="50000" t="50000" r="50000" b="50000"/>
              </a:path>
            </a:gradFill>
            <a:ln w="9525">
              <a:noFill/>
              <a:round/>
              <a:headEnd/>
              <a:tailEnd/>
            </a:ln>
            <a:effectLst/>
          </p:spPr>
          <p:txBody>
            <a:bodyPr wrap="none" anchor="ctr"/>
            <a:lstStyle/>
            <a:p>
              <a:pPr>
                <a:defRPr/>
              </a:pPr>
              <a:endParaRPr lang="en-US" dirty="0">
                <a:latin typeface="Arial" charset="0"/>
                <a:cs typeface="Arial" charset="0"/>
              </a:endParaRPr>
            </a:p>
          </p:txBody>
        </p:sp>
        <p:grpSp>
          <p:nvGrpSpPr>
            <p:cNvPr id="2057" name="Group 7"/>
            <p:cNvGrpSpPr>
              <a:grpSpLocks/>
            </p:cNvGrpSpPr>
            <p:nvPr/>
          </p:nvGrpSpPr>
          <p:grpSpPr bwMode="auto">
            <a:xfrm>
              <a:off x="168" y="0"/>
              <a:ext cx="192" cy="768"/>
              <a:chOff x="192" y="0"/>
              <a:chExt cx="192" cy="768"/>
            </a:xfrm>
          </p:grpSpPr>
          <p:grpSp>
            <p:nvGrpSpPr>
              <p:cNvPr id="2058" name="Group 8"/>
              <p:cNvGrpSpPr>
                <a:grpSpLocks/>
              </p:cNvGrpSpPr>
              <p:nvPr/>
            </p:nvGrpSpPr>
            <p:grpSpPr bwMode="auto">
              <a:xfrm flipV="1">
                <a:off x="192" y="480"/>
                <a:ext cx="192" cy="288"/>
                <a:chOff x="2200" y="2828"/>
                <a:chExt cx="465" cy="781"/>
              </a:xfrm>
            </p:grpSpPr>
            <p:sp>
              <p:nvSpPr>
                <p:cNvPr id="737289" name="Freeform 9"/>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p:spPr>
              <p:txBody>
                <a:bodyPr/>
                <a:lstStyle/>
                <a:p>
                  <a:pPr>
                    <a:defRPr/>
                  </a:pPr>
                  <a:endParaRPr lang="en-US" dirty="0">
                    <a:latin typeface="Arial" charset="0"/>
                    <a:cs typeface="Arial" charset="0"/>
                  </a:endParaRPr>
                </a:p>
              </p:txBody>
            </p:sp>
            <p:sp>
              <p:nvSpPr>
                <p:cNvPr id="737290" name="Freeform 10"/>
                <p:cNvSpPr>
                  <a:spLocks/>
                </p:cNvSpPr>
                <p:nvPr/>
              </p:nvSpPr>
              <p:spPr bwMode="auto">
                <a:xfrm>
                  <a:off x="2200" y="2831"/>
                  <a:ext cx="463" cy="635"/>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p:spPr>
              <p:txBody>
                <a:bodyPr/>
                <a:lstStyle/>
                <a:p>
                  <a:pPr>
                    <a:defRPr/>
                  </a:pPr>
                  <a:endParaRPr lang="en-US" dirty="0">
                    <a:latin typeface="Arial" charset="0"/>
                    <a:cs typeface="Arial" charset="0"/>
                  </a:endParaRPr>
                </a:p>
              </p:txBody>
            </p:sp>
            <p:sp>
              <p:nvSpPr>
                <p:cNvPr id="737291" name="Freeform 11"/>
                <p:cNvSpPr>
                  <a:spLocks/>
                </p:cNvSpPr>
                <p:nvPr/>
              </p:nvSpPr>
              <p:spPr bwMode="auto">
                <a:xfrm>
                  <a:off x="2202" y="2831"/>
                  <a:ext cx="460" cy="635"/>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p:spPr>
              <p:txBody>
                <a:bodyPr/>
                <a:lstStyle/>
                <a:p>
                  <a:pPr>
                    <a:defRPr/>
                  </a:pPr>
                  <a:endParaRPr lang="en-US" dirty="0">
                    <a:latin typeface="Arial" charset="0"/>
                    <a:cs typeface="Arial" charset="0"/>
                  </a:endParaRPr>
                </a:p>
              </p:txBody>
            </p:sp>
            <p:sp>
              <p:nvSpPr>
                <p:cNvPr id="737292" name="Freeform 12"/>
                <p:cNvSpPr>
                  <a:spLocks/>
                </p:cNvSpPr>
                <p:nvPr/>
              </p:nvSpPr>
              <p:spPr bwMode="auto">
                <a:xfrm>
                  <a:off x="2202" y="2831"/>
                  <a:ext cx="458" cy="635"/>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p:spPr>
              <p:txBody>
                <a:bodyPr/>
                <a:lstStyle/>
                <a:p>
                  <a:pPr>
                    <a:defRPr/>
                  </a:pPr>
                  <a:endParaRPr lang="en-US" dirty="0">
                    <a:latin typeface="Arial" charset="0"/>
                    <a:cs typeface="Arial" charset="0"/>
                  </a:endParaRPr>
                </a:p>
              </p:txBody>
            </p:sp>
            <p:sp>
              <p:nvSpPr>
                <p:cNvPr id="737293" name="Freeform 13"/>
                <p:cNvSpPr>
                  <a:spLocks/>
                </p:cNvSpPr>
                <p:nvPr/>
              </p:nvSpPr>
              <p:spPr bwMode="auto">
                <a:xfrm>
                  <a:off x="2205" y="2833"/>
                  <a:ext cx="455" cy="632"/>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p:spPr>
              <p:txBody>
                <a:bodyPr/>
                <a:lstStyle/>
                <a:p>
                  <a:pPr>
                    <a:defRPr/>
                  </a:pPr>
                  <a:endParaRPr lang="en-US" dirty="0">
                    <a:latin typeface="Arial" charset="0"/>
                    <a:cs typeface="Arial" charset="0"/>
                  </a:endParaRPr>
                </a:p>
              </p:txBody>
            </p:sp>
            <p:sp>
              <p:nvSpPr>
                <p:cNvPr id="737294" name="Freeform 14"/>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p:spPr>
              <p:txBody>
                <a:bodyPr/>
                <a:lstStyle/>
                <a:p>
                  <a:pPr>
                    <a:defRPr/>
                  </a:pPr>
                  <a:endParaRPr lang="en-US" dirty="0">
                    <a:latin typeface="Arial" charset="0"/>
                    <a:cs typeface="Arial" charset="0"/>
                  </a:endParaRPr>
                </a:p>
              </p:txBody>
            </p:sp>
            <p:sp>
              <p:nvSpPr>
                <p:cNvPr id="737295" name="Freeform 15"/>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p:spPr>
              <p:txBody>
                <a:bodyPr/>
                <a:lstStyle/>
                <a:p>
                  <a:pPr>
                    <a:defRPr/>
                  </a:pPr>
                  <a:endParaRPr lang="en-US" dirty="0">
                    <a:latin typeface="Arial" charset="0"/>
                    <a:cs typeface="Arial" charset="0"/>
                  </a:endParaRPr>
                </a:p>
              </p:txBody>
            </p:sp>
            <p:sp>
              <p:nvSpPr>
                <p:cNvPr id="737296" name="Freeform 16"/>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p:spPr>
              <p:txBody>
                <a:bodyPr/>
                <a:lstStyle/>
                <a:p>
                  <a:pPr>
                    <a:defRPr/>
                  </a:pPr>
                  <a:endParaRPr lang="en-US" dirty="0">
                    <a:latin typeface="Arial" charset="0"/>
                    <a:cs typeface="Arial" charset="0"/>
                  </a:endParaRPr>
                </a:p>
              </p:txBody>
            </p:sp>
            <p:sp>
              <p:nvSpPr>
                <p:cNvPr id="737297" name="Freeform 17"/>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p:spPr>
              <p:txBody>
                <a:bodyPr/>
                <a:lstStyle/>
                <a:p>
                  <a:pPr>
                    <a:defRPr/>
                  </a:pPr>
                  <a:endParaRPr lang="en-US" dirty="0">
                    <a:latin typeface="Arial" charset="0"/>
                    <a:cs typeface="Arial" charset="0"/>
                  </a:endParaRPr>
                </a:p>
              </p:txBody>
            </p:sp>
            <p:sp>
              <p:nvSpPr>
                <p:cNvPr id="737298" name="Freeform 18"/>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p:spPr>
              <p:txBody>
                <a:bodyPr/>
                <a:lstStyle/>
                <a:p>
                  <a:pPr>
                    <a:defRPr/>
                  </a:pPr>
                  <a:endParaRPr lang="en-US" dirty="0">
                    <a:latin typeface="Arial" charset="0"/>
                    <a:cs typeface="Arial" charset="0"/>
                  </a:endParaRPr>
                </a:p>
              </p:txBody>
            </p:sp>
            <p:sp>
              <p:nvSpPr>
                <p:cNvPr id="737299" name="Freeform 19"/>
                <p:cNvSpPr>
                  <a:spLocks/>
                </p:cNvSpPr>
                <p:nvPr/>
              </p:nvSpPr>
              <p:spPr bwMode="auto">
                <a:xfrm>
                  <a:off x="2212" y="2842"/>
                  <a:ext cx="438" cy="624"/>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p:spPr>
              <p:txBody>
                <a:bodyPr/>
                <a:lstStyle/>
                <a:p>
                  <a:pPr>
                    <a:defRPr/>
                  </a:pPr>
                  <a:endParaRPr lang="en-US" dirty="0">
                    <a:latin typeface="Arial" charset="0"/>
                    <a:cs typeface="Arial" charset="0"/>
                  </a:endParaRPr>
                </a:p>
              </p:txBody>
            </p:sp>
            <p:sp>
              <p:nvSpPr>
                <p:cNvPr id="737300" name="Freeform 20"/>
                <p:cNvSpPr>
                  <a:spLocks/>
                </p:cNvSpPr>
                <p:nvPr/>
              </p:nvSpPr>
              <p:spPr bwMode="auto">
                <a:xfrm>
                  <a:off x="2215" y="2844"/>
                  <a:ext cx="434" cy="621"/>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p:spPr>
              <p:txBody>
                <a:bodyPr/>
                <a:lstStyle/>
                <a:p>
                  <a:pPr>
                    <a:defRPr/>
                  </a:pPr>
                  <a:endParaRPr lang="en-US" dirty="0">
                    <a:latin typeface="Arial" charset="0"/>
                    <a:cs typeface="Arial" charset="0"/>
                  </a:endParaRPr>
                </a:p>
              </p:txBody>
            </p:sp>
            <p:sp>
              <p:nvSpPr>
                <p:cNvPr id="737301" name="Freeform 21"/>
                <p:cNvSpPr>
                  <a:spLocks/>
                </p:cNvSpPr>
                <p:nvPr/>
              </p:nvSpPr>
              <p:spPr bwMode="auto">
                <a:xfrm>
                  <a:off x="2215" y="2844"/>
                  <a:ext cx="434" cy="621"/>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737302" name="Freeform 22"/>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737303" name="Freeform 23"/>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p:spPr>
              <p:txBody>
                <a:bodyPr/>
                <a:lstStyle/>
                <a:p>
                  <a:pPr>
                    <a:defRPr/>
                  </a:pPr>
                  <a:endParaRPr lang="en-US" dirty="0">
                    <a:latin typeface="Arial" charset="0"/>
                    <a:cs typeface="Arial" charset="0"/>
                  </a:endParaRPr>
                </a:p>
              </p:txBody>
            </p:sp>
            <p:sp>
              <p:nvSpPr>
                <p:cNvPr id="737304" name="Freeform 24"/>
                <p:cNvSpPr>
                  <a:spLocks/>
                </p:cNvSpPr>
                <p:nvPr/>
              </p:nvSpPr>
              <p:spPr bwMode="auto">
                <a:xfrm>
                  <a:off x="2261" y="2885"/>
                  <a:ext cx="341" cy="572"/>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p:spPr>
              <p:txBody>
                <a:bodyPr/>
                <a:lstStyle/>
                <a:p>
                  <a:pPr>
                    <a:defRPr/>
                  </a:pPr>
                  <a:endParaRPr lang="en-US" dirty="0">
                    <a:latin typeface="Arial" charset="0"/>
                    <a:cs typeface="Arial" charset="0"/>
                  </a:endParaRPr>
                </a:p>
              </p:txBody>
            </p:sp>
            <p:sp>
              <p:nvSpPr>
                <p:cNvPr id="737305" name="Freeform 25"/>
                <p:cNvSpPr>
                  <a:spLocks/>
                </p:cNvSpPr>
                <p:nvPr/>
              </p:nvSpPr>
              <p:spPr bwMode="auto">
                <a:xfrm>
                  <a:off x="2270" y="2893"/>
                  <a:ext cx="320" cy="564"/>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p:spPr>
              <p:txBody>
                <a:bodyPr/>
                <a:lstStyle/>
                <a:p>
                  <a:pPr>
                    <a:defRPr/>
                  </a:pPr>
                  <a:endParaRPr lang="en-US" dirty="0">
                    <a:latin typeface="Arial" charset="0"/>
                    <a:cs typeface="Arial" charset="0"/>
                  </a:endParaRPr>
                </a:p>
              </p:txBody>
            </p:sp>
            <p:sp>
              <p:nvSpPr>
                <p:cNvPr id="737306" name="Freeform 26"/>
                <p:cNvSpPr>
                  <a:spLocks/>
                </p:cNvSpPr>
                <p:nvPr/>
              </p:nvSpPr>
              <p:spPr bwMode="auto">
                <a:xfrm>
                  <a:off x="2282" y="2899"/>
                  <a:ext cx="295" cy="559"/>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p:spPr>
              <p:txBody>
                <a:bodyPr/>
                <a:lstStyle/>
                <a:p>
                  <a:pPr>
                    <a:defRPr/>
                  </a:pPr>
                  <a:endParaRPr lang="en-US" dirty="0">
                    <a:latin typeface="Arial" charset="0"/>
                    <a:cs typeface="Arial" charset="0"/>
                  </a:endParaRPr>
                </a:p>
              </p:txBody>
            </p:sp>
            <p:sp>
              <p:nvSpPr>
                <p:cNvPr id="737307" name="Freeform 27"/>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p:spPr>
              <p:txBody>
                <a:bodyPr/>
                <a:lstStyle/>
                <a:p>
                  <a:pPr>
                    <a:defRPr/>
                  </a:pPr>
                  <a:endParaRPr lang="en-US" dirty="0">
                    <a:latin typeface="Arial" charset="0"/>
                    <a:cs typeface="Arial" charset="0"/>
                  </a:endParaRPr>
                </a:p>
              </p:txBody>
            </p:sp>
            <p:sp>
              <p:nvSpPr>
                <p:cNvPr id="737308" name="Freeform 28"/>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p:spPr>
              <p:txBody>
                <a:bodyPr/>
                <a:lstStyle/>
                <a:p>
                  <a:pPr>
                    <a:defRPr/>
                  </a:pPr>
                  <a:endParaRPr lang="en-US" dirty="0">
                    <a:latin typeface="Arial" charset="0"/>
                    <a:cs typeface="Arial" charset="0"/>
                  </a:endParaRPr>
                </a:p>
              </p:txBody>
            </p:sp>
            <p:sp>
              <p:nvSpPr>
                <p:cNvPr id="737309" name="Freeform 29"/>
                <p:cNvSpPr>
                  <a:spLocks/>
                </p:cNvSpPr>
                <p:nvPr/>
              </p:nvSpPr>
              <p:spPr bwMode="auto">
                <a:xfrm>
                  <a:off x="2314" y="2920"/>
                  <a:ext cx="228" cy="537"/>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p:spPr>
              <p:txBody>
                <a:bodyPr/>
                <a:lstStyle/>
                <a:p>
                  <a:pPr>
                    <a:defRPr/>
                  </a:pPr>
                  <a:endParaRPr lang="en-US" dirty="0">
                    <a:latin typeface="Arial" charset="0"/>
                    <a:cs typeface="Arial" charset="0"/>
                  </a:endParaRPr>
                </a:p>
              </p:txBody>
            </p:sp>
            <p:sp>
              <p:nvSpPr>
                <p:cNvPr id="737310" name="Freeform 30"/>
                <p:cNvSpPr>
                  <a:spLocks/>
                </p:cNvSpPr>
                <p:nvPr/>
              </p:nvSpPr>
              <p:spPr bwMode="auto">
                <a:xfrm>
                  <a:off x="2324" y="2928"/>
                  <a:ext cx="208" cy="529"/>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p:spPr>
              <p:txBody>
                <a:bodyPr/>
                <a:lstStyle/>
                <a:p>
                  <a:pPr>
                    <a:defRPr/>
                  </a:pPr>
                  <a:endParaRPr lang="en-US" dirty="0">
                    <a:latin typeface="Arial" charset="0"/>
                    <a:cs typeface="Arial" charset="0"/>
                  </a:endParaRPr>
                </a:p>
              </p:txBody>
            </p:sp>
            <p:sp>
              <p:nvSpPr>
                <p:cNvPr id="737311" name="Freeform 31"/>
                <p:cNvSpPr>
                  <a:spLocks/>
                </p:cNvSpPr>
                <p:nvPr/>
              </p:nvSpPr>
              <p:spPr bwMode="auto">
                <a:xfrm>
                  <a:off x="2333" y="2934"/>
                  <a:ext cx="189" cy="523"/>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p:spPr>
              <p:txBody>
                <a:bodyPr/>
                <a:lstStyle/>
                <a:p>
                  <a:pPr>
                    <a:defRPr/>
                  </a:pPr>
                  <a:endParaRPr lang="en-US" dirty="0">
                    <a:latin typeface="Arial" charset="0"/>
                    <a:cs typeface="Arial" charset="0"/>
                  </a:endParaRPr>
                </a:p>
              </p:txBody>
            </p:sp>
            <p:sp>
              <p:nvSpPr>
                <p:cNvPr id="737312" name="Freeform 32"/>
                <p:cNvSpPr>
                  <a:spLocks/>
                </p:cNvSpPr>
                <p:nvPr/>
              </p:nvSpPr>
              <p:spPr bwMode="auto">
                <a:xfrm>
                  <a:off x="2343" y="2939"/>
                  <a:ext cx="172" cy="518"/>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p:spPr>
              <p:txBody>
                <a:bodyPr/>
                <a:lstStyle/>
                <a:p>
                  <a:pPr>
                    <a:defRPr/>
                  </a:pPr>
                  <a:endParaRPr lang="en-US" dirty="0">
                    <a:latin typeface="Arial" charset="0"/>
                    <a:cs typeface="Arial" charset="0"/>
                  </a:endParaRPr>
                </a:p>
              </p:txBody>
            </p:sp>
            <p:sp>
              <p:nvSpPr>
                <p:cNvPr id="737313" name="Freeform 33"/>
                <p:cNvSpPr>
                  <a:spLocks/>
                </p:cNvSpPr>
                <p:nvPr/>
              </p:nvSpPr>
              <p:spPr bwMode="auto">
                <a:xfrm>
                  <a:off x="2353" y="2947"/>
                  <a:ext cx="157" cy="510"/>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p:spPr>
              <p:txBody>
                <a:bodyPr/>
                <a:lstStyle/>
                <a:p>
                  <a:pPr>
                    <a:defRPr/>
                  </a:pPr>
                  <a:endParaRPr lang="en-US" dirty="0">
                    <a:latin typeface="Arial" charset="0"/>
                    <a:cs typeface="Arial" charset="0"/>
                  </a:endParaRPr>
                </a:p>
              </p:txBody>
            </p:sp>
            <p:sp>
              <p:nvSpPr>
                <p:cNvPr id="737314" name="Freeform 34"/>
                <p:cNvSpPr>
                  <a:spLocks/>
                </p:cNvSpPr>
                <p:nvPr/>
              </p:nvSpPr>
              <p:spPr bwMode="auto">
                <a:xfrm>
                  <a:off x="2362" y="2953"/>
                  <a:ext cx="140" cy="504"/>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p:spPr>
              <p:txBody>
                <a:bodyPr/>
                <a:lstStyle/>
                <a:p>
                  <a:pPr>
                    <a:defRPr/>
                  </a:pPr>
                  <a:endParaRPr lang="en-US" dirty="0">
                    <a:latin typeface="Arial" charset="0"/>
                    <a:cs typeface="Arial" charset="0"/>
                  </a:endParaRPr>
                </a:p>
              </p:txBody>
            </p:sp>
            <p:sp>
              <p:nvSpPr>
                <p:cNvPr id="737315" name="Freeform 35"/>
                <p:cNvSpPr>
                  <a:spLocks/>
                </p:cNvSpPr>
                <p:nvPr/>
              </p:nvSpPr>
              <p:spPr bwMode="auto">
                <a:xfrm>
                  <a:off x="2227" y="2869"/>
                  <a:ext cx="148" cy="285"/>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737316" name="Freeform 36"/>
                <p:cNvSpPr>
                  <a:spLocks/>
                </p:cNvSpPr>
                <p:nvPr/>
              </p:nvSpPr>
              <p:spPr bwMode="auto">
                <a:xfrm>
                  <a:off x="2229" y="2869"/>
                  <a:ext cx="143" cy="282"/>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p:spPr>
              <p:txBody>
                <a:bodyPr/>
                <a:lstStyle/>
                <a:p>
                  <a:pPr>
                    <a:defRPr/>
                  </a:pPr>
                  <a:endParaRPr lang="en-US" dirty="0">
                    <a:latin typeface="Arial" charset="0"/>
                    <a:cs typeface="Arial" charset="0"/>
                  </a:endParaRPr>
                </a:p>
              </p:txBody>
            </p:sp>
            <p:sp>
              <p:nvSpPr>
                <p:cNvPr id="737317" name="Freeform 37"/>
                <p:cNvSpPr>
                  <a:spLocks/>
                </p:cNvSpPr>
                <p:nvPr/>
              </p:nvSpPr>
              <p:spPr bwMode="auto">
                <a:xfrm>
                  <a:off x="2229" y="2871"/>
                  <a:ext cx="143" cy="277"/>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p:spPr>
              <p:txBody>
                <a:bodyPr/>
                <a:lstStyle/>
                <a:p>
                  <a:pPr>
                    <a:defRPr/>
                  </a:pPr>
                  <a:endParaRPr lang="en-US" dirty="0">
                    <a:latin typeface="Arial" charset="0"/>
                    <a:cs typeface="Arial" charset="0"/>
                  </a:endParaRPr>
                </a:p>
              </p:txBody>
            </p:sp>
            <p:sp>
              <p:nvSpPr>
                <p:cNvPr id="737318" name="Freeform 38"/>
                <p:cNvSpPr>
                  <a:spLocks/>
                </p:cNvSpPr>
                <p:nvPr/>
              </p:nvSpPr>
              <p:spPr bwMode="auto">
                <a:xfrm>
                  <a:off x="2231" y="2874"/>
                  <a:ext cx="138" cy="268"/>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p:spPr>
              <p:txBody>
                <a:bodyPr/>
                <a:lstStyle/>
                <a:p>
                  <a:pPr>
                    <a:defRPr/>
                  </a:pPr>
                  <a:endParaRPr lang="en-US" dirty="0">
                    <a:latin typeface="Arial" charset="0"/>
                    <a:cs typeface="Arial" charset="0"/>
                  </a:endParaRPr>
                </a:p>
              </p:txBody>
            </p:sp>
            <p:sp>
              <p:nvSpPr>
                <p:cNvPr id="737319" name="Freeform 39"/>
                <p:cNvSpPr>
                  <a:spLocks/>
                </p:cNvSpPr>
                <p:nvPr/>
              </p:nvSpPr>
              <p:spPr bwMode="auto">
                <a:xfrm>
                  <a:off x="2231" y="2874"/>
                  <a:ext cx="136" cy="266"/>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p:spPr>
              <p:txBody>
                <a:bodyPr/>
                <a:lstStyle/>
                <a:p>
                  <a:pPr>
                    <a:defRPr/>
                  </a:pPr>
                  <a:endParaRPr lang="en-US" dirty="0">
                    <a:latin typeface="Arial" charset="0"/>
                    <a:cs typeface="Arial" charset="0"/>
                  </a:endParaRPr>
                </a:p>
              </p:txBody>
            </p:sp>
            <p:sp>
              <p:nvSpPr>
                <p:cNvPr id="737320" name="Freeform 40"/>
                <p:cNvSpPr>
                  <a:spLocks/>
                </p:cNvSpPr>
                <p:nvPr/>
              </p:nvSpPr>
              <p:spPr bwMode="auto">
                <a:xfrm>
                  <a:off x="2234" y="2874"/>
                  <a:ext cx="131" cy="260"/>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p:spPr>
              <p:txBody>
                <a:bodyPr/>
                <a:lstStyle/>
                <a:p>
                  <a:pPr>
                    <a:defRPr/>
                  </a:pPr>
                  <a:endParaRPr lang="en-US" dirty="0">
                    <a:latin typeface="Arial" charset="0"/>
                    <a:cs typeface="Arial" charset="0"/>
                  </a:endParaRPr>
                </a:p>
              </p:txBody>
            </p:sp>
            <p:sp>
              <p:nvSpPr>
                <p:cNvPr id="737321" name="Freeform 41"/>
                <p:cNvSpPr>
                  <a:spLocks/>
                </p:cNvSpPr>
                <p:nvPr/>
              </p:nvSpPr>
              <p:spPr bwMode="auto">
                <a:xfrm>
                  <a:off x="2234" y="2877"/>
                  <a:ext cx="128" cy="255"/>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p:spPr>
              <p:txBody>
                <a:bodyPr/>
                <a:lstStyle/>
                <a:p>
                  <a:pPr>
                    <a:defRPr/>
                  </a:pPr>
                  <a:endParaRPr lang="en-US" dirty="0">
                    <a:latin typeface="Arial" charset="0"/>
                    <a:cs typeface="Arial" charset="0"/>
                  </a:endParaRPr>
                </a:p>
              </p:txBody>
            </p:sp>
            <p:sp>
              <p:nvSpPr>
                <p:cNvPr id="737322" name="Freeform 42"/>
                <p:cNvSpPr>
                  <a:spLocks/>
                </p:cNvSpPr>
                <p:nvPr/>
              </p:nvSpPr>
              <p:spPr bwMode="auto">
                <a:xfrm>
                  <a:off x="2234" y="2877"/>
                  <a:ext cx="126" cy="249"/>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p:spPr>
              <p:txBody>
                <a:bodyPr/>
                <a:lstStyle/>
                <a:p>
                  <a:pPr>
                    <a:defRPr/>
                  </a:pPr>
                  <a:endParaRPr lang="en-US" dirty="0">
                    <a:latin typeface="Arial" charset="0"/>
                    <a:cs typeface="Arial" charset="0"/>
                  </a:endParaRPr>
                </a:p>
              </p:txBody>
            </p:sp>
            <p:sp>
              <p:nvSpPr>
                <p:cNvPr id="737323" name="Freeform 43"/>
                <p:cNvSpPr>
                  <a:spLocks/>
                </p:cNvSpPr>
                <p:nvPr/>
              </p:nvSpPr>
              <p:spPr bwMode="auto">
                <a:xfrm>
                  <a:off x="2236" y="2877"/>
                  <a:ext cx="121" cy="247"/>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p:spPr>
              <p:txBody>
                <a:bodyPr/>
                <a:lstStyle/>
                <a:p>
                  <a:pPr>
                    <a:defRPr/>
                  </a:pPr>
                  <a:endParaRPr lang="en-US" dirty="0">
                    <a:latin typeface="Arial" charset="0"/>
                    <a:cs typeface="Arial" charset="0"/>
                  </a:endParaRPr>
                </a:p>
              </p:txBody>
            </p:sp>
            <p:sp>
              <p:nvSpPr>
                <p:cNvPr id="737324" name="Freeform 44"/>
                <p:cNvSpPr>
                  <a:spLocks/>
                </p:cNvSpPr>
                <p:nvPr/>
              </p:nvSpPr>
              <p:spPr bwMode="auto">
                <a:xfrm>
                  <a:off x="2239" y="2880"/>
                  <a:ext cx="116" cy="241"/>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p:spPr>
              <p:txBody>
                <a:bodyPr/>
                <a:lstStyle/>
                <a:p>
                  <a:pPr>
                    <a:defRPr/>
                  </a:pPr>
                  <a:endParaRPr lang="en-US" dirty="0">
                    <a:latin typeface="Arial" charset="0"/>
                    <a:cs typeface="Arial" charset="0"/>
                  </a:endParaRPr>
                </a:p>
              </p:txBody>
            </p:sp>
            <p:sp>
              <p:nvSpPr>
                <p:cNvPr id="737325" name="Freeform 45"/>
                <p:cNvSpPr>
                  <a:spLocks/>
                </p:cNvSpPr>
                <p:nvPr/>
              </p:nvSpPr>
              <p:spPr bwMode="auto">
                <a:xfrm>
                  <a:off x="2239" y="2882"/>
                  <a:ext cx="116" cy="233"/>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p:spPr>
              <p:txBody>
                <a:bodyPr/>
                <a:lstStyle/>
                <a:p>
                  <a:pPr>
                    <a:defRPr/>
                  </a:pPr>
                  <a:endParaRPr lang="en-US" dirty="0">
                    <a:latin typeface="Arial" charset="0"/>
                    <a:cs typeface="Arial" charset="0"/>
                  </a:endParaRPr>
                </a:p>
              </p:txBody>
            </p:sp>
            <p:sp>
              <p:nvSpPr>
                <p:cNvPr id="737326" name="Freeform 46"/>
                <p:cNvSpPr>
                  <a:spLocks/>
                </p:cNvSpPr>
                <p:nvPr/>
              </p:nvSpPr>
              <p:spPr bwMode="auto">
                <a:xfrm>
                  <a:off x="2241" y="2882"/>
                  <a:ext cx="111" cy="231"/>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p:spPr>
              <p:txBody>
                <a:bodyPr/>
                <a:lstStyle/>
                <a:p>
                  <a:pPr>
                    <a:defRPr/>
                  </a:pPr>
                  <a:endParaRPr lang="en-US" dirty="0">
                    <a:latin typeface="Arial" charset="0"/>
                    <a:cs typeface="Arial" charset="0"/>
                  </a:endParaRPr>
                </a:p>
              </p:txBody>
            </p:sp>
            <p:sp>
              <p:nvSpPr>
                <p:cNvPr id="737327" name="Freeform 47"/>
                <p:cNvSpPr>
                  <a:spLocks/>
                </p:cNvSpPr>
                <p:nvPr/>
              </p:nvSpPr>
              <p:spPr bwMode="auto">
                <a:xfrm>
                  <a:off x="2241" y="2882"/>
                  <a:ext cx="109" cy="225"/>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p:spPr>
              <p:txBody>
                <a:bodyPr/>
                <a:lstStyle/>
                <a:p>
                  <a:pPr>
                    <a:defRPr/>
                  </a:pPr>
                  <a:endParaRPr lang="en-US" dirty="0">
                    <a:latin typeface="Arial" charset="0"/>
                    <a:cs typeface="Arial" charset="0"/>
                  </a:endParaRPr>
                </a:p>
              </p:txBody>
            </p:sp>
            <p:sp>
              <p:nvSpPr>
                <p:cNvPr id="737328" name="Freeform 48"/>
                <p:cNvSpPr>
                  <a:spLocks/>
                </p:cNvSpPr>
                <p:nvPr/>
              </p:nvSpPr>
              <p:spPr bwMode="auto">
                <a:xfrm>
                  <a:off x="2558" y="3015"/>
                  <a:ext cx="78" cy="241"/>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p:spPr>
              <p:txBody>
                <a:bodyPr/>
                <a:lstStyle/>
                <a:p>
                  <a:pPr>
                    <a:defRPr/>
                  </a:pPr>
                  <a:endParaRPr lang="en-US" dirty="0">
                    <a:latin typeface="Arial" charset="0"/>
                    <a:cs typeface="Arial" charset="0"/>
                  </a:endParaRPr>
                </a:p>
              </p:txBody>
            </p:sp>
            <p:sp>
              <p:nvSpPr>
                <p:cNvPr id="737329" name="Freeform 49"/>
                <p:cNvSpPr>
                  <a:spLocks/>
                </p:cNvSpPr>
                <p:nvPr/>
              </p:nvSpPr>
              <p:spPr bwMode="auto">
                <a:xfrm>
                  <a:off x="2561" y="3018"/>
                  <a:ext cx="75" cy="233"/>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p:spPr>
              <p:txBody>
                <a:bodyPr/>
                <a:lstStyle/>
                <a:p>
                  <a:pPr>
                    <a:defRPr/>
                  </a:pPr>
                  <a:endParaRPr lang="en-US" dirty="0">
                    <a:latin typeface="Arial" charset="0"/>
                    <a:cs typeface="Arial" charset="0"/>
                  </a:endParaRPr>
                </a:p>
              </p:txBody>
            </p:sp>
            <p:sp>
              <p:nvSpPr>
                <p:cNvPr id="737330" name="Freeform 50"/>
                <p:cNvSpPr>
                  <a:spLocks/>
                </p:cNvSpPr>
                <p:nvPr/>
              </p:nvSpPr>
              <p:spPr bwMode="auto">
                <a:xfrm>
                  <a:off x="2563" y="3023"/>
                  <a:ext cx="70" cy="225"/>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p:spPr>
              <p:txBody>
                <a:bodyPr/>
                <a:lstStyle/>
                <a:p>
                  <a:pPr>
                    <a:defRPr/>
                  </a:pPr>
                  <a:endParaRPr lang="en-US" dirty="0">
                    <a:latin typeface="Arial" charset="0"/>
                    <a:cs typeface="Arial" charset="0"/>
                  </a:endParaRPr>
                </a:p>
              </p:txBody>
            </p:sp>
            <p:sp>
              <p:nvSpPr>
                <p:cNvPr id="737331" name="Freeform 51"/>
                <p:cNvSpPr>
                  <a:spLocks/>
                </p:cNvSpPr>
                <p:nvPr/>
              </p:nvSpPr>
              <p:spPr bwMode="auto">
                <a:xfrm>
                  <a:off x="2568" y="3029"/>
                  <a:ext cx="63" cy="214"/>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p:spPr>
              <p:txBody>
                <a:bodyPr/>
                <a:lstStyle/>
                <a:p>
                  <a:pPr>
                    <a:defRPr/>
                  </a:pPr>
                  <a:endParaRPr lang="en-US" dirty="0">
                    <a:latin typeface="Arial" charset="0"/>
                    <a:cs typeface="Arial" charset="0"/>
                  </a:endParaRPr>
                </a:p>
              </p:txBody>
            </p:sp>
            <p:sp>
              <p:nvSpPr>
                <p:cNvPr id="737332" name="Freeform 52"/>
                <p:cNvSpPr>
                  <a:spLocks/>
                </p:cNvSpPr>
                <p:nvPr/>
              </p:nvSpPr>
              <p:spPr bwMode="auto">
                <a:xfrm>
                  <a:off x="2568" y="3034"/>
                  <a:ext cx="63" cy="206"/>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p:spPr>
              <p:txBody>
                <a:bodyPr/>
                <a:lstStyle/>
                <a:p>
                  <a:pPr>
                    <a:defRPr/>
                  </a:pPr>
                  <a:endParaRPr lang="en-US" dirty="0">
                    <a:latin typeface="Arial" charset="0"/>
                    <a:cs typeface="Arial" charset="0"/>
                  </a:endParaRPr>
                </a:p>
              </p:txBody>
            </p:sp>
            <p:sp>
              <p:nvSpPr>
                <p:cNvPr id="737333" name="Freeform 53"/>
                <p:cNvSpPr>
                  <a:spLocks/>
                </p:cNvSpPr>
                <p:nvPr/>
              </p:nvSpPr>
              <p:spPr bwMode="auto">
                <a:xfrm>
                  <a:off x="2571" y="3037"/>
                  <a:ext cx="61" cy="198"/>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p:spPr>
              <p:txBody>
                <a:bodyPr/>
                <a:lstStyle/>
                <a:p>
                  <a:pPr>
                    <a:defRPr/>
                  </a:pPr>
                  <a:endParaRPr lang="en-US" dirty="0">
                    <a:latin typeface="Arial" charset="0"/>
                    <a:cs typeface="Arial" charset="0"/>
                  </a:endParaRPr>
                </a:p>
              </p:txBody>
            </p:sp>
            <p:sp>
              <p:nvSpPr>
                <p:cNvPr id="737334" name="Freeform 54"/>
                <p:cNvSpPr>
                  <a:spLocks/>
                </p:cNvSpPr>
                <p:nvPr/>
              </p:nvSpPr>
              <p:spPr bwMode="auto">
                <a:xfrm>
                  <a:off x="2573" y="3042"/>
                  <a:ext cx="58" cy="190"/>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p:spPr>
              <p:txBody>
                <a:bodyPr/>
                <a:lstStyle/>
                <a:p>
                  <a:pPr>
                    <a:defRPr/>
                  </a:pPr>
                  <a:endParaRPr lang="en-US" dirty="0">
                    <a:latin typeface="Arial" charset="0"/>
                    <a:cs typeface="Arial" charset="0"/>
                  </a:endParaRPr>
                </a:p>
              </p:txBody>
            </p:sp>
            <p:sp>
              <p:nvSpPr>
                <p:cNvPr id="737335" name="Freeform 55"/>
                <p:cNvSpPr>
                  <a:spLocks/>
                </p:cNvSpPr>
                <p:nvPr/>
              </p:nvSpPr>
              <p:spPr bwMode="auto">
                <a:xfrm>
                  <a:off x="2575" y="3048"/>
                  <a:ext cx="53" cy="179"/>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p:spPr>
              <p:txBody>
                <a:bodyPr/>
                <a:lstStyle/>
                <a:p>
                  <a:pPr>
                    <a:defRPr/>
                  </a:pPr>
                  <a:endParaRPr lang="en-US" dirty="0">
                    <a:latin typeface="Arial" charset="0"/>
                    <a:cs typeface="Arial" charset="0"/>
                  </a:endParaRPr>
                </a:p>
              </p:txBody>
            </p:sp>
            <p:sp>
              <p:nvSpPr>
                <p:cNvPr id="737336" name="Freeform 56"/>
                <p:cNvSpPr>
                  <a:spLocks/>
                </p:cNvSpPr>
                <p:nvPr/>
              </p:nvSpPr>
              <p:spPr bwMode="auto">
                <a:xfrm>
                  <a:off x="2578" y="3053"/>
                  <a:ext cx="51" cy="171"/>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p:spPr>
              <p:txBody>
                <a:bodyPr/>
                <a:lstStyle/>
                <a:p>
                  <a:pPr>
                    <a:defRPr/>
                  </a:pPr>
                  <a:endParaRPr lang="en-US" dirty="0">
                    <a:latin typeface="Arial" charset="0"/>
                    <a:cs typeface="Arial" charset="0"/>
                  </a:endParaRPr>
                </a:p>
              </p:txBody>
            </p:sp>
            <p:sp>
              <p:nvSpPr>
                <p:cNvPr id="737337" name="Freeform 57"/>
                <p:cNvSpPr>
                  <a:spLocks/>
                </p:cNvSpPr>
                <p:nvPr/>
              </p:nvSpPr>
              <p:spPr bwMode="auto">
                <a:xfrm>
                  <a:off x="2580" y="3059"/>
                  <a:ext cx="48" cy="160"/>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p:spPr>
              <p:txBody>
                <a:bodyPr/>
                <a:lstStyle/>
                <a:p>
                  <a:pPr>
                    <a:defRPr/>
                  </a:pPr>
                  <a:endParaRPr lang="en-US" dirty="0">
                    <a:latin typeface="Arial" charset="0"/>
                    <a:cs typeface="Arial" charset="0"/>
                  </a:endParaRPr>
                </a:p>
              </p:txBody>
            </p:sp>
            <p:sp>
              <p:nvSpPr>
                <p:cNvPr id="737338" name="Freeform 58"/>
                <p:cNvSpPr>
                  <a:spLocks/>
                </p:cNvSpPr>
                <p:nvPr/>
              </p:nvSpPr>
              <p:spPr bwMode="auto">
                <a:xfrm>
                  <a:off x="2583" y="3064"/>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p:spPr>
              <p:txBody>
                <a:bodyPr/>
                <a:lstStyle/>
                <a:p>
                  <a:pPr>
                    <a:defRPr/>
                  </a:pPr>
                  <a:endParaRPr lang="en-US" dirty="0">
                    <a:latin typeface="Arial" charset="0"/>
                    <a:cs typeface="Arial" charset="0"/>
                  </a:endParaRPr>
                </a:p>
              </p:txBody>
            </p:sp>
            <p:sp>
              <p:nvSpPr>
                <p:cNvPr id="737339" name="Freeform 59"/>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p:spPr>
              <p:txBody>
                <a:bodyPr/>
                <a:lstStyle/>
                <a:p>
                  <a:pPr>
                    <a:defRPr/>
                  </a:pPr>
                  <a:endParaRPr lang="en-US" dirty="0">
                    <a:latin typeface="Arial" charset="0"/>
                    <a:cs typeface="Arial" charset="0"/>
                  </a:endParaRPr>
                </a:p>
              </p:txBody>
            </p:sp>
            <p:sp>
              <p:nvSpPr>
                <p:cNvPr id="737340" name="Freeform 60"/>
                <p:cNvSpPr>
                  <a:spLocks/>
                </p:cNvSpPr>
                <p:nvPr/>
              </p:nvSpPr>
              <p:spPr bwMode="auto">
                <a:xfrm>
                  <a:off x="2588" y="3072"/>
                  <a:ext cx="39" cy="136"/>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p:spPr>
              <p:txBody>
                <a:bodyPr/>
                <a:lstStyle/>
                <a:p>
                  <a:pPr>
                    <a:defRPr/>
                  </a:pPr>
                  <a:endParaRPr lang="en-US" dirty="0">
                    <a:latin typeface="Arial" charset="0"/>
                    <a:cs typeface="Arial" charset="0"/>
                  </a:endParaRPr>
                </a:p>
              </p:txBody>
            </p:sp>
            <p:sp>
              <p:nvSpPr>
                <p:cNvPr id="737341" name="Freeform 61"/>
                <p:cNvSpPr>
                  <a:spLocks/>
                </p:cNvSpPr>
                <p:nvPr/>
              </p:nvSpPr>
              <p:spPr bwMode="auto">
                <a:xfrm>
                  <a:off x="2406" y="3107"/>
                  <a:ext cx="44" cy="350"/>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p:spPr>
              <p:txBody>
                <a:bodyPr/>
                <a:lstStyle/>
                <a:p>
                  <a:pPr>
                    <a:defRPr/>
                  </a:pPr>
                  <a:endParaRPr lang="en-US" dirty="0">
                    <a:latin typeface="Arial" charset="0"/>
                    <a:cs typeface="Arial" charset="0"/>
                  </a:endParaRPr>
                </a:p>
              </p:txBody>
            </p:sp>
            <p:sp>
              <p:nvSpPr>
                <p:cNvPr id="737342" name="Freeform 62"/>
                <p:cNvSpPr>
                  <a:spLocks/>
                </p:cNvSpPr>
                <p:nvPr/>
              </p:nvSpPr>
              <p:spPr bwMode="auto">
                <a:xfrm>
                  <a:off x="2452" y="3107"/>
                  <a:ext cx="31" cy="350"/>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p:spPr>
              <p:txBody>
                <a:bodyPr/>
                <a:lstStyle/>
                <a:p>
                  <a:pPr>
                    <a:defRPr/>
                  </a:pPr>
                  <a:endParaRPr lang="en-US" dirty="0">
                    <a:latin typeface="Arial" charset="0"/>
                    <a:cs typeface="Arial" charset="0"/>
                  </a:endParaRPr>
                </a:p>
              </p:txBody>
            </p:sp>
            <p:sp>
              <p:nvSpPr>
                <p:cNvPr id="737343" name="Freeform 63"/>
                <p:cNvSpPr>
                  <a:spLocks/>
                </p:cNvSpPr>
                <p:nvPr/>
              </p:nvSpPr>
              <p:spPr bwMode="auto">
                <a:xfrm>
                  <a:off x="2345" y="3463"/>
                  <a:ext cx="184" cy="130"/>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p:spPr>
              <p:txBody>
                <a:bodyPr/>
                <a:lstStyle/>
                <a:p>
                  <a:pPr>
                    <a:defRPr/>
                  </a:pPr>
                  <a:endParaRPr lang="en-US" dirty="0">
                    <a:latin typeface="Arial" charset="0"/>
                    <a:cs typeface="Arial" charset="0"/>
                  </a:endParaRPr>
                </a:p>
              </p:txBody>
            </p:sp>
            <p:sp>
              <p:nvSpPr>
                <p:cNvPr id="737344" name="Freeform 64"/>
                <p:cNvSpPr>
                  <a:spLocks/>
                </p:cNvSpPr>
                <p:nvPr/>
              </p:nvSpPr>
              <p:spPr bwMode="auto">
                <a:xfrm>
                  <a:off x="2350" y="3465"/>
                  <a:ext cx="172" cy="130"/>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p:spPr>
              <p:txBody>
                <a:bodyPr/>
                <a:lstStyle/>
                <a:p>
                  <a:pPr>
                    <a:defRPr/>
                  </a:pPr>
                  <a:endParaRPr lang="en-US" dirty="0">
                    <a:latin typeface="Arial" charset="0"/>
                    <a:cs typeface="Arial" charset="0"/>
                  </a:endParaRPr>
                </a:p>
              </p:txBody>
            </p:sp>
            <p:sp>
              <p:nvSpPr>
                <p:cNvPr id="737345" name="Freeform 65"/>
                <p:cNvSpPr>
                  <a:spLocks/>
                </p:cNvSpPr>
                <p:nvPr/>
              </p:nvSpPr>
              <p:spPr bwMode="auto">
                <a:xfrm>
                  <a:off x="2357" y="3465"/>
                  <a:ext cx="160" cy="130"/>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p:spPr>
              <p:txBody>
                <a:bodyPr/>
                <a:lstStyle/>
                <a:p>
                  <a:pPr>
                    <a:defRPr/>
                  </a:pPr>
                  <a:endParaRPr lang="en-US" dirty="0">
                    <a:latin typeface="Arial" charset="0"/>
                    <a:cs typeface="Arial" charset="0"/>
                  </a:endParaRPr>
                </a:p>
              </p:txBody>
            </p:sp>
            <p:sp>
              <p:nvSpPr>
                <p:cNvPr id="737346" name="Freeform 66"/>
                <p:cNvSpPr>
                  <a:spLocks/>
                </p:cNvSpPr>
                <p:nvPr/>
              </p:nvSpPr>
              <p:spPr bwMode="auto">
                <a:xfrm>
                  <a:off x="2362" y="3465"/>
                  <a:ext cx="148" cy="130"/>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p:spPr>
              <p:txBody>
                <a:bodyPr/>
                <a:lstStyle/>
                <a:p>
                  <a:pPr>
                    <a:defRPr/>
                  </a:pPr>
                  <a:endParaRPr lang="en-US" dirty="0">
                    <a:latin typeface="Arial" charset="0"/>
                    <a:cs typeface="Arial" charset="0"/>
                  </a:endParaRPr>
                </a:p>
              </p:txBody>
            </p:sp>
            <p:sp>
              <p:nvSpPr>
                <p:cNvPr id="737347" name="Freeform 67"/>
                <p:cNvSpPr>
                  <a:spLocks/>
                </p:cNvSpPr>
                <p:nvPr/>
              </p:nvSpPr>
              <p:spPr bwMode="auto">
                <a:xfrm>
                  <a:off x="2370" y="3465"/>
                  <a:ext cx="136" cy="130"/>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p:spPr>
              <p:txBody>
                <a:bodyPr/>
                <a:lstStyle/>
                <a:p>
                  <a:pPr>
                    <a:defRPr/>
                  </a:pPr>
                  <a:endParaRPr lang="en-US" dirty="0">
                    <a:latin typeface="Arial" charset="0"/>
                    <a:cs typeface="Arial" charset="0"/>
                  </a:endParaRPr>
                </a:p>
              </p:txBody>
            </p:sp>
            <p:sp>
              <p:nvSpPr>
                <p:cNvPr id="737348" name="Freeform 68"/>
                <p:cNvSpPr>
                  <a:spLocks/>
                </p:cNvSpPr>
                <p:nvPr/>
              </p:nvSpPr>
              <p:spPr bwMode="auto">
                <a:xfrm>
                  <a:off x="2374" y="3468"/>
                  <a:ext cx="124" cy="127"/>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p:spPr>
              <p:txBody>
                <a:bodyPr/>
                <a:lstStyle/>
                <a:p>
                  <a:pPr>
                    <a:defRPr/>
                  </a:pPr>
                  <a:endParaRPr lang="en-US" dirty="0">
                    <a:latin typeface="Arial" charset="0"/>
                    <a:cs typeface="Arial" charset="0"/>
                  </a:endParaRPr>
                </a:p>
              </p:txBody>
            </p:sp>
            <p:sp>
              <p:nvSpPr>
                <p:cNvPr id="737349" name="Freeform 69"/>
                <p:cNvSpPr>
                  <a:spLocks/>
                </p:cNvSpPr>
                <p:nvPr/>
              </p:nvSpPr>
              <p:spPr bwMode="auto">
                <a:xfrm>
                  <a:off x="2382" y="3468"/>
                  <a:ext cx="111" cy="127"/>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p:spPr>
              <p:txBody>
                <a:bodyPr/>
                <a:lstStyle/>
                <a:p>
                  <a:pPr>
                    <a:defRPr/>
                  </a:pPr>
                  <a:endParaRPr lang="en-US" dirty="0">
                    <a:latin typeface="Arial" charset="0"/>
                    <a:cs typeface="Arial" charset="0"/>
                  </a:endParaRPr>
                </a:p>
              </p:txBody>
            </p:sp>
            <p:sp>
              <p:nvSpPr>
                <p:cNvPr id="737350" name="Freeform 70"/>
                <p:cNvSpPr>
                  <a:spLocks/>
                </p:cNvSpPr>
                <p:nvPr/>
              </p:nvSpPr>
              <p:spPr bwMode="auto">
                <a:xfrm>
                  <a:off x="2386" y="3468"/>
                  <a:ext cx="102" cy="127"/>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p:spPr>
              <p:txBody>
                <a:bodyPr/>
                <a:lstStyle/>
                <a:p>
                  <a:pPr>
                    <a:defRPr/>
                  </a:pPr>
                  <a:endParaRPr lang="en-US" dirty="0">
                    <a:latin typeface="Arial" charset="0"/>
                    <a:cs typeface="Arial" charset="0"/>
                  </a:endParaRPr>
                </a:p>
              </p:txBody>
            </p:sp>
            <p:sp>
              <p:nvSpPr>
                <p:cNvPr id="737351" name="Freeform 71"/>
                <p:cNvSpPr>
                  <a:spLocks/>
                </p:cNvSpPr>
                <p:nvPr/>
              </p:nvSpPr>
              <p:spPr bwMode="auto">
                <a:xfrm>
                  <a:off x="2391" y="3468"/>
                  <a:ext cx="90" cy="127"/>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p:spPr>
              <p:txBody>
                <a:bodyPr/>
                <a:lstStyle/>
                <a:p>
                  <a:pPr>
                    <a:defRPr/>
                  </a:pPr>
                  <a:endParaRPr lang="en-US" dirty="0">
                    <a:latin typeface="Arial" charset="0"/>
                    <a:cs typeface="Arial" charset="0"/>
                  </a:endParaRPr>
                </a:p>
              </p:txBody>
            </p:sp>
            <p:sp>
              <p:nvSpPr>
                <p:cNvPr id="737352" name="Freeform 72"/>
                <p:cNvSpPr>
                  <a:spLocks/>
                </p:cNvSpPr>
                <p:nvPr/>
              </p:nvSpPr>
              <p:spPr bwMode="auto">
                <a:xfrm>
                  <a:off x="2399" y="3471"/>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p:spPr>
              <p:txBody>
                <a:bodyPr/>
                <a:lstStyle/>
                <a:p>
                  <a:pPr>
                    <a:defRPr/>
                  </a:pPr>
                  <a:endParaRPr lang="en-US" dirty="0">
                    <a:latin typeface="Arial" charset="0"/>
                    <a:cs typeface="Arial" charset="0"/>
                  </a:endParaRPr>
                </a:p>
              </p:txBody>
            </p:sp>
            <p:sp>
              <p:nvSpPr>
                <p:cNvPr id="737353" name="Freeform 73"/>
                <p:cNvSpPr>
                  <a:spLocks/>
                </p:cNvSpPr>
                <p:nvPr/>
              </p:nvSpPr>
              <p:spPr bwMode="auto">
                <a:xfrm>
                  <a:off x="2403" y="3471"/>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p:spPr>
              <p:txBody>
                <a:bodyPr/>
                <a:lstStyle/>
                <a:p>
                  <a:pPr>
                    <a:defRPr/>
                  </a:pPr>
                  <a:endParaRPr lang="en-US" dirty="0">
                    <a:latin typeface="Arial" charset="0"/>
                    <a:cs typeface="Arial" charset="0"/>
                  </a:endParaRPr>
                </a:p>
              </p:txBody>
            </p:sp>
            <p:sp>
              <p:nvSpPr>
                <p:cNvPr id="737354" name="Freeform 74"/>
                <p:cNvSpPr>
                  <a:spLocks/>
                </p:cNvSpPr>
                <p:nvPr/>
              </p:nvSpPr>
              <p:spPr bwMode="auto">
                <a:xfrm>
                  <a:off x="2411" y="3471"/>
                  <a:ext cx="53" cy="125"/>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p:spPr>
              <p:txBody>
                <a:bodyPr/>
                <a:lstStyle/>
                <a:p>
                  <a:pPr>
                    <a:defRPr/>
                  </a:pPr>
                  <a:endParaRPr lang="en-US" dirty="0">
                    <a:latin typeface="Arial" charset="0"/>
                    <a:cs typeface="Arial" charset="0"/>
                  </a:endParaRPr>
                </a:p>
              </p:txBody>
            </p:sp>
            <p:sp>
              <p:nvSpPr>
                <p:cNvPr id="737355" name="Freeform 75"/>
                <p:cNvSpPr>
                  <a:spLocks/>
                </p:cNvSpPr>
                <p:nvPr/>
              </p:nvSpPr>
              <p:spPr bwMode="auto">
                <a:xfrm>
                  <a:off x="2416" y="3471"/>
                  <a:ext cx="44" cy="125"/>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p:spPr>
              <p:txBody>
                <a:bodyPr/>
                <a:lstStyle/>
                <a:p>
                  <a:pPr>
                    <a:defRPr/>
                  </a:pPr>
                  <a:endParaRPr lang="en-US" dirty="0">
                    <a:latin typeface="Arial" charset="0"/>
                    <a:cs typeface="Arial" charset="0"/>
                  </a:endParaRPr>
                </a:p>
              </p:txBody>
            </p:sp>
            <p:sp>
              <p:nvSpPr>
                <p:cNvPr id="737356" name="Freeform 76"/>
                <p:cNvSpPr>
                  <a:spLocks/>
                </p:cNvSpPr>
                <p:nvPr/>
              </p:nvSpPr>
              <p:spPr bwMode="auto">
                <a:xfrm>
                  <a:off x="2360" y="3517"/>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p:spPr>
              <p:txBody>
                <a:bodyPr/>
                <a:lstStyle/>
                <a:p>
                  <a:pPr>
                    <a:defRPr/>
                  </a:pPr>
                  <a:endParaRPr lang="en-US" dirty="0">
                    <a:latin typeface="Arial" charset="0"/>
                    <a:cs typeface="Arial" charset="0"/>
                  </a:endParaRPr>
                </a:p>
              </p:txBody>
            </p:sp>
            <p:sp>
              <p:nvSpPr>
                <p:cNvPr id="737357" name="Freeform 77"/>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37358" name="Freeform 78"/>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37359" name="Freeform 79"/>
                <p:cNvSpPr>
                  <a:spLocks/>
                </p:cNvSpPr>
                <p:nvPr/>
              </p:nvSpPr>
              <p:spPr bwMode="auto">
                <a:xfrm>
                  <a:off x="2360" y="3468"/>
                  <a:ext cx="162" cy="5"/>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37360" name="Freeform 80"/>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p:spPr>
              <p:txBody>
                <a:bodyPr/>
                <a:lstStyle/>
                <a:p>
                  <a:pPr>
                    <a:defRPr/>
                  </a:pPr>
                  <a:endParaRPr lang="en-US" dirty="0">
                    <a:latin typeface="Arial" charset="0"/>
                    <a:cs typeface="Arial" charset="0"/>
                  </a:endParaRPr>
                </a:p>
              </p:txBody>
            </p:sp>
            <p:sp>
              <p:nvSpPr>
                <p:cNvPr id="737361" name="Freeform 81"/>
                <p:cNvSpPr>
                  <a:spLocks/>
                </p:cNvSpPr>
                <p:nvPr/>
              </p:nvSpPr>
              <p:spPr bwMode="auto">
                <a:xfrm>
                  <a:off x="2401" y="3509"/>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737362" name="Freeform 82"/>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737363" name="Freeform 83"/>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p:spPr>
              <p:txBody>
                <a:bodyPr/>
                <a:lstStyle/>
                <a:p>
                  <a:pPr>
                    <a:defRPr/>
                  </a:pPr>
                  <a:endParaRPr lang="en-US" dirty="0">
                    <a:latin typeface="Arial" charset="0"/>
                    <a:cs typeface="Arial" charset="0"/>
                  </a:endParaRPr>
                </a:p>
              </p:txBody>
            </p:sp>
            <p:sp>
              <p:nvSpPr>
                <p:cNvPr id="737364" name="Freeform 84"/>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p:spPr>
              <p:txBody>
                <a:bodyPr/>
                <a:lstStyle/>
                <a:p>
                  <a:pPr>
                    <a:defRPr/>
                  </a:pPr>
                  <a:endParaRPr lang="en-US" dirty="0">
                    <a:latin typeface="Arial" charset="0"/>
                    <a:cs typeface="Arial" charset="0"/>
                  </a:endParaRPr>
                </a:p>
              </p:txBody>
            </p:sp>
          </p:grpSp>
          <p:sp>
            <p:nvSpPr>
              <p:cNvPr id="737365" name="Line 85"/>
              <p:cNvSpPr>
                <a:spLocks noChangeShapeType="1"/>
              </p:cNvSpPr>
              <p:nvPr/>
            </p:nvSpPr>
            <p:spPr bwMode="auto">
              <a:xfrm>
                <a:off x="288" y="0"/>
                <a:ext cx="0" cy="480"/>
              </a:xfrm>
              <a:prstGeom prst="line">
                <a:avLst/>
              </a:prstGeom>
              <a:noFill/>
              <a:ln w="19050">
                <a:solidFill>
                  <a:srgbClr val="5F5F5F"/>
                </a:solidFill>
                <a:round/>
                <a:headEnd/>
                <a:tailEnd/>
              </a:ln>
              <a:effectLst>
                <a:outerShdw dist="35921" dir="2700000" algn="ctr" rotWithShape="0">
                  <a:srgbClr val="00CC00">
                    <a:alpha val="50000"/>
                  </a:srgbClr>
                </a:outerShdw>
              </a:effectLst>
            </p:spPr>
            <p:txBody>
              <a:bodyPr/>
              <a:lstStyle/>
              <a:p>
                <a:pPr>
                  <a:defRPr/>
                </a:pPr>
                <a:endParaRPr lang="en-US" dirty="0">
                  <a:latin typeface="Arial" charset="0"/>
                  <a:cs typeface="Arial" charset="0"/>
                </a:endParaRPr>
              </a:p>
            </p:txBody>
          </p:sp>
        </p:grpSp>
      </p:grpSp>
      <p:sp>
        <p:nvSpPr>
          <p:cNvPr id="737367" name="Rectangle 87"/>
          <p:cNvSpPr>
            <a:spLocks noGrp="1" noChangeArrowheads="1"/>
          </p:cNvSpPr>
          <p:nvPr>
            <p:ph type="sldNum" sz="quarter" idx="4"/>
          </p:nvPr>
        </p:nvSpPr>
        <p:spPr bwMode="auto">
          <a:xfrm>
            <a:off x="7010400" y="66198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ahoma" pitchFamily="34" charset="0"/>
                <a:cs typeface="Arial" charset="0"/>
              </a:defRPr>
            </a:lvl1pPr>
          </a:lstStyle>
          <a:p>
            <a:pPr>
              <a:defRPr/>
            </a:pPr>
            <a:fld id="{2F7E26A1-B7C3-4ADB-B181-F34A3773FA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54"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 id="2147484241" r:id="rId13"/>
  </p:sldLayoutIdLst>
  <p:hf hdr="0" ftr="0" dt="0"/>
  <p:txStyles>
    <p:titleStyle>
      <a:lvl1pPr algn="ctr" rtl="0" eaLnBrk="0" fontAlgn="base" hangingPunct="0">
        <a:spcBef>
          <a:spcPct val="0"/>
        </a:spcBef>
        <a:spcAft>
          <a:spcPct val="0"/>
        </a:spcAft>
        <a:defRPr sz="4400">
          <a:solidFill>
            <a:srgbClr val="FFBE05"/>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BE05"/>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rgbClr val="FFBE05"/>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rgbClr val="FFBE05"/>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rgbClr val="FFBE05"/>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rgbClr val="FFBE05"/>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rgbClr val="FFBE05"/>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rgbClr val="FFBE05"/>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rgbClr val="FFBE05"/>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4800600" cy="4800600"/>
            <a:chOff x="0" y="0"/>
            <a:chExt cx="3024" cy="3024"/>
          </a:xfrm>
        </p:grpSpPr>
        <p:sp>
          <p:nvSpPr>
            <p:cNvPr id="841731" name="Rectangle 3"/>
            <p:cNvSpPr>
              <a:spLocks noChangeArrowheads="1"/>
            </p:cNvSpPr>
            <p:nvPr userDrawn="1"/>
          </p:nvSpPr>
          <p:spPr bwMode="auto">
            <a:xfrm>
              <a:off x="0" y="0"/>
              <a:ext cx="3024" cy="3024"/>
            </a:xfrm>
            <a:prstGeom prst="rect">
              <a:avLst/>
            </a:prstGeom>
            <a:gradFill rotWithShape="1">
              <a:gsLst>
                <a:gs pos="0">
                  <a:srgbClr val="FFCC00"/>
                </a:gs>
                <a:gs pos="100000">
                  <a:schemeClr val="bg1">
                    <a:alpha val="50000"/>
                  </a:schemeClr>
                </a:gs>
              </a:gsLst>
              <a:path path="rect">
                <a:fillToRect r="100000" b="100000"/>
              </a:path>
            </a:gradFill>
            <a:ln w="9525">
              <a:noFill/>
              <a:miter lim="800000"/>
              <a:headEnd/>
              <a:tailEnd/>
            </a:ln>
            <a:effectLst/>
          </p:spPr>
          <p:txBody>
            <a:bodyPr wrap="none" anchor="ctr"/>
            <a:lstStyle/>
            <a:p>
              <a:pPr>
                <a:defRPr/>
              </a:pPr>
              <a:endParaRPr lang="en-US" dirty="0">
                <a:latin typeface="Arial" charset="0"/>
                <a:cs typeface="Arial" charset="0"/>
              </a:endParaRPr>
            </a:p>
          </p:txBody>
        </p:sp>
        <p:grpSp>
          <p:nvGrpSpPr>
            <p:cNvPr id="3160" name="Group 4"/>
            <p:cNvGrpSpPr>
              <a:grpSpLocks/>
            </p:cNvGrpSpPr>
            <p:nvPr userDrawn="1"/>
          </p:nvGrpSpPr>
          <p:grpSpPr bwMode="auto">
            <a:xfrm>
              <a:off x="288" y="0"/>
              <a:ext cx="192" cy="768"/>
              <a:chOff x="192" y="0"/>
              <a:chExt cx="192" cy="768"/>
            </a:xfrm>
          </p:grpSpPr>
          <p:grpSp>
            <p:nvGrpSpPr>
              <p:cNvPr id="3161" name="Group 5"/>
              <p:cNvGrpSpPr>
                <a:grpSpLocks/>
              </p:cNvGrpSpPr>
              <p:nvPr/>
            </p:nvGrpSpPr>
            <p:grpSpPr bwMode="auto">
              <a:xfrm flipV="1">
                <a:off x="192" y="480"/>
                <a:ext cx="192" cy="288"/>
                <a:chOff x="2200" y="2828"/>
                <a:chExt cx="465" cy="781"/>
              </a:xfrm>
            </p:grpSpPr>
            <p:sp>
              <p:nvSpPr>
                <p:cNvPr id="841734" name="Freeform 6"/>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dirty="0">
                    <a:latin typeface="Arial" charset="0"/>
                    <a:cs typeface="Arial" charset="0"/>
                  </a:endParaRPr>
                </a:p>
              </p:txBody>
            </p:sp>
            <p:sp>
              <p:nvSpPr>
                <p:cNvPr id="841735" name="Freeform 7"/>
                <p:cNvSpPr>
                  <a:spLocks/>
                </p:cNvSpPr>
                <p:nvPr/>
              </p:nvSpPr>
              <p:spPr bwMode="auto">
                <a:xfrm>
                  <a:off x="2200" y="2831"/>
                  <a:ext cx="463" cy="635"/>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dirty="0">
                    <a:latin typeface="Arial" charset="0"/>
                    <a:cs typeface="Arial" charset="0"/>
                  </a:endParaRPr>
                </a:p>
              </p:txBody>
            </p:sp>
            <p:sp>
              <p:nvSpPr>
                <p:cNvPr id="841736" name="Freeform 8"/>
                <p:cNvSpPr>
                  <a:spLocks/>
                </p:cNvSpPr>
                <p:nvPr/>
              </p:nvSpPr>
              <p:spPr bwMode="auto">
                <a:xfrm>
                  <a:off x="2202" y="2831"/>
                  <a:ext cx="460" cy="635"/>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dirty="0">
                    <a:latin typeface="Arial" charset="0"/>
                    <a:cs typeface="Arial" charset="0"/>
                  </a:endParaRPr>
                </a:p>
              </p:txBody>
            </p:sp>
            <p:sp>
              <p:nvSpPr>
                <p:cNvPr id="841737" name="Freeform 9"/>
                <p:cNvSpPr>
                  <a:spLocks/>
                </p:cNvSpPr>
                <p:nvPr/>
              </p:nvSpPr>
              <p:spPr bwMode="auto">
                <a:xfrm>
                  <a:off x="2202" y="2831"/>
                  <a:ext cx="458" cy="635"/>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dirty="0">
                    <a:latin typeface="Arial" charset="0"/>
                    <a:cs typeface="Arial" charset="0"/>
                  </a:endParaRPr>
                </a:p>
              </p:txBody>
            </p:sp>
            <p:sp>
              <p:nvSpPr>
                <p:cNvPr id="841738" name="Freeform 10"/>
                <p:cNvSpPr>
                  <a:spLocks/>
                </p:cNvSpPr>
                <p:nvPr/>
              </p:nvSpPr>
              <p:spPr bwMode="auto">
                <a:xfrm>
                  <a:off x="2205" y="2833"/>
                  <a:ext cx="455" cy="632"/>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dirty="0">
                    <a:latin typeface="Arial" charset="0"/>
                    <a:cs typeface="Arial" charset="0"/>
                  </a:endParaRPr>
                </a:p>
              </p:txBody>
            </p:sp>
            <p:sp>
              <p:nvSpPr>
                <p:cNvPr id="841739" name="Freeform 11"/>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dirty="0">
                    <a:latin typeface="Arial" charset="0"/>
                    <a:cs typeface="Arial" charset="0"/>
                  </a:endParaRPr>
                </a:p>
              </p:txBody>
            </p:sp>
            <p:sp>
              <p:nvSpPr>
                <p:cNvPr id="841740" name="Freeform 12"/>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dirty="0">
                    <a:latin typeface="Arial" charset="0"/>
                    <a:cs typeface="Arial" charset="0"/>
                  </a:endParaRPr>
                </a:p>
              </p:txBody>
            </p:sp>
            <p:sp>
              <p:nvSpPr>
                <p:cNvPr id="841741" name="Freeform 13"/>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dirty="0">
                    <a:latin typeface="Arial" charset="0"/>
                    <a:cs typeface="Arial" charset="0"/>
                  </a:endParaRPr>
                </a:p>
              </p:txBody>
            </p:sp>
            <p:sp>
              <p:nvSpPr>
                <p:cNvPr id="841742" name="Freeform 14"/>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dirty="0">
                    <a:latin typeface="Arial" charset="0"/>
                    <a:cs typeface="Arial" charset="0"/>
                  </a:endParaRPr>
                </a:p>
              </p:txBody>
            </p:sp>
            <p:sp>
              <p:nvSpPr>
                <p:cNvPr id="841743" name="Freeform 15"/>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dirty="0">
                    <a:latin typeface="Arial" charset="0"/>
                    <a:cs typeface="Arial" charset="0"/>
                  </a:endParaRPr>
                </a:p>
              </p:txBody>
            </p:sp>
            <p:sp>
              <p:nvSpPr>
                <p:cNvPr id="841744" name="Freeform 16"/>
                <p:cNvSpPr>
                  <a:spLocks/>
                </p:cNvSpPr>
                <p:nvPr/>
              </p:nvSpPr>
              <p:spPr bwMode="auto">
                <a:xfrm>
                  <a:off x="2212" y="2842"/>
                  <a:ext cx="438" cy="624"/>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dirty="0">
                    <a:latin typeface="Arial" charset="0"/>
                    <a:cs typeface="Arial" charset="0"/>
                  </a:endParaRPr>
                </a:p>
              </p:txBody>
            </p:sp>
            <p:sp>
              <p:nvSpPr>
                <p:cNvPr id="841745" name="Freeform 17"/>
                <p:cNvSpPr>
                  <a:spLocks/>
                </p:cNvSpPr>
                <p:nvPr/>
              </p:nvSpPr>
              <p:spPr bwMode="auto">
                <a:xfrm>
                  <a:off x="2215" y="2844"/>
                  <a:ext cx="434" cy="621"/>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dirty="0">
                    <a:latin typeface="Arial" charset="0"/>
                    <a:cs typeface="Arial" charset="0"/>
                  </a:endParaRPr>
                </a:p>
              </p:txBody>
            </p:sp>
            <p:sp>
              <p:nvSpPr>
                <p:cNvPr id="841746" name="Freeform 18"/>
                <p:cNvSpPr>
                  <a:spLocks/>
                </p:cNvSpPr>
                <p:nvPr/>
              </p:nvSpPr>
              <p:spPr bwMode="auto">
                <a:xfrm>
                  <a:off x="2215" y="2844"/>
                  <a:ext cx="434" cy="621"/>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747" name="Freeform 19"/>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748" name="Freeform 20"/>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dirty="0">
                    <a:latin typeface="Arial" charset="0"/>
                    <a:cs typeface="Arial" charset="0"/>
                  </a:endParaRPr>
                </a:p>
              </p:txBody>
            </p:sp>
            <p:sp>
              <p:nvSpPr>
                <p:cNvPr id="841749" name="Freeform 21"/>
                <p:cNvSpPr>
                  <a:spLocks/>
                </p:cNvSpPr>
                <p:nvPr/>
              </p:nvSpPr>
              <p:spPr bwMode="auto">
                <a:xfrm>
                  <a:off x="2261" y="2885"/>
                  <a:ext cx="341" cy="572"/>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dirty="0">
                    <a:latin typeface="Arial" charset="0"/>
                    <a:cs typeface="Arial" charset="0"/>
                  </a:endParaRPr>
                </a:p>
              </p:txBody>
            </p:sp>
            <p:sp>
              <p:nvSpPr>
                <p:cNvPr id="841750" name="Freeform 22"/>
                <p:cNvSpPr>
                  <a:spLocks/>
                </p:cNvSpPr>
                <p:nvPr/>
              </p:nvSpPr>
              <p:spPr bwMode="auto">
                <a:xfrm>
                  <a:off x="2270" y="2893"/>
                  <a:ext cx="320" cy="564"/>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dirty="0">
                    <a:latin typeface="Arial" charset="0"/>
                    <a:cs typeface="Arial" charset="0"/>
                  </a:endParaRPr>
                </a:p>
              </p:txBody>
            </p:sp>
            <p:sp>
              <p:nvSpPr>
                <p:cNvPr id="841751" name="Freeform 23"/>
                <p:cNvSpPr>
                  <a:spLocks/>
                </p:cNvSpPr>
                <p:nvPr/>
              </p:nvSpPr>
              <p:spPr bwMode="auto">
                <a:xfrm>
                  <a:off x="2282" y="2899"/>
                  <a:ext cx="295" cy="559"/>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dirty="0">
                    <a:latin typeface="Arial" charset="0"/>
                    <a:cs typeface="Arial" charset="0"/>
                  </a:endParaRPr>
                </a:p>
              </p:txBody>
            </p:sp>
            <p:sp>
              <p:nvSpPr>
                <p:cNvPr id="841752" name="Freeform 24"/>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dirty="0">
                    <a:latin typeface="Arial" charset="0"/>
                    <a:cs typeface="Arial" charset="0"/>
                  </a:endParaRPr>
                </a:p>
              </p:txBody>
            </p:sp>
            <p:sp>
              <p:nvSpPr>
                <p:cNvPr id="841753" name="Freeform 25"/>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dirty="0">
                    <a:latin typeface="Arial" charset="0"/>
                    <a:cs typeface="Arial" charset="0"/>
                  </a:endParaRPr>
                </a:p>
              </p:txBody>
            </p:sp>
            <p:sp>
              <p:nvSpPr>
                <p:cNvPr id="841754" name="Freeform 26"/>
                <p:cNvSpPr>
                  <a:spLocks/>
                </p:cNvSpPr>
                <p:nvPr/>
              </p:nvSpPr>
              <p:spPr bwMode="auto">
                <a:xfrm>
                  <a:off x="2314" y="2920"/>
                  <a:ext cx="228" cy="537"/>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dirty="0">
                    <a:latin typeface="Arial" charset="0"/>
                    <a:cs typeface="Arial" charset="0"/>
                  </a:endParaRPr>
                </a:p>
              </p:txBody>
            </p:sp>
            <p:sp>
              <p:nvSpPr>
                <p:cNvPr id="841755" name="Freeform 27"/>
                <p:cNvSpPr>
                  <a:spLocks/>
                </p:cNvSpPr>
                <p:nvPr/>
              </p:nvSpPr>
              <p:spPr bwMode="auto">
                <a:xfrm>
                  <a:off x="2324" y="2928"/>
                  <a:ext cx="208" cy="529"/>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dirty="0">
                    <a:latin typeface="Arial" charset="0"/>
                    <a:cs typeface="Arial" charset="0"/>
                  </a:endParaRPr>
                </a:p>
              </p:txBody>
            </p:sp>
            <p:sp>
              <p:nvSpPr>
                <p:cNvPr id="841756" name="Freeform 28"/>
                <p:cNvSpPr>
                  <a:spLocks/>
                </p:cNvSpPr>
                <p:nvPr/>
              </p:nvSpPr>
              <p:spPr bwMode="auto">
                <a:xfrm>
                  <a:off x="2333" y="2934"/>
                  <a:ext cx="189" cy="523"/>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dirty="0">
                    <a:latin typeface="Arial" charset="0"/>
                    <a:cs typeface="Arial" charset="0"/>
                  </a:endParaRPr>
                </a:p>
              </p:txBody>
            </p:sp>
            <p:sp>
              <p:nvSpPr>
                <p:cNvPr id="841757" name="Freeform 29"/>
                <p:cNvSpPr>
                  <a:spLocks/>
                </p:cNvSpPr>
                <p:nvPr/>
              </p:nvSpPr>
              <p:spPr bwMode="auto">
                <a:xfrm>
                  <a:off x="2343" y="2939"/>
                  <a:ext cx="172" cy="518"/>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dirty="0">
                    <a:latin typeface="Arial" charset="0"/>
                    <a:cs typeface="Arial" charset="0"/>
                  </a:endParaRPr>
                </a:p>
              </p:txBody>
            </p:sp>
            <p:sp>
              <p:nvSpPr>
                <p:cNvPr id="841758" name="Freeform 30"/>
                <p:cNvSpPr>
                  <a:spLocks/>
                </p:cNvSpPr>
                <p:nvPr/>
              </p:nvSpPr>
              <p:spPr bwMode="auto">
                <a:xfrm>
                  <a:off x="2353" y="2947"/>
                  <a:ext cx="157" cy="510"/>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dirty="0">
                    <a:latin typeface="Arial" charset="0"/>
                    <a:cs typeface="Arial" charset="0"/>
                  </a:endParaRPr>
                </a:p>
              </p:txBody>
            </p:sp>
            <p:sp>
              <p:nvSpPr>
                <p:cNvPr id="841759" name="Freeform 31"/>
                <p:cNvSpPr>
                  <a:spLocks/>
                </p:cNvSpPr>
                <p:nvPr/>
              </p:nvSpPr>
              <p:spPr bwMode="auto">
                <a:xfrm>
                  <a:off x="2362" y="2953"/>
                  <a:ext cx="140" cy="504"/>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dirty="0">
                    <a:latin typeface="Arial" charset="0"/>
                    <a:cs typeface="Arial" charset="0"/>
                  </a:endParaRPr>
                </a:p>
              </p:txBody>
            </p:sp>
            <p:sp>
              <p:nvSpPr>
                <p:cNvPr id="841760" name="Freeform 32"/>
                <p:cNvSpPr>
                  <a:spLocks/>
                </p:cNvSpPr>
                <p:nvPr/>
              </p:nvSpPr>
              <p:spPr bwMode="auto">
                <a:xfrm>
                  <a:off x="2227" y="2869"/>
                  <a:ext cx="148" cy="285"/>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761" name="Freeform 33"/>
                <p:cNvSpPr>
                  <a:spLocks/>
                </p:cNvSpPr>
                <p:nvPr/>
              </p:nvSpPr>
              <p:spPr bwMode="auto">
                <a:xfrm>
                  <a:off x="2229" y="2869"/>
                  <a:ext cx="143" cy="282"/>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841762" name="Freeform 34"/>
                <p:cNvSpPr>
                  <a:spLocks/>
                </p:cNvSpPr>
                <p:nvPr/>
              </p:nvSpPr>
              <p:spPr bwMode="auto">
                <a:xfrm>
                  <a:off x="2229" y="2871"/>
                  <a:ext cx="143" cy="277"/>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841763" name="Freeform 35"/>
                <p:cNvSpPr>
                  <a:spLocks/>
                </p:cNvSpPr>
                <p:nvPr/>
              </p:nvSpPr>
              <p:spPr bwMode="auto">
                <a:xfrm>
                  <a:off x="2231" y="2874"/>
                  <a:ext cx="138" cy="268"/>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841764" name="Freeform 36"/>
                <p:cNvSpPr>
                  <a:spLocks/>
                </p:cNvSpPr>
                <p:nvPr/>
              </p:nvSpPr>
              <p:spPr bwMode="auto">
                <a:xfrm>
                  <a:off x="2231" y="2874"/>
                  <a:ext cx="136" cy="266"/>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841765" name="Freeform 37"/>
                <p:cNvSpPr>
                  <a:spLocks/>
                </p:cNvSpPr>
                <p:nvPr/>
              </p:nvSpPr>
              <p:spPr bwMode="auto">
                <a:xfrm>
                  <a:off x="2234" y="2874"/>
                  <a:ext cx="131" cy="260"/>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841766" name="Freeform 38"/>
                <p:cNvSpPr>
                  <a:spLocks/>
                </p:cNvSpPr>
                <p:nvPr/>
              </p:nvSpPr>
              <p:spPr bwMode="auto">
                <a:xfrm>
                  <a:off x="2234" y="2877"/>
                  <a:ext cx="128" cy="255"/>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841767" name="Freeform 39"/>
                <p:cNvSpPr>
                  <a:spLocks/>
                </p:cNvSpPr>
                <p:nvPr/>
              </p:nvSpPr>
              <p:spPr bwMode="auto">
                <a:xfrm>
                  <a:off x="2234" y="2877"/>
                  <a:ext cx="126" cy="249"/>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841768" name="Freeform 40"/>
                <p:cNvSpPr>
                  <a:spLocks/>
                </p:cNvSpPr>
                <p:nvPr/>
              </p:nvSpPr>
              <p:spPr bwMode="auto">
                <a:xfrm>
                  <a:off x="2236" y="2877"/>
                  <a:ext cx="121" cy="247"/>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841769" name="Freeform 41"/>
                <p:cNvSpPr>
                  <a:spLocks/>
                </p:cNvSpPr>
                <p:nvPr/>
              </p:nvSpPr>
              <p:spPr bwMode="auto">
                <a:xfrm>
                  <a:off x="2239" y="2880"/>
                  <a:ext cx="116" cy="241"/>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841770" name="Freeform 42"/>
                <p:cNvSpPr>
                  <a:spLocks/>
                </p:cNvSpPr>
                <p:nvPr/>
              </p:nvSpPr>
              <p:spPr bwMode="auto">
                <a:xfrm>
                  <a:off x="2239" y="2882"/>
                  <a:ext cx="116" cy="233"/>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841771" name="Freeform 43"/>
                <p:cNvSpPr>
                  <a:spLocks/>
                </p:cNvSpPr>
                <p:nvPr/>
              </p:nvSpPr>
              <p:spPr bwMode="auto">
                <a:xfrm>
                  <a:off x="2241" y="2882"/>
                  <a:ext cx="111" cy="231"/>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841772" name="Freeform 44"/>
                <p:cNvSpPr>
                  <a:spLocks/>
                </p:cNvSpPr>
                <p:nvPr/>
              </p:nvSpPr>
              <p:spPr bwMode="auto">
                <a:xfrm>
                  <a:off x="2241" y="2882"/>
                  <a:ext cx="109" cy="225"/>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841773" name="Freeform 45"/>
                <p:cNvSpPr>
                  <a:spLocks/>
                </p:cNvSpPr>
                <p:nvPr/>
              </p:nvSpPr>
              <p:spPr bwMode="auto">
                <a:xfrm>
                  <a:off x="2558" y="3015"/>
                  <a:ext cx="78" cy="241"/>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774" name="Freeform 46"/>
                <p:cNvSpPr>
                  <a:spLocks/>
                </p:cNvSpPr>
                <p:nvPr/>
              </p:nvSpPr>
              <p:spPr bwMode="auto">
                <a:xfrm>
                  <a:off x="2561" y="3018"/>
                  <a:ext cx="75" cy="233"/>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841775" name="Freeform 47"/>
                <p:cNvSpPr>
                  <a:spLocks/>
                </p:cNvSpPr>
                <p:nvPr/>
              </p:nvSpPr>
              <p:spPr bwMode="auto">
                <a:xfrm>
                  <a:off x="2563" y="3023"/>
                  <a:ext cx="70" cy="225"/>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841776" name="Freeform 48"/>
                <p:cNvSpPr>
                  <a:spLocks/>
                </p:cNvSpPr>
                <p:nvPr/>
              </p:nvSpPr>
              <p:spPr bwMode="auto">
                <a:xfrm>
                  <a:off x="2568" y="3029"/>
                  <a:ext cx="63" cy="214"/>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841777" name="Freeform 49"/>
                <p:cNvSpPr>
                  <a:spLocks/>
                </p:cNvSpPr>
                <p:nvPr/>
              </p:nvSpPr>
              <p:spPr bwMode="auto">
                <a:xfrm>
                  <a:off x="2568" y="3034"/>
                  <a:ext cx="63" cy="206"/>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841778" name="Freeform 50"/>
                <p:cNvSpPr>
                  <a:spLocks/>
                </p:cNvSpPr>
                <p:nvPr/>
              </p:nvSpPr>
              <p:spPr bwMode="auto">
                <a:xfrm>
                  <a:off x="2571" y="3037"/>
                  <a:ext cx="61" cy="198"/>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841779" name="Freeform 51"/>
                <p:cNvSpPr>
                  <a:spLocks/>
                </p:cNvSpPr>
                <p:nvPr/>
              </p:nvSpPr>
              <p:spPr bwMode="auto">
                <a:xfrm>
                  <a:off x="2573" y="3042"/>
                  <a:ext cx="58" cy="190"/>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841780" name="Freeform 52"/>
                <p:cNvSpPr>
                  <a:spLocks/>
                </p:cNvSpPr>
                <p:nvPr/>
              </p:nvSpPr>
              <p:spPr bwMode="auto">
                <a:xfrm>
                  <a:off x="2575" y="3048"/>
                  <a:ext cx="53" cy="179"/>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841781" name="Freeform 53"/>
                <p:cNvSpPr>
                  <a:spLocks/>
                </p:cNvSpPr>
                <p:nvPr/>
              </p:nvSpPr>
              <p:spPr bwMode="auto">
                <a:xfrm>
                  <a:off x="2578" y="3053"/>
                  <a:ext cx="51" cy="171"/>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841782" name="Freeform 54"/>
                <p:cNvSpPr>
                  <a:spLocks/>
                </p:cNvSpPr>
                <p:nvPr/>
              </p:nvSpPr>
              <p:spPr bwMode="auto">
                <a:xfrm>
                  <a:off x="2580" y="3059"/>
                  <a:ext cx="48" cy="160"/>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841783" name="Freeform 55"/>
                <p:cNvSpPr>
                  <a:spLocks/>
                </p:cNvSpPr>
                <p:nvPr/>
              </p:nvSpPr>
              <p:spPr bwMode="auto">
                <a:xfrm>
                  <a:off x="2583" y="3064"/>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841784" name="Freeform 56"/>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841785" name="Freeform 57"/>
                <p:cNvSpPr>
                  <a:spLocks/>
                </p:cNvSpPr>
                <p:nvPr/>
              </p:nvSpPr>
              <p:spPr bwMode="auto">
                <a:xfrm>
                  <a:off x="2588" y="3072"/>
                  <a:ext cx="39" cy="136"/>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841786" name="Freeform 58"/>
                <p:cNvSpPr>
                  <a:spLocks/>
                </p:cNvSpPr>
                <p:nvPr/>
              </p:nvSpPr>
              <p:spPr bwMode="auto">
                <a:xfrm>
                  <a:off x="2406" y="3107"/>
                  <a:ext cx="44" cy="350"/>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841787" name="Freeform 59"/>
                <p:cNvSpPr>
                  <a:spLocks/>
                </p:cNvSpPr>
                <p:nvPr/>
              </p:nvSpPr>
              <p:spPr bwMode="auto">
                <a:xfrm>
                  <a:off x="2452" y="3107"/>
                  <a:ext cx="31" cy="350"/>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841788" name="Freeform 60"/>
                <p:cNvSpPr>
                  <a:spLocks/>
                </p:cNvSpPr>
                <p:nvPr/>
              </p:nvSpPr>
              <p:spPr bwMode="auto">
                <a:xfrm>
                  <a:off x="2345" y="3463"/>
                  <a:ext cx="184" cy="130"/>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dirty="0">
                    <a:latin typeface="Arial" charset="0"/>
                    <a:cs typeface="Arial" charset="0"/>
                  </a:endParaRPr>
                </a:p>
              </p:txBody>
            </p:sp>
            <p:sp>
              <p:nvSpPr>
                <p:cNvPr id="841789" name="Freeform 61"/>
                <p:cNvSpPr>
                  <a:spLocks/>
                </p:cNvSpPr>
                <p:nvPr/>
              </p:nvSpPr>
              <p:spPr bwMode="auto">
                <a:xfrm>
                  <a:off x="2350" y="3465"/>
                  <a:ext cx="172" cy="130"/>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dirty="0">
                    <a:latin typeface="Arial" charset="0"/>
                    <a:cs typeface="Arial" charset="0"/>
                  </a:endParaRPr>
                </a:p>
              </p:txBody>
            </p:sp>
            <p:sp>
              <p:nvSpPr>
                <p:cNvPr id="841790" name="Freeform 62"/>
                <p:cNvSpPr>
                  <a:spLocks/>
                </p:cNvSpPr>
                <p:nvPr/>
              </p:nvSpPr>
              <p:spPr bwMode="auto">
                <a:xfrm>
                  <a:off x="2357" y="3465"/>
                  <a:ext cx="160" cy="130"/>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dirty="0">
                    <a:latin typeface="Arial" charset="0"/>
                    <a:cs typeface="Arial" charset="0"/>
                  </a:endParaRPr>
                </a:p>
              </p:txBody>
            </p:sp>
            <p:sp>
              <p:nvSpPr>
                <p:cNvPr id="841791" name="Freeform 63"/>
                <p:cNvSpPr>
                  <a:spLocks/>
                </p:cNvSpPr>
                <p:nvPr/>
              </p:nvSpPr>
              <p:spPr bwMode="auto">
                <a:xfrm>
                  <a:off x="2362" y="3465"/>
                  <a:ext cx="148" cy="130"/>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dirty="0">
                    <a:latin typeface="Arial" charset="0"/>
                    <a:cs typeface="Arial" charset="0"/>
                  </a:endParaRPr>
                </a:p>
              </p:txBody>
            </p:sp>
            <p:sp>
              <p:nvSpPr>
                <p:cNvPr id="841792" name="Freeform 64"/>
                <p:cNvSpPr>
                  <a:spLocks/>
                </p:cNvSpPr>
                <p:nvPr/>
              </p:nvSpPr>
              <p:spPr bwMode="auto">
                <a:xfrm>
                  <a:off x="2370" y="3465"/>
                  <a:ext cx="136" cy="130"/>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dirty="0">
                    <a:latin typeface="Arial" charset="0"/>
                    <a:cs typeface="Arial" charset="0"/>
                  </a:endParaRPr>
                </a:p>
              </p:txBody>
            </p:sp>
            <p:sp>
              <p:nvSpPr>
                <p:cNvPr id="841793" name="Freeform 65"/>
                <p:cNvSpPr>
                  <a:spLocks/>
                </p:cNvSpPr>
                <p:nvPr/>
              </p:nvSpPr>
              <p:spPr bwMode="auto">
                <a:xfrm>
                  <a:off x="2374" y="3468"/>
                  <a:ext cx="124" cy="127"/>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dirty="0">
                    <a:latin typeface="Arial" charset="0"/>
                    <a:cs typeface="Arial" charset="0"/>
                  </a:endParaRPr>
                </a:p>
              </p:txBody>
            </p:sp>
            <p:sp>
              <p:nvSpPr>
                <p:cNvPr id="841794" name="Freeform 66"/>
                <p:cNvSpPr>
                  <a:spLocks/>
                </p:cNvSpPr>
                <p:nvPr/>
              </p:nvSpPr>
              <p:spPr bwMode="auto">
                <a:xfrm>
                  <a:off x="2382" y="3468"/>
                  <a:ext cx="111" cy="127"/>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dirty="0">
                    <a:latin typeface="Arial" charset="0"/>
                    <a:cs typeface="Arial" charset="0"/>
                  </a:endParaRPr>
                </a:p>
              </p:txBody>
            </p:sp>
            <p:sp>
              <p:nvSpPr>
                <p:cNvPr id="841795" name="Freeform 67"/>
                <p:cNvSpPr>
                  <a:spLocks/>
                </p:cNvSpPr>
                <p:nvPr/>
              </p:nvSpPr>
              <p:spPr bwMode="auto">
                <a:xfrm>
                  <a:off x="2386" y="3468"/>
                  <a:ext cx="102" cy="127"/>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dirty="0">
                    <a:latin typeface="Arial" charset="0"/>
                    <a:cs typeface="Arial" charset="0"/>
                  </a:endParaRPr>
                </a:p>
              </p:txBody>
            </p:sp>
            <p:sp>
              <p:nvSpPr>
                <p:cNvPr id="841796" name="Freeform 68"/>
                <p:cNvSpPr>
                  <a:spLocks/>
                </p:cNvSpPr>
                <p:nvPr/>
              </p:nvSpPr>
              <p:spPr bwMode="auto">
                <a:xfrm>
                  <a:off x="2391" y="3468"/>
                  <a:ext cx="90" cy="127"/>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dirty="0">
                    <a:latin typeface="Arial" charset="0"/>
                    <a:cs typeface="Arial" charset="0"/>
                  </a:endParaRPr>
                </a:p>
              </p:txBody>
            </p:sp>
            <p:sp>
              <p:nvSpPr>
                <p:cNvPr id="841797" name="Freeform 69"/>
                <p:cNvSpPr>
                  <a:spLocks/>
                </p:cNvSpPr>
                <p:nvPr/>
              </p:nvSpPr>
              <p:spPr bwMode="auto">
                <a:xfrm>
                  <a:off x="2399" y="3471"/>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dirty="0">
                    <a:latin typeface="Arial" charset="0"/>
                    <a:cs typeface="Arial" charset="0"/>
                  </a:endParaRPr>
                </a:p>
              </p:txBody>
            </p:sp>
            <p:sp>
              <p:nvSpPr>
                <p:cNvPr id="841798" name="Freeform 70"/>
                <p:cNvSpPr>
                  <a:spLocks/>
                </p:cNvSpPr>
                <p:nvPr/>
              </p:nvSpPr>
              <p:spPr bwMode="auto">
                <a:xfrm>
                  <a:off x="2403" y="3471"/>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dirty="0">
                    <a:latin typeface="Arial" charset="0"/>
                    <a:cs typeface="Arial" charset="0"/>
                  </a:endParaRPr>
                </a:p>
              </p:txBody>
            </p:sp>
            <p:sp>
              <p:nvSpPr>
                <p:cNvPr id="841799" name="Freeform 71"/>
                <p:cNvSpPr>
                  <a:spLocks/>
                </p:cNvSpPr>
                <p:nvPr/>
              </p:nvSpPr>
              <p:spPr bwMode="auto">
                <a:xfrm>
                  <a:off x="2411" y="3471"/>
                  <a:ext cx="53" cy="125"/>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dirty="0">
                    <a:latin typeface="Arial" charset="0"/>
                    <a:cs typeface="Arial" charset="0"/>
                  </a:endParaRPr>
                </a:p>
              </p:txBody>
            </p:sp>
            <p:sp>
              <p:nvSpPr>
                <p:cNvPr id="841800" name="Freeform 72"/>
                <p:cNvSpPr>
                  <a:spLocks/>
                </p:cNvSpPr>
                <p:nvPr/>
              </p:nvSpPr>
              <p:spPr bwMode="auto">
                <a:xfrm>
                  <a:off x="2416" y="3471"/>
                  <a:ext cx="44" cy="125"/>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dirty="0">
                    <a:latin typeface="Arial" charset="0"/>
                    <a:cs typeface="Arial" charset="0"/>
                  </a:endParaRPr>
                </a:p>
              </p:txBody>
            </p:sp>
            <p:sp>
              <p:nvSpPr>
                <p:cNvPr id="841801" name="Freeform 73"/>
                <p:cNvSpPr>
                  <a:spLocks/>
                </p:cNvSpPr>
                <p:nvPr/>
              </p:nvSpPr>
              <p:spPr bwMode="auto">
                <a:xfrm>
                  <a:off x="2360" y="3517"/>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dirty="0">
                    <a:latin typeface="Arial" charset="0"/>
                    <a:cs typeface="Arial" charset="0"/>
                  </a:endParaRPr>
                </a:p>
              </p:txBody>
            </p:sp>
            <p:sp>
              <p:nvSpPr>
                <p:cNvPr id="841802" name="Freeform 74"/>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03" name="Freeform 75"/>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04" name="Freeform 76"/>
                <p:cNvSpPr>
                  <a:spLocks/>
                </p:cNvSpPr>
                <p:nvPr/>
              </p:nvSpPr>
              <p:spPr bwMode="auto">
                <a:xfrm>
                  <a:off x="2360" y="3468"/>
                  <a:ext cx="162" cy="5"/>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05" name="Freeform 77"/>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06" name="Freeform 78"/>
                <p:cNvSpPr>
                  <a:spLocks/>
                </p:cNvSpPr>
                <p:nvPr/>
              </p:nvSpPr>
              <p:spPr bwMode="auto">
                <a:xfrm>
                  <a:off x="2401" y="3509"/>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07" name="Freeform 79"/>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08" name="Freeform 80"/>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09" name="Freeform 81"/>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dirty="0">
                    <a:latin typeface="Arial" charset="0"/>
                    <a:cs typeface="Arial" charset="0"/>
                  </a:endParaRPr>
                </a:p>
              </p:txBody>
            </p:sp>
          </p:grpSp>
          <p:sp>
            <p:nvSpPr>
              <p:cNvPr id="841810" name="Line 82"/>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dirty="0">
                  <a:latin typeface="Arial" charset="0"/>
                  <a:cs typeface="Arial" charset="0"/>
                </a:endParaRPr>
              </a:p>
            </p:txBody>
          </p:sp>
        </p:grpSp>
      </p:grpSp>
      <p:grpSp>
        <p:nvGrpSpPr>
          <p:cNvPr id="3075" name="Group 83"/>
          <p:cNvGrpSpPr>
            <a:grpSpLocks/>
          </p:cNvGrpSpPr>
          <p:nvPr/>
        </p:nvGrpSpPr>
        <p:grpSpPr bwMode="auto">
          <a:xfrm>
            <a:off x="457200" y="0"/>
            <a:ext cx="304800" cy="1219200"/>
            <a:chOff x="192" y="0"/>
            <a:chExt cx="192" cy="768"/>
          </a:xfrm>
        </p:grpSpPr>
        <p:grpSp>
          <p:nvGrpSpPr>
            <p:cNvPr id="3081" name="Group 84"/>
            <p:cNvGrpSpPr>
              <a:grpSpLocks/>
            </p:cNvGrpSpPr>
            <p:nvPr/>
          </p:nvGrpSpPr>
          <p:grpSpPr bwMode="auto">
            <a:xfrm flipV="1">
              <a:off x="192" y="480"/>
              <a:ext cx="192" cy="288"/>
              <a:chOff x="2200" y="2828"/>
              <a:chExt cx="465" cy="781"/>
            </a:xfrm>
          </p:grpSpPr>
          <p:sp>
            <p:nvSpPr>
              <p:cNvPr id="841813" name="Freeform 85"/>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dirty="0">
                  <a:latin typeface="Arial" charset="0"/>
                  <a:cs typeface="Arial" charset="0"/>
                </a:endParaRPr>
              </a:p>
            </p:txBody>
          </p:sp>
          <p:sp>
            <p:nvSpPr>
              <p:cNvPr id="841814" name="Freeform 86"/>
              <p:cNvSpPr>
                <a:spLocks/>
              </p:cNvSpPr>
              <p:nvPr/>
            </p:nvSpPr>
            <p:spPr bwMode="auto">
              <a:xfrm>
                <a:off x="2200" y="2831"/>
                <a:ext cx="463" cy="635"/>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dirty="0">
                  <a:latin typeface="Arial" charset="0"/>
                  <a:cs typeface="Arial" charset="0"/>
                </a:endParaRPr>
              </a:p>
            </p:txBody>
          </p:sp>
          <p:sp>
            <p:nvSpPr>
              <p:cNvPr id="841815" name="Freeform 87"/>
              <p:cNvSpPr>
                <a:spLocks/>
              </p:cNvSpPr>
              <p:nvPr/>
            </p:nvSpPr>
            <p:spPr bwMode="auto">
              <a:xfrm>
                <a:off x="2202" y="2831"/>
                <a:ext cx="460" cy="635"/>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dirty="0">
                  <a:latin typeface="Arial" charset="0"/>
                  <a:cs typeface="Arial" charset="0"/>
                </a:endParaRPr>
              </a:p>
            </p:txBody>
          </p:sp>
          <p:sp>
            <p:nvSpPr>
              <p:cNvPr id="841816" name="Freeform 88"/>
              <p:cNvSpPr>
                <a:spLocks/>
              </p:cNvSpPr>
              <p:nvPr/>
            </p:nvSpPr>
            <p:spPr bwMode="auto">
              <a:xfrm>
                <a:off x="2202" y="2831"/>
                <a:ext cx="458" cy="635"/>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dirty="0">
                  <a:latin typeface="Arial" charset="0"/>
                  <a:cs typeface="Arial" charset="0"/>
                </a:endParaRPr>
              </a:p>
            </p:txBody>
          </p:sp>
          <p:sp>
            <p:nvSpPr>
              <p:cNvPr id="841817" name="Freeform 89"/>
              <p:cNvSpPr>
                <a:spLocks/>
              </p:cNvSpPr>
              <p:nvPr/>
            </p:nvSpPr>
            <p:spPr bwMode="auto">
              <a:xfrm>
                <a:off x="2205" y="2833"/>
                <a:ext cx="455" cy="632"/>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dirty="0">
                  <a:latin typeface="Arial" charset="0"/>
                  <a:cs typeface="Arial" charset="0"/>
                </a:endParaRPr>
              </a:p>
            </p:txBody>
          </p:sp>
          <p:sp>
            <p:nvSpPr>
              <p:cNvPr id="841818" name="Freeform 90"/>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dirty="0">
                  <a:latin typeface="Arial" charset="0"/>
                  <a:cs typeface="Arial" charset="0"/>
                </a:endParaRPr>
              </a:p>
            </p:txBody>
          </p:sp>
          <p:sp>
            <p:nvSpPr>
              <p:cNvPr id="841819" name="Freeform 91"/>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dirty="0">
                  <a:latin typeface="Arial" charset="0"/>
                  <a:cs typeface="Arial" charset="0"/>
                </a:endParaRPr>
              </a:p>
            </p:txBody>
          </p:sp>
          <p:sp>
            <p:nvSpPr>
              <p:cNvPr id="841820" name="Freeform 92"/>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dirty="0">
                  <a:latin typeface="Arial" charset="0"/>
                  <a:cs typeface="Arial" charset="0"/>
                </a:endParaRPr>
              </a:p>
            </p:txBody>
          </p:sp>
          <p:sp>
            <p:nvSpPr>
              <p:cNvPr id="841821" name="Freeform 93"/>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dirty="0">
                  <a:latin typeface="Arial" charset="0"/>
                  <a:cs typeface="Arial" charset="0"/>
                </a:endParaRPr>
              </a:p>
            </p:txBody>
          </p:sp>
          <p:sp>
            <p:nvSpPr>
              <p:cNvPr id="841822" name="Freeform 94"/>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dirty="0">
                  <a:latin typeface="Arial" charset="0"/>
                  <a:cs typeface="Arial" charset="0"/>
                </a:endParaRPr>
              </a:p>
            </p:txBody>
          </p:sp>
          <p:sp>
            <p:nvSpPr>
              <p:cNvPr id="841823" name="Freeform 95"/>
              <p:cNvSpPr>
                <a:spLocks/>
              </p:cNvSpPr>
              <p:nvPr/>
            </p:nvSpPr>
            <p:spPr bwMode="auto">
              <a:xfrm>
                <a:off x="2212" y="2842"/>
                <a:ext cx="438" cy="624"/>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dirty="0">
                  <a:latin typeface="Arial" charset="0"/>
                  <a:cs typeface="Arial" charset="0"/>
                </a:endParaRPr>
              </a:p>
            </p:txBody>
          </p:sp>
          <p:sp>
            <p:nvSpPr>
              <p:cNvPr id="841824" name="Freeform 96"/>
              <p:cNvSpPr>
                <a:spLocks/>
              </p:cNvSpPr>
              <p:nvPr/>
            </p:nvSpPr>
            <p:spPr bwMode="auto">
              <a:xfrm>
                <a:off x="2215" y="2844"/>
                <a:ext cx="434" cy="621"/>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dirty="0">
                  <a:latin typeface="Arial" charset="0"/>
                  <a:cs typeface="Arial" charset="0"/>
                </a:endParaRPr>
              </a:p>
            </p:txBody>
          </p:sp>
          <p:sp>
            <p:nvSpPr>
              <p:cNvPr id="841825" name="Freeform 97"/>
              <p:cNvSpPr>
                <a:spLocks/>
              </p:cNvSpPr>
              <p:nvPr/>
            </p:nvSpPr>
            <p:spPr bwMode="auto">
              <a:xfrm>
                <a:off x="2215" y="2844"/>
                <a:ext cx="434" cy="621"/>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826" name="Freeform 98"/>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827" name="Freeform 99"/>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dirty="0">
                  <a:latin typeface="Arial" charset="0"/>
                  <a:cs typeface="Arial" charset="0"/>
                </a:endParaRPr>
              </a:p>
            </p:txBody>
          </p:sp>
          <p:sp>
            <p:nvSpPr>
              <p:cNvPr id="841828" name="Freeform 100"/>
              <p:cNvSpPr>
                <a:spLocks/>
              </p:cNvSpPr>
              <p:nvPr/>
            </p:nvSpPr>
            <p:spPr bwMode="auto">
              <a:xfrm>
                <a:off x="2261" y="2885"/>
                <a:ext cx="341" cy="572"/>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dirty="0">
                  <a:latin typeface="Arial" charset="0"/>
                  <a:cs typeface="Arial" charset="0"/>
                </a:endParaRPr>
              </a:p>
            </p:txBody>
          </p:sp>
          <p:sp>
            <p:nvSpPr>
              <p:cNvPr id="841829" name="Freeform 101"/>
              <p:cNvSpPr>
                <a:spLocks/>
              </p:cNvSpPr>
              <p:nvPr/>
            </p:nvSpPr>
            <p:spPr bwMode="auto">
              <a:xfrm>
                <a:off x="2270" y="2893"/>
                <a:ext cx="320" cy="564"/>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dirty="0">
                  <a:latin typeface="Arial" charset="0"/>
                  <a:cs typeface="Arial" charset="0"/>
                </a:endParaRPr>
              </a:p>
            </p:txBody>
          </p:sp>
          <p:sp>
            <p:nvSpPr>
              <p:cNvPr id="841830" name="Freeform 102"/>
              <p:cNvSpPr>
                <a:spLocks/>
              </p:cNvSpPr>
              <p:nvPr/>
            </p:nvSpPr>
            <p:spPr bwMode="auto">
              <a:xfrm>
                <a:off x="2282" y="2899"/>
                <a:ext cx="295" cy="559"/>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dirty="0">
                  <a:latin typeface="Arial" charset="0"/>
                  <a:cs typeface="Arial" charset="0"/>
                </a:endParaRPr>
              </a:p>
            </p:txBody>
          </p:sp>
          <p:sp>
            <p:nvSpPr>
              <p:cNvPr id="841831" name="Freeform 103"/>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dirty="0">
                  <a:latin typeface="Arial" charset="0"/>
                  <a:cs typeface="Arial" charset="0"/>
                </a:endParaRPr>
              </a:p>
            </p:txBody>
          </p:sp>
          <p:sp>
            <p:nvSpPr>
              <p:cNvPr id="841832" name="Freeform 104"/>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dirty="0">
                  <a:latin typeface="Arial" charset="0"/>
                  <a:cs typeface="Arial" charset="0"/>
                </a:endParaRPr>
              </a:p>
            </p:txBody>
          </p:sp>
          <p:sp>
            <p:nvSpPr>
              <p:cNvPr id="841833" name="Freeform 105"/>
              <p:cNvSpPr>
                <a:spLocks/>
              </p:cNvSpPr>
              <p:nvPr/>
            </p:nvSpPr>
            <p:spPr bwMode="auto">
              <a:xfrm>
                <a:off x="2314" y="2920"/>
                <a:ext cx="228" cy="537"/>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dirty="0">
                  <a:latin typeface="Arial" charset="0"/>
                  <a:cs typeface="Arial" charset="0"/>
                </a:endParaRPr>
              </a:p>
            </p:txBody>
          </p:sp>
          <p:sp>
            <p:nvSpPr>
              <p:cNvPr id="841834" name="Freeform 106"/>
              <p:cNvSpPr>
                <a:spLocks/>
              </p:cNvSpPr>
              <p:nvPr/>
            </p:nvSpPr>
            <p:spPr bwMode="auto">
              <a:xfrm>
                <a:off x="2324" y="2928"/>
                <a:ext cx="208" cy="529"/>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dirty="0">
                  <a:latin typeface="Arial" charset="0"/>
                  <a:cs typeface="Arial" charset="0"/>
                </a:endParaRPr>
              </a:p>
            </p:txBody>
          </p:sp>
          <p:sp>
            <p:nvSpPr>
              <p:cNvPr id="841835" name="Freeform 107"/>
              <p:cNvSpPr>
                <a:spLocks/>
              </p:cNvSpPr>
              <p:nvPr/>
            </p:nvSpPr>
            <p:spPr bwMode="auto">
              <a:xfrm>
                <a:off x="2333" y="2934"/>
                <a:ext cx="189" cy="523"/>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dirty="0">
                  <a:latin typeface="Arial" charset="0"/>
                  <a:cs typeface="Arial" charset="0"/>
                </a:endParaRPr>
              </a:p>
            </p:txBody>
          </p:sp>
          <p:sp>
            <p:nvSpPr>
              <p:cNvPr id="841836" name="Freeform 108"/>
              <p:cNvSpPr>
                <a:spLocks/>
              </p:cNvSpPr>
              <p:nvPr/>
            </p:nvSpPr>
            <p:spPr bwMode="auto">
              <a:xfrm>
                <a:off x="2343" y="2939"/>
                <a:ext cx="172" cy="518"/>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dirty="0">
                  <a:latin typeface="Arial" charset="0"/>
                  <a:cs typeface="Arial" charset="0"/>
                </a:endParaRPr>
              </a:p>
            </p:txBody>
          </p:sp>
          <p:sp>
            <p:nvSpPr>
              <p:cNvPr id="841837" name="Freeform 109"/>
              <p:cNvSpPr>
                <a:spLocks/>
              </p:cNvSpPr>
              <p:nvPr/>
            </p:nvSpPr>
            <p:spPr bwMode="auto">
              <a:xfrm>
                <a:off x="2353" y="2947"/>
                <a:ext cx="157" cy="510"/>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dirty="0">
                  <a:latin typeface="Arial" charset="0"/>
                  <a:cs typeface="Arial" charset="0"/>
                </a:endParaRPr>
              </a:p>
            </p:txBody>
          </p:sp>
          <p:sp>
            <p:nvSpPr>
              <p:cNvPr id="841838" name="Freeform 110"/>
              <p:cNvSpPr>
                <a:spLocks/>
              </p:cNvSpPr>
              <p:nvPr/>
            </p:nvSpPr>
            <p:spPr bwMode="auto">
              <a:xfrm>
                <a:off x="2362" y="2953"/>
                <a:ext cx="140" cy="504"/>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dirty="0">
                  <a:latin typeface="Arial" charset="0"/>
                  <a:cs typeface="Arial" charset="0"/>
                </a:endParaRPr>
              </a:p>
            </p:txBody>
          </p:sp>
          <p:sp>
            <p:nvSpPr>
              <p:cNvPr id="841839" name="Freeform 111"/>
              <p:cNvSpPr>
                <a:spLocks/>
              </p:cNvSpPr>
              <p:nvPr/>
            </p:nvSpPr>
            <p:spPr bwMode="auto">
              <a:xfrm>
                <a:off x="2227" y="2869"/>
                <a:ext cx="148" cy="285"/>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840" name="Freeform 112"/>
              <p:cNvSpPr>
                <a:spLocks/>
              </p:cNvSpPr>
              <p:nvPr/>
            </p:nvSpPr>
            <p:spPr bwMode="auto">
              <a:xfrm>
                <a:off x="2229" y="2869"/>
                <a:ext cx="143" cy="282"/>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841841" name="Freeform 113"/>
              <p:cNvSpPr>
                <a:spLocks/>
              </p:cNvSpPr>
              <p:nvPr/>
            </p:nvSpPr>
            <p:spPr bwMode="auto">
              <a:xfrm>
                <a:off x="2229" y="2871"/>
                <a:ext cx="143" cy="277"/>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841842" name="Freeform 114"/>
              <p:cNvSpPr>
                <a:spLocks/>
              </p:cNvSpPr>
              <p:nvPr/>
            </p:nvSpPr>
            <p:spPr bwMode="auto">
              <a:xfrm>
                <a:off x="2231" y="2874"/>
                <a:ext cx="138" cy="268"/>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841843" name="Freeform 115"/>
              <p:cNvSpPr>
                <a:spLocks/>
              </p:cNvSpPr>
              <p:nvPr/>
            </p:nvSpPr>
            <p:spPr bwMode="auto">
              <a:xfrm>
                <a:off x="2231" y="2874"/>
                <a:ext cx="136" cy="266"/>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841844" name="Freeform 116"/>
              <p:cNvSpPr>
                <a:spLocks/>
              </p:cNvSpPr>
              <p:nvPr/>
            </p:nvSpPr>
            <p:spPr bwMode="auto">
              <a:xfrm>
                <a:off x="2234" y="2874"/>
                <a:ext cx="131" cy="260"/>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841845" name="Freeform 117"/>
              <p:cNvSpPr>
                <a:spLocks/>
              </p:cNvSpPr>
              <p:nvPr/>
            </p:nvSpPr>
            <p:spPr bwMode="auto">
              <a:xfrm>
                <a:off x="2234" y="2877"/>
                <a:ext cx="128" cy="255"/>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841846" name="Freeform 118"/>
              <p:cNvSpPr>
                <a:spLocks/>
              </p:cNvSpPr>
              <p:nvPr/>
            </p:nvSpPr>
            <p:spPr bwMode="auto">
              <a:xfrm>
                <a:off x="2234" y="2877"/>
                <a:ext cx="126" cy="249"/>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841847" name="Freeform 119"/>
              <p:cNvSpPr>
                <a:spLocks/>
              </p:cNvSpPr>
              <p:nvPr/>
            </p:nvSpPr>
            <p:spPr bwMode="auto">
              <a:xfrm>
                <a:off x="2236" y="2877"/>
                <a:ext cx="121" cy="247"/>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841848" name="Freeform 120"/>
              <p:cNvSpPr>
                <a:spLocks/>
              </p:cNvSpPr>
              <p:nvPr/>
            </p:nvSpPr>
            <p:spPr bwMode="auto">
              <a:xfrm>
                <a:off x="2239" y="2880"/>
                <a:ext cx="116" cy="241"/>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841849" name="Freeform 121"/>
              <p:cNvSpPr>
                <a:spLocks/>
              </p:cNvSpPr>
              <p:nvPr/>
            </p:nvSpPr>
            <p:spPr bwMode="auto">
              <a:xfrm>
                <a:off x="2239" y="2882"/>
                <a:ext cx="116" cy="233"/>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841850" name="Freeform 122"/>
              <p:cNvSpPr>
                <a:spLocks/>
              </p:cNvSpPr>
              <p:nvPr/>
            </p:nvSpPr>
            <p:spPr bwMode="auto">
              <a:xfrm>
                <a:off x="2241" y="2882"/>
                <a:ext cx="111" cy="231"/>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841851" name="Freeform 123"/>
              <p:cNvSpPr>
                <a:spLocks/>
              </p:cNvSpPr>
              <p:nvPr/>
            </p:nvSpPr>
            <p:spPr bwMode="auto">
              <a:xfrm>
                <a:off x="2241" y="2882"/>
                <a:ext cx="109" cy="225"/>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841852" name="Freeform 124"/>
              <p:cNvSpPr>
                <a:spLocks/>
              </p:cNvSpPr>
              <p:nvPr/>
            </p:nvSpPr>
            <p:spPr bwMode="auto">
              <a:xfrm>
                <a:off x="2558" y="3015"/>
                <a:ext cx="78" cy="241"/>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dirty="0">
                  <a:latin typeface="Arial" charset="0"/>
                  <a:cs typeface="Arial" charset="0"/>
                </a:endParaRPr>
              </a:p>
            </p:txBody>
          </p:sp>
          <p:sp>
            <p:nvSpPr>
              <p:cNvPr id="841853" name="Freeform 125"/>
              <p:cNvSpPr>
                <a:spLocks/>
              </p:cNvSpPr>
              <p:nvPr/>
            </p:nvSpPr>
            <p:spPr bwMode="auto">
              <a:xfrm>
                <a:off x="2561" y="3018"/>
                <a:ext cx="75" cy="233"/>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dirty="0">
                  <a:latin typeface="Arial" charset="0"/>
                  <a:cs typeface="Arial" charset="0"/>
                </a:endParaRPr>
              </a:p>
            </p:txBody>
          </p:sp>
          <p:sp>
            <p:nvSpPr>
              <p:cNvPr id="841854" name="Freeform 126"/>
              <p:cNvSpPr>
                <a:spLocks/>
              </p:cNvSpPr>
              <p:nvPr/>
            </p:nvSpPr>
            <p:spPr bwMode="auto">
              <a:xfrm>
                <a:off x="2563" y="3023"/>
                <a:ext cx="70" cy="225"/>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dirty="0">
                  <a:latin typeface="Arial" charset="0"/>
                  <a:cs typeface="Arial" charset="0"/>
                </a:endParaRPr>
              </a:p>
            </p:txBody>
          </p:sp>
          <p:sp>
            <p:nvSpPr>
              <p:cNvPr id="841855" name="Freeform 127"/>
              <p:cNvSpPr>
                <a:spLocks/>
              </p:cNvSpPr>
              <p:nvPr/>
            </p:nvSpPr>
            <p:spPr bwMode="auto">
              <a:xfrm>
                <a:off x="2568" y="3029"/>
                <a:ext cx="63" cy="214"/>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dirty="0">
                  <a:latin typeface="Arial" charset="0"/>
                  <a:cs typeface="Arial" charset="0"/>
                </a:endParaRPr>
              </a:p>
            </p:txBody>
          </p:sp>
          <p:sp>
            <p:nvSpPr>
              <p:cNvPr id="841856" name="Freeform 128"/>
              <p:cNvSpPr>
                <a:spLocks/>
              </p:cNvSpPr>
              <p:nvPr/>
            </p:nvSpPr>
            <p:spPr bwMode="auto">
              <a:xfrm>
                <a:off x="2568" y="3034"/>
                <a:ext cx="63" cy="206"/>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dirty="0">
                  <a:latin typeface="Arial" charset="0"/>
                  <a:cs typeface="Arial" charset="0"/>
                </a:endParaRPr>
              </a:p>
            </p:txBody>
          </p:sp>
          <p:sp>
            <p:nvSpPr>
              <p:cNvPr id="841857" name="Freeform 129"/>
              <p:cNvSpPr>
                <a:spLocks/>
              </p:cNvSpPr>
              <p:nvPr/>
            </p:nvSpPr>
            <p:spPr bwMode="auto">
              <a:xfrm>
                <a:off x="2571" y="3037"/>
                <a:ext cx="61" cy="198"/>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dirty="0">
                  <a:latin typeface="Arial" charset="0"/>
                  <a:cs typeface="Arial" charset="0"/>
                </a:endParaRPr>
              </a:p>
            </p:txBody>
          </p:sp>
          <p:sp>
            <p:nvSpPr>
              <p:cNvPr id="841858" name="Freeform 130"/>
              <p:cNvSpPr>
                <a:spLocks/>
              </p:cNvSpPr>
              <p:nvPr/>
            </p:nvSpPr>
            <p:spPr bwMode="auto">
              <a:xfrm>
                <a:off x="2573" y="3042"/>
                <a:ext cx="58" cy="190"/>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dirty="0">
                  <a:latin typeface="Arial" charset="0"/>
                  <a:cs typeface="Arial" charset="0"/>
                </a:endParaRPr>
              </a:p>
            </p:txBody>
          </p:sp>
          <p:sp>
            <p:nvSpPr>
              <p:cNvPr id="841859" name="Freeform 131"/>
              <p:cNvSpPr>
                <a:spLocks/>
              </p:cNvSpPr>
              <p:nvPr/>
            </p:nvSpPr>
            <p:spPr bwMode="auto">
              <a:xfrm>
                <a:off x="2575" y="3048"/>
                <a:ext cx="53" cy="179"/>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dirty="0">
                  <a:latin typeface="Arial" charset="0"/>
                  <a:cs typeface="Arial" charset="0"/>
                </a:endParaRPr>
              </a:p>
            </p:txBody>
          </p:sp>
          <p:sp>
            <p:nvSpPr>
              <p:cNvPr id="841860" name="Freeform 132"/>
              <p:cNvSpPr>
                <a:spLocks/>
              </p:cNvSpPr>
              <p:nvPr/>
            </p:nvSpPr>
            <p:spPr bwMode="auto">
              <a:xfrm>
                <a:off x="2578" y="3053"/>
                <a:ext cx="51" cy="171"/>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dirty="0">
                  <a:latin typeface="Arial" charset="0"/>
                  <a:cs typeface="Arial" charset="0"/>
                </a:endParaRPr>
              </a:p>
            </p:txBody>
          </p:sp>
          <p:sp>
            <p:nvSpPr>
              <p:cNvPr id="841861" name="Freeform 133"/>
              <p:cNvSpPr>
                <a:spLocks/>
              </p:cNvSpPr>
              <p:nvPr/>
            </p:nvSpPr>
            <p:spPr bwMode="auto">
              <a:xfrm>
                <a:off x="2580" y="3059"/>
                <a:ext cx="48" cy="160"/>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dirty="0">
                  <a:latin typeface="Arial" charset="0"/>
                  <a:cs typeface="Arial" charset="0"/>
                </a:endParaRPr>
              </a:p>
            </p:txBody>
          </p:sp>
          <p:sp>
            <p:nvSpPr>
              <p:cNvPr id="841862" name="Freeform 134"/>
              <p:cNvSpPr>
                <a:spLocks/>
              </p:cNvSpPr>
              <p:nvPr/>
            </p:nvSpPr>
            <p:spPr bwMode="auto">
              <a:xfrm>
                <a:off x="2583" y="3064"/>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dirty="0">
                  <a:latin typeface="Arial" charset="0"/>
                  <a:cs typeface="Arial" charset="0"/>
                </a:endParaRPr>
              </a:p>
            </p:txBody>
          </p:sp>
          <p:sp>
            <p:nvSpPr>
              <p:cNvPr id="841863" name="Freeform 135"/>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dirty="0">
                  <a:latin typeface="Arial" charset="0"/>
                  <a:cs typeface="Arial" charset="0"/>
                </a:endParaRPr>
              </a:p>
            </p:txBody>
          </p:sp>
          <p:sp>
            <p:nvSpPr>
              <p:cNvPr id="841864" name="Freeform 136"/>
              <p:cNvSpPr>
                <a:spLocks/>
              </p:cNvSpPr>
              <p:nvPr/>
            </p:nvSpPr>
            <p:spPr bwMode="auto">
              <a:xfrm>
                <a:off x="2588" y="3072"/>
                <a:ext cx="39" cy="136"/>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dirty="0">
                  <a:latin typeface="Arial" charset="0"/>
                  <a:cs typeface="Arial" charset="0"/>
                </a:endParaRPr>
              </a:p>
            </p:txBody>
          </p:sp>
          <p:sp>
            <p:nvSpPr>
              <p:cNvPr id="841865" name="Freeform 137"/>
              <p:cNvSpPr>
                <a:spLocks/>
              </p:cNvSpPr>
              <p:nvPr/>
            </p:nvSpPr>
            <p:spPr bwMode="auto">
              <a:xfrm>
                <a:off x="2406" y="3107"/>
                <a:ext cx="44" cy="350"/>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841866" name="Freeform 138"/>
              <p:cNvSpPr>
                <a:spLocks/>
              </p:cNvSpPr>
              <p:nvPr/>
            </p:nvSpPr>
            <p:spPr bwMode="auto">
              <a:xfrm>
                <a:off x="2452" y="3107"/>
                <a:ext cx="31" cy="350"/>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dirty="0">
                  <a:latin typeface="Arial" charset="0"/>
                  <a:cs typeface="Arial" charset="0"/>
                </a:endParaRPr>
              </a:p>
            </p:txBody>
          </p:sp>
          <p:sp>
            <p:nvSpPr>
              <p:cNvPr id="841867" name="Freeform 139"/>
              <p:cNvSpPr>
                <a:spLocks/>
              </p:cNvSpPr>
              <p:nvPr/>
            </p:nvSpPr>
            <p:spPr bwMode="auto">
              <a:xfrm>
                <a:off x="2345" y="3463"/>
                <a:ext cx="184" cy="130"/>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dirty="0">
                  <a:latin typeface="Arial" charset="0"/>
                  <a:cs typeface="Arial" charset="0"/>
                </a:endParaRPr>
              </a:p>
            </p:txBody>
          </p:sp>
          <p:sp>
            <p:nvSpPr>
              <p:cNvPr id="841868" name="Freeform 140"/>
              <p:cNvSpPr>
                <a:spLocks/>
              </p:cNvSpPr>
              <p:nvPr/>
            </p:nvSpPr>
            <p:spPr bwMode="auto">
              <a:xfrm>
                <a:off x="2350" y="3465"/>
                <a:ext cx="172" cy="130"/>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dirty="0">
                  <a:latin typeface="Arial" charset="0"/>
                  <a:cs typeface="Arial" charset="0"/>
                </a:endParaRPr>
              </a:p>
            </p:txBody>
          </p:sp>
          <p:sp>
            <p:nvSpPr>
              <p:cNvPr id="841869" name="Freeform 141"/>
              <p:cNvSpPr>
                <a:spLocks/>
              </p:cNvSpPr>
              <p:nvPr/>
            </p:nvSpPr>
            <p:spPr bwMode="auto">
              <a:xfrm>
                <a:off x="2357" y="3465"/>
                <a:ext cx="160" cy="130"/>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dirty="0">
                  <a:latin typeface="Arial" charset="0"/>
                  <a:cs typeface="Arial" charset="0"/>
                </a:endParaRPr>
              </a:p>
            </p:txBody>
          </p:sp>
          <p:sp>
            <p:nvSpPr>
              <p:cNvPr id="841870" name="Freeform 142"/>
              <p:cNvSpPr>
                <a:spLocks/>
              </p:cNvSpPr>
              <p:nvPr/>
            </p:nvSpPr>
            <p:spPr bwMode="auto">
              <a:xfrm>
                <a:off x="2362" y="3465"/>
                <a:ext cx="148" cy="130"/>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dirty="0">
                  <a:latin typeface="Arial" charset="0"/>
                  <a:cs typeface="Arial" charset="0"/>
                </a:endParaRPr>
              </a:p>
            </p:txBody>
          </p:sp>
          <p:sp>
            <p:nvSpPr>
              <p:cNvPr id="841871" name="Freeform 143"/>
              <p:cNvSpPr>
                <a:spLocks/>
              </p:cNvSpPr>
              <p:nvPr/>
            </p:nvSpPr>
            <p:spPr bwMode="auto">
              <a:xfrm>
                <a:off x="2370" y="3465"/>
                <a:ext cx="136" cy="130"/>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dirty="0">
                  <a:latin typeface="Arial" charset="0"/>
                  <a:cs typeface="Arial" charset="0"/>
                </a:endParaRPr>
              </a:p>
            </p:txBody>
          </p:sp>
          <p:sp>
            <p:nvSpPr>
              <p:cNvPr id="841872" name="Freeform 144"/>
              <p:cNvSpPr>
                <a:spLocks/>
              </p:cNvSpPr>
              <p:nvPr/>
            </p:nvSpPr>
            <p:spPr bwMode="auto">
              <a:xfrm>
                <a:off x="2374" y="3468"/>
                <a:ext cx="124" cy="127"/>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dirty="0">
                  <a:latin typeface="Arial" charset="0"/>
                  <a:cs typeface="Arial" charset="0"/>
                </a:endParaRPr>
              </a:p>
            </p:txBody>
          </p:sp>
          <p:sp>
            <p:nvSpPr>
              <p:cNvPr id="841873" name="Freeform 145"/>
              <p:cNvSpPr>
                <a:spLocks/>
              </p:cNvSpPr>
              <p:nvPr/>
            </p:nvSpPr>
            <p:spPr bwMode="auto">
              <a:xfrm>
                <a:off x="2382" y="3468"/>
                <a:ext cx="111" cy="127"/>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dirty="0">
                  <a:latin typeface="Arial" charset="0"/>
                  <a:cs typeface="Arial" charset="0"/>
                </a:endParaRPr>
              </a:p>
            </p:txBody>
          </p:sp>
          <p:sp>
            <p:nvSpPr>
              <p:cNvPr id="841874" name="Freeform 146"/>
              <p:cNvSpPr>
                <a:spLocks/>
              </p:cNvSpPr>
              <p:nvPr/>
            </p:nvSpPr>
            <p:spPr bwMode="auto">
              <a:xfrm>
                <a:off x="2386" y="3468"/>
                <a:ext cx="102" cy="127"/>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dirty="0">
                  <a:latin typeface="Arial" charset="0"/>
                  <a:cs typeface="Arial" charset="0"/>
                </a:endParaRPr>
              </a:p>
            </p:txBody>
          </p:sp>
          <p:sp>
            <p:nvSpPr>
              <p:cNvPr id="841875" name="Freeform 147"/>
              <p:cNvSpPr>
                <a:spLocks/>
              </p:cNvSpPr>
              <p:nvPr/>
            </p:nvSpPr>
            <p:spPr bwMode="auto">
              <a:xfrm>
                <a:off x="2391" y="3468"/>
                <a:ext cx="90" cy="127"/>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dirty="0">
                  <a:latin typeface="Arial" charset="0"/>
                  <a:cs typeface="Arial" charset="0"/>
                </a:endParaRPr>
              </a:p>
            </p:txBody>
          </p:sp>
          <p:sp>
            <p:nvSpPr>
              <p:cNvPr id="841876" name="Freeform 148"/>
              <p:cNvSpPr>
                <a:spLocks/>
              </p:cNvSpPr>
              <p:nvPr/>
            </p:nvSpPr>
            <p:spPr bwMode="auto">
              <a:xfrm>
                <a:off x="2399" y="3471"/>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dirty="0">
                  <a:latin typeface="Arial" charset="0"/>
                  <a:cs typeface="Arial" charset="0"/>
                </a:endParaRPr>
              </a:p>
            </p:txBody>
          </p:sp>
          <p:sp>
            <p:nvSpPr>
              <p:cNvPr id="841877" name="Freeform 149"/>
              <p:cNvSpPr>
                <a:spLocks/>
              </p:cNvSpPr>
              <p:nvPr/>
            </p:nvSpPr>
            <p:spPr bwMode="auto">
              <a:xfrm>
                <a:off x="2403" y="3471"/>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dirty="0">
                  <a:latin typeface="Arial" charset="0"/>
                  <a:cs typeface="Arial" charset="0"/>
                </a:endParaRPr>
              </a:p>
            </p:txBody>
          </p:sp>
          <p:sp>
            <p:nvSpPr>
              <p:cNvPr id="841878" name="Freeform 150"/>
              <p:cNvSpPr>
                <a:spLocks/>
              </p:cNvSpPr>
              <p:nvPr/>
            </p:nvSpPr>
            <p:spPr bwMode="auto">
              <a:xfrm>
                <a:off x="2411" y="3471"/>
                <a:ext cx="53" cy="125"/>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dirty="0">
                  <a:latin typeface="Arial" charset="0"/>
                  <a:cs typeface="Arial" charset="0"/>
                </a:endParaRPr>
              </a:p>
            </p:txBody>
          </p:sp>
          <p:sp>
            <p:nvSpPr>
              <p:cNvPr id="841879" name="Freeform 151"/>
              <p:cNvSpPr>
                <a:spLocks/>
              </p:cNvSpPr>
              <p:nvPr/>
            </p:nvSpPr>
            <p:spPr bwMode="auto">
              <a:xfrm>
                <a:off x="2416" y="3471"/>
                <a:ext cx="44" cy="125"/>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dirty="0">
                  <a:latin typeface="Arial" charset="0"/>
                  <a:cs typeface="Arial" charset="0"/>
                </a:endParaRPr>
              </a:p>
            </p:txBody>
          </p:sp>
          <p:sp>
            <p:nvSpPr>
              <p:cNvPr id="841880" name="Freeform 152"/>
              <p:cNvSpPr>
                <a:spLocks/>
              </p:cNvSpPr>
              <p:nvPr/>
            </p:nvSpPr>
            <p:spPr bwMode="auto">
              <a:xfrm>
                <a:off x="2360" y="3517"/>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dirty="0">
                  <a:latin typeface="Arial" charset="0"/>
                  <a:cs typeface="Arial" charset="0"/>
                </a:endParaRPr>
              </a:p>
            </p:txBody>
          </p:sp>
          <p:sp>
            <p:nvSpPr>
              <p:cNvPr id="841881" name="Freeform 153"/>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82" name="Freeform 154"/>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83" name="Freeform 155"/>
              <p:cNvSpPr>
                <a:spLocks/>
              </p:cNvSpPr>
              <p:nvPr/>
            </p:nvSpPr>
            <p:spPr bwMode="auto">
              <a:xfrm>
                <a:off x="2360" y="3468"/>
                <a:ext cx="162" cy="5"/>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84" name="Freeform 156"/>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dirty="0">
                  <a:latin typeface="Arial" charset="0"/>
                  <a:cs typeface="Arial" charset="0"/>
                </a:endParaRPr>
              </a:p>
            </p:txBody>
          </p:sp>
          <p:sp>
            <p:nvSpPr>
              <p:cNvPr id="841885" name="Freeform 157"/>
              <p:cNvSpPr>
                <a:spLocks/>
              </p:cNvSpPr>
              <p:nvPr/>
            </p:nvSpPr>
            <p:spPr bwMode="auto">
              <a:xfrm>
                <a:off x="2401" y="3509"/>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86" name="Freeform 158"/>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87" name="Freeform 159"/>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dirty="0">
                  <a:latin typeface="Arial" charset="0"/>
                  <a:cs typeface="Arial" charset="0"/>
                </a:endParaRPr>
              </a:p>
            </p:txBody>
          </p:sp>
          <p:sp>
            <p:nvSpPr>
              <p:cNvPr id="841888" name="Freeform 160"/>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dirty="0">
                  <a:latin typeface="Arial" charset="0"/>
                  <a:cs typeface="Arial" charset="0"/>
                </a:endParaRPr>
              </a:p>
            </p:txBody>
          </p:sp>
        </p:grpSp>
        <p:sp>
          <p:nvSpPr>
            <p:cNvPr id="841889" name="Line 161"/>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dirty="0">
                <a:latin typeface="Arial" charset="0"/>
                <a:cs typeface="Arial" charset="0"/>
              </a:endParaRPr>
            </a:p>
          </p:txBody>
        </p:sp>
      </p:grpSp>
      <p:sp>
        <p:nvSpPr>
          <p:cNvPr id="841890" name="Rectangle 162"/>
          <p:cNvSpPr>
            <a:spLocks noGrp="1" noChangeArrowheads="1"/>
          </p:cNvSpPr>
          <p:nvPr>
            <p:ph type="title"/>
          </p:nvPr>
        </p:nvSpPr>
        <p:spPr bwMode="auto">
          <a:xfrm>
            <a:off x="457200" y="304800"/>
            <a:ext cx="8229600" cy="1143000"/>
          </a:xfrm>
          <a:prstGeom prst="rect">
            <a:avLst/>
          </a:prstGeom>
          <a:noFill/>
          <a:ln w="9525">
            <a:noFill/>
            <a:miter lim="800000"/>
            <a:headEnd/>
            <a:tailEnd/>
          </a:ln>
          <a:effectLst>
            <a:outerShdw dist="28398" dir="3806097" algn="ctr" rotWithShape="0">
              <a:schemeClr val="tx2"/>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Rectangle 16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41892" name="Oval 164"/>
          <p:cNvSpPr>
            <a:spLocks noChangeArrowheads="1"/>
          </p:cNvSpPr>
          <p:nvPr/>
        </p:nvSpPr>
        <p:spPr bwMode="auto">
          <a:xfrm>
            <a:off x="0" y="609600"/>
            <a:ext cx="838200" cy="838200"/>
          </a:xfrm>
          <a:prstGeom prst="ellipse">
            <a:avLst/>
          </a:prstGeom>
          <a:solidFill>
            <a:srgbClr val="0087E2">
              <a:alpha val="0"/>
            </a:srgbClr>
          </a:solidFill>
          <a:ln w="9525">
            <a:noFill/>
            <a:round/>
            <a:headEnd/>
            <a:tailEnd/>
          </a:ln>
          <a:effectLst/>
        </p:spPr>
        <p:txBody>
          <a:bodyPr wrap="none" anchor="ctr"/>
          <a:lstStyle/>
          <a:p>
            <a:pPr>
              <a:defRPr/>
            </a:pPr>
            <a:endParaRPr lang="en-US" dirty="0">
              <a:latin typeface="Arial" charset="0"/>
              <a:cs typeface="Arial" charset="0"/>
            </a:endParaRPr>
          </a:p>
        </p:txBody>
      </p:sp>
      <p:sp>
        <p:nvSpPr>
          <p:cNvPr id="841893" name="Rectangle 165"/>
          <p:cNvSpPr>
            <a:spLocks noChangeArrowheads="1"/>
          </p:cNvSpPr>
          <p:nvPr/>
        </p:nvSpPr>
        <p:spPr bwMode="auto">
          <a:xfrm>
            <a:off x="381000" y="6629400"/>
            <a:ext cx="8382000" cy="152400"/>
          </a:xfrm>
          <a:prstGeom prst="rect">
            <a:avLst/>
          </a:prstGeom>
          <a:noFill/>
          <a:ln w="12700">
            <a:noFill/>
            <a:miter lim="800000"/>
            <a:headEnd/>
            <a:tailEnd/>
          </a:ln>
          <a:effectLst/>
        </p:spPr>
        <p:txBody>
          <a:bodyPr/>
          <a:lstStyle/>
          <a:p>
            <a:pPr algn="ctr" eaLnBrk="0" hangingPunct="0">
              <a:defRPr/>
            </a:pPr>
            <a:r>
              <a:rPr lang="en-US" sz="1000" dirty="0">
                <a:latin typeface="Tahoma" pitchFamily="34" charset="0"/>
                <a:cs typeface="Arial" charset="0"/>
              </a:rPr>
              <a:t>Copyright © 2007 Prentice-Hall.  All rights reserved</a:t>
            </a:r>
          </a:p>
        </p:txBody>
      </p:sp>
      <p:sp>
        <p:nvSpPr>
          <p:cNvPr id="841894" name="Rectangle 16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49775ECD-1CAF-4899-8F8D-4D6EB8FE95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55" r:id="rId1"/>
    <p:sldLayoutId id="2147484242" r:id="rId2"/>
    <p:sldLayoutId id="2147484243"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Lst>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4105"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Arial" charset="0"/>
              </a:defRPr>
            </a:lvl1pPr>
            <a:extLst/>
          </a:lstStyle>
          <a:p>
            <a:pPr>
              <a:defRPr/>
            </a:pPr>
            <a:r>
              <a:rPr lang="en-US"/>
              <a:t>10/3/2008</a:t>
            </a: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extLst/>
          </a:lstStyle>
          <a:p>
            <a:pPr>
              <a:defRPr/>
            </a:pPr>
            <a:r>
              <a:rPr lang="en-US"/>
              <a:t>Copyright 2009 Prentice Hall.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cs typeface="Arial" charset="0"/>
              </a:defRPr>
            </a:lvl1pPr>
            <a:extLst/>
          </a:lstStyle>
          <a:p>
            <a:pPr>
              <a:defRPr/>
            </a:pPr>
            <a:fld id="{90554212-E114-4609-A071-521D605F0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56" r:id="rId1"/>
    <p:sldLayoutId id="2147484257" r:id="rId2"/>
    <p:sldLayoutId id="2147484258" r:id="rId3"/>
    <p:sldLayoutId id="2147484259" r:id="rId4"/>
    <p:sldLayoutId id="2147484260" r:id="rId5"/>
    <p:sldLayoutId id="2147484261" r:id="rId6"/>
    <p:sldLayoutId id="2147484262" r:id="rId7"/>
    <p:sldLayoutId id="2147484263" r:id="rId8"/>
    <p:sldLayoutId id="2147484264" r:id="rId9"/>
    <p:sldLayoutId id="2147484252" r:id="rId10"/>
    <p:sldLayoutId id="2147484253" r:id="rId11"/>
    <p:sldLayoutId id="2147484265" r:id="rId12"/>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Sabin"/>
        </a:defRPr>
      </a:lvl2pPr>
      <a:lvl3pPr algn="l" rtl="0" eaLnBrk="0" fontAlgn="base" hangingPunct="0">
        <a:spcBef>
          <a:spcPct val="0"/>
        </a:spcBef>
        <a:spcAft>
          <a:spcPct val="0"/>
        </a:spcAft>
        <a:defRPr sz="4100" b="1">
          <a:solidFill>
            <a:schemeClr val="tx2"/>
          </a:solidFill>
          <a:latin typeface="Sabin"/>
        </a:defRPr>
      </a:lvl3pPr>
      <a:lvl4pPr algn="l" rtl="0" eaLnBrk="0" fontAlgn="base" hangingPunct="0">
        <a:spcBef>
          <a:spcPct val="0"/>
        </a:spcBef>
        <a:spcAft>
          <a:spcPct val="0"/>
        </a:spcAft>
        <a:defRPr sz="4100" b="1">
          <a:solidFill>
            <a:schemeClr val="tx2"/>
          </a:solidFill>
          <a:latin typeface="Sabin"/>
        </a:defRPr>
      </a:lvl4pPr>
      <a:lvl5pPr algn="l" rtl="0" eaLnBrk="0" fontAlgn="base" hangingPunct="0">
        <a:spcBef>
          <a:spcPct val="0"/>
        </a:spcBef>
        <a:spcAft>
          <a:spcPct val="0"/>
        </a:spcAft>
        <a:defRPr sz="4100" b="1">
          <a:solidFill>
            <a:schemeClr val="tx2"/>
          </a:solidFill>
          <a:latin typeface="Sabin"/>
        </a:defRPr>
      </a:lvl5pPr>
      <a:lvl6pPr marL="457200" algn="l" rtl="0" fontAlgn="base">
        <a:spcBef>
          <a:spcPct val="0"/>
        </a:spcBef>
        <a:spcAft>
          <a:spcPct val="0"/>
        </a:spcAft>
        <a:defRPr sz="4100" b="1">
          <a:solidFill>
            <a:schemeClr val="tx2"/>
          </a:solidFill>
          <a:latin typeface="Sabin"/>
        </a:defRPr>
      </a:lvl6pPr>
      <a:lvl7pPr marL="914400" algn="l" rtl="0" fontAlgn="base">
        <a:spcBef>
          <a:spcPct val="0"/>
        </a:spcBef>
        <a:spcAft>
          <a:spcPct val="0"/>
        </a:spcAft>
        <a:defRPr sz="4100" b="1">
          <a:solidFill>
            <a:schemeClr val="tx2"/>
          </a:solidFill>
          <a:latin typeface="Sabin"/>
        </a:defRPr>
      </a:lvl7pPr>
      <a:lvl8pPr marL="1371600" algn="l" rtl="0" fontAlgn="base">
        <a:spcBef>
          <a:spcPct val="0"/>
        </a:spcBef>
        <a:spcAft>
          <a:spcPct val="0"/>
        </a:spcAft>
        <a:defRPr sz="4100" b="1">
          <a:solidFill>
            <a:schemeClr val="tx2"/>
          </a:solidFill>
          <a:latin typeface="Sabin"/>
        </a:defRPr>
      </a:lvl8pPr>
      <a:lvl9pPr marL="1828800" algn="l" rtl="0" fontAlgn="base">
        <a:spcBef>
          <a:spcPct val="0"/>
        </a:spcBef>
        <a:spcAft>
          <a:spcPct val="0"/>
        </a:spcAft>
        <a:defRPr sz="4100" b="1">
          <a:solidFill>
            <a:schemeClr val="tx2"/>
          </a:solidFill>
          <a:latin typeface="Sabin"/>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10.xml"/><Relationship Id="rId4"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11.xml"/><Relationship Id="rId4"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13.xml"/><Relationship Id="rId5" Type="http://schemas.openxmlformats.org/officeDocument/2006/relationships/slideLayout" Target="../slideLayouts/slideLayout26.xml"/><Relationship Id="rId4" Type="http://schemas.openxmlformats.org/officeDocument/2006/relationships/tags" Target="../tags/tag3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tags" Target="../tags/tag42.xml"/><Relationship Id="rId7" Type="http://schemas.openxmlformats.org/officeDocument/2006/relationships/diagramLayout" Target="../diagrams/layout3.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diagramData" Target="../diagrams/data3.xml"/><Relationship Id="rId5" Type="http://schemas.openxmlformats.org/officeDocument/2006/relationships/notesSlide" Target="../notesSlides/notesSlide16.xml"/><Relationship Id="rId10" Type="http://schemas.microsoft.com/office/2007/relationships/diagramDrawing" Target="../diagrams/drawing3.xml"/><Relationship Id="rId4" Type="http://schemas.openxmlformats.org/officeDocument/2006/relationships/slideLayout" Target="../slideLayouts/slideLayout30.xml"/><Relationship Id="rId9" Type="http://schemas.openxmlformats.org/officeDocument/2006/relationships/diagramColors" Target="../diagrams/colors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26" Type="http://schemas.openxmlformats.org/officeDocument/2006/relationships/image" Target="../media/image14.png"/><Relationship Id="rId117" Type="http://schemas.openxmlformats.org/officeDocument/2006/relationships/customXml" Target="../ink/ink58.xml"/><Relationship Id="rId21" Type="http://schemas.openxmlformats.org/officeDocument/2006/relationships/customXml" Target="../ink/ink10.xml"/><Relationship Id="rId42" Type="http://schemas.openxmlformats.org/officeDocument/2006/relationships/image" Target="../media/image22.png"/><Relationship Id="rId47" Type="http://schemas.openxmlformats.org/officeDocument/2006/relationships/customXml" Target="../ink/ink23.xml"/><Relationship Id="rId63" Type="http://schemas.openxmlformats.org/officeDocument/2006/relationships/customXml" Target="../ink/ink31.xml"/><Relationship Id="rId68" Type="http://schemas.openxmlformats.org/officeDocument/2006/relationships/image" Target="../media/image35.png"/><Relationship Id="rId84" Type="http://schemas.openxmlformats.org/officeDocument/2006/relationships/image" Target="../media/image43.png"/><Relationship Id="rId89" Type="http://schemas.openxmlformats.org/officeDocument/2006/relationships/customXml" Target="../ink/ink44.xml"/><Relationship Id="rId112" Type="http://schemas.openxmlformats.org/officeDocument/2006/relationships/image" Target="../media/image57.png"/><Relationship Id="rId133" Type="http://schemas.openxmlformats.org/officeDocument/2006/relationships/customXml" Target="../ink/ink66.xml"/><Relationship Id="rId138" Type="http://schemas.openxmlformats.org/officeDocument/2006/relationships/image" Target="../media/image70.png"/><Relationship Id="rId154" Type="http://schemas.openxmlformats.org/officeDocument/2006/relationships/image" Target="../media/image78.png"/><Relationship Id="rId159" Type="http://schemas.openxmlformats.org/officeDocument/2006/relationships/customXml" Target="../ink/ink79.xml"/><Relationship Id="rId16" Type="http://schemas.openxmlformats.org/officeDocument/2006/relationships/image" Target="../media/image9.png"/><Relationship Id="rId107" Type="http://schemas.openxmlformats.org/officeDocument/2006/relationships/customXml" Target="../ink/ink53.xml"/><Relationship Id="rId11" Type="http://schemas.openxmlformats.org/officeDocument/2006/relationships/customXml" Target="../ink/ink5.xml"/><Relationship Id="rId32" Type="http://schemas.openxmlformats.org/officeDocument/2006/relationships/image" Target="../media/image17.png"/><Relationship Id="rId37" Type="http://schemas.openxmlformats.org/officeDocument/2006/relationships/customXml" Target="../ink/ink18.xml"/><Relationship Id="rId53" Type="http://schemas.openxmlformats.org/officeDocument/2006/relationships/customXml" Target="../ink/ink26.xml"/><Relationship Id="rId58" Type="http://schemas.openxmlformats.org/officeDocument/2006/relationships/image" Target="../media/image30.png"/><Relationship Id="rId74" Type="http://schemas.openxmlformats.org/officeDocument/2006/relationships/image" Target="../media/image38.png"/><Relationship Id="rId79" Type="http://schemas.openxmlformats.org/officeDocument/2006/relationships/customXml" Target="../ink/ink39.xml"/><Relationship Id="rId102" Type="http://schemas.openxmlformats.org/officeDocument/2006/relationships/image" Target="../media/image52.png"/><Relationship Id="rId123" Type="http://schemas.openxmlformats.org/officeDocument/2006/relationships/customXml" Target="../ink/ink61.xml"/><Relationship Id="rId128" Type="http://schemas.openxmlformats.org/officeDocument/2006/relationships/image" Target="../media/image65.png"/><Relationship Id="rId144" Type="http://schemas.openxmlformats.org/officeDocument/2006/relationships/image" Target="../media/image73.png"/><Relationship Id="rId149" Type="http://schemas.openxmlformats.org/officeDocument/2006/relationships/customXml" Target="../ink/ink74.xml"/><Relationship Id="rId5" Type="http://schemas.openxmlformats.org/officeDocument/2006/relationships/customXml" Target="../ink/ink2.xml"/><Relationship Id="rId90" Type="http://schemas.openxmlformats.org/officeDocument/2006/relationships/image" Target="../media/image46.png"/><Relationship Id="rId95" Type="http://schemas.openxmlformats.org/officeDocument/2006/relationships/customXml" Target="../ink/ink47.xml"/><Relationship Id="rId160" Type="http://schemas.openxmlformats.org/officeDocument/2006/relationships/image" Target="../media/image81.png"/><Relationship Id="rId165" Type="http://schemas.openxmlformats.org/officeDocument/2006/relationships/customXml" Target="../ink/ink82.xml"/><Relationship Id="rId22" Type="http://schemas.openxmlformats.org/officeDocument/2006/relationships/image" Target="../media/image12.png"/><Relationship Id="rId27" Type="http://schemas.openxmlformats.org/officeDocument/2006/relationships/customXml" Target="../ink/ink13.xml"/><Relationship Id="rId43" Type="http://schemas.openxmlformats.org/officeDocument/2006/relationships/customXml" Target="../ink/ink21.xml"/><Relationship Id="rId48" Type="http://schemas.openxmlformats.org/officeDocument/2006/relationships/image" Target="../media/image25.png"/><Relationship Id="rId64" Type="http://schemas.openxmlformats.org/officeDocument/2006/relationships/image" Target="../media/image33.png"/><Relationship Id="rId69" Type="http://schemas.openxmlformats.org/officeDocument/2006/relationships/customXml" Target="../ink/ink34.xml"/><Relationship Id="rId113" Type="http://schemas.openxmlformats.org/officeDocument/2006/relationships/customXml" Target="../ink/ink56.xml"/><Relationship Id="rId118" Type="http://schemas.openxmlformats.org/officeDocument/2006/relationships/image" Target="../media/image60.png"/><Relationship Id="rId134" Type="http://schemas.openxmlformats.org/officeDocument/2006/relationships/image" Target="../media/image68.png"/><Relationship Id="rId139" Type="http://schemas.openxmlformats.org/officeDocument/2006/relationships/customXml" Target="../ink/ink69.xml"/><Relationship Id="rId80" Type="http://schemas.openxmlformats.org/officeDocument/2006/relationships/image" Target="../media/image41.png"/><Relationship Id="rId85" Type="http://schemas.openxmlformats.org/officeDocument/2006/relationships/customXml" Target="../ink/ink42.xml"/><Relationship Id="rId150" Type="http://schemas.openxmlformats.org/officeDocument/2006/relationships/image" Target="../media/image76.png"/><Relationship Id="rId155" Type="http://schemas.openxmlformats.org/officeDocument/2006/relationships/customXml" Target="../ink/ink77.xml"/><Relationship Id="rId12" Type="http://schemas.openxmlformats.org/officeDocument/2006/relationships/image" Target="../media/image7.png"/><Relationship Id="rId17" Type="http://schemas.openxmlformats.org/officeDocument/2006/relationships/customXml" Target="../ink/ink8.xml"/><Relationship Id="rId33" Type="http://schemas.openxmlformats.org/officeDocument/2006/relationships/customXml" Target="../ink/ink16.xml"/><Relationship Id="rId38" Type="http://schemas.openxmlformats.org/officeDocument/2006/relationships/image" Target="../media/image20.png"/><Relationship Id="rId59" Type="http://schemas.openxmlformats.org/officeDocument/2006/relationships/customXml" Target="../ink/ink29.xml"/><Relationship Id="rId103" Type="http://schemas.openxmlformats.org/officeDocument/2006/relationships/customXml" Target="../ink/ink51.xml"/><Relationship Id="rId108" Type="http://schemas.openxmlformats.org/officeDocument/2006/relationships/image" Target="../media/image55.png"/><Relationship Id="rId124" Type="http://schemas.openxmlformats.org/officeDocument/2006/relationships/image" Target="../media/image63.png"/><Relationship Id="rId129" Type="http://schemas.openxmlformats.org/officeDocument/2006/relationships/customXml" Target="../ink/ink64.xml"/><Relationship Id="rId54" Type="http://schemas.openxmlformats.org/officeDocument/2006/relationships/image" Target="../media/image28.png"/><Relationship Id="rId70" Type="http://schemas.openxmlformats.org/officeDocument/2006/relationships/image" Target="../media/image36.png"/><Relationship Id="rId75" Type="http://schemas.openxmlformats.org/officeDocument/2006/relationships/customXml" Target="../ink/ink37.xml"/><Relationship Id="rId91" Type="http://schemas.openxmlformats.org/officeDocument/2006/relationships/customXml" Target="../ink/ink45.xml"/><Relationship Id="rId96" Type="http://schemas.openxmlformats.org/officeDocument/2006/relationships/image" Target="../media/image49.png"/><Relationship Id="rId140" Type="http://schemas.openxmlformats.org/officeDocument/2006/relationships/image" Target="../media/image71.png"/><Relationship Id="rId145" Type="http://schemas.openxmlformats.org/officeDocument/2006/relationships/customXml" Target="../ink/ink72.xml"/><Relationship Id="rId161" Type="http://schemas.openxmlformats.org/officeDocument/2006/relationships/customXml" Target="../ink/ink80.xml"/><Relationship Id="rId166" Type="http://schemas.openxmlformats.org/officeDocument/2006/relationships/image" Target="../media/image84.png"/><Relationship Id="rId1" Type="http://schemas.openxmlformats.org/officeDocument/2006/relationships/slideLayout" Target="../slideLayouts/slideLayout1.xml"/><Relationship Id="rId6" Type="http://schemas.openxmlformats.org/officeDocument/2006/relationships/image" Target="../media/image4.png"/><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5.png"/><Relationship Id="rId36" Type="http://schemas.openxmlformats.org/officeDocument/2006/relationships/image" Target="../media/image19.png"/><Relationship Id="rId49" Type="http://schemas.openxmlformats.org/officeDocument/2006/relationships/customXml" Target="../ink/ink24.xml"/><Relationship Id="rId57" Type="http://schemas.openxmlformats.org/officeDocument/2006/relationships/customXml" Target="../ink/ink28.xml"/><Relationship Id="rId106" Type="http://schemas.openxmlformats.org/officeDocument/2006/relationships/image" Target="../media/image54.png"/><Relationship Id="rId114" Type="http://schemas.openxmlformats.org/officeDocument/2006/relationships/image" Target="../media/image58.png"/><Relationship Id="rId119" Type="http://schemas.openxmlformats.org/officeDocument/2006/relationships/customXml" Target="../ink/ink59.xml"/><Relationship Id="rId127" Type="http://schemas.openxmlformats.org/officeDocument/2006/relationships/customXml" Target="../ink/ink63.xml"/><Relationship Id="rId10" Type="http://schemas.openxmlformats.org/officeDocument/2006/relationships/image" Target="../media/image6.png"/><Relationship Id="rId31" Type="http://schemas.openxmlformats.org/officeDocument/2006/relationships/customXml" Target="../ink/ink15.xml"/><Relationship Id="rId44" Type="http://schemas.openxmlformats.org/officeDocument/2006/relationships/image" Target="../media/image23.png"/><Relationship Id="rId52" Type="http://schemas.openxmlformats.org/officeDocument/2006/relationships/image" Target="../media/image27.png"/><Relationship Id="rId60" Type="http://schemas.openxmlformats.org/officeDocument/2006/relationships/image" Target="../media/image31.png"/><Relationship Id="rId65" Type="http://schemas.openxmlformats.org/officeDocument/2006/relationships/customXml" Target="../ink/ink32.xml"/><Relationship Id="rId73" Type="http://schemas.openxmlformats.org/officeDocument/2006/relationships/customXml" Target="../ink/ink36.xml"/><Relationship Id="rId78" Type="http://schemas.openxmlformats.org/officeDocument/2006/relationships/image" Target="../media/image40.png"/><Relationship Id="rId81" Type="http://schemas.openxmlformats.org/officeDocument/2006/relationships/customXml" Target="../ink/ink40.xml"/><Relationship Id="rId86" Type="http://schemas.openxmlformats.org/officeDocument/2006/relationships/image" Target="../media/image44.png"/><Relationship Id="rId94" Type="http://schemas.openxmlformats.org/officeDocument/2006/relationships/image" Target="../media/image48.png"/><Relationship Id="rId99" Type="http://schemas.openxmlformats.org/officeDocument/2006/relationships/customXml" Target="../ink/ink49.xml"/><Relationship Id="rId101" Type="http://schemas.openxmlformats.org/officeDocument/2006/relationships/customXml" Target="../ink/ink50.xml"/><Relationship Id="rId122" Type="http://schemas.openxmlformats.org/officeDocument/2006/relationships/image" Target="../media/image62.png"/><Relationship Id="rId130" Type="http://schemas.openxmlformats.org/officeDocument/2006/relationships/image" Target="../media/image66.png"/><Relationship Id="rId135" Type="http://schemas.openxmlformats.org/officeDocument/2006/relationships/customXml" Target="../ink/ink67.xml"/><Relationship Id="rId143" Type="http://schemas.openxmlformats.org/officeDocument/2006/relationships/customXml" Target="../ink/ink71.xml"/><Relationship Id="rId148" Type="http://schemas.openxmlformats.org/officeDocument/2006/relationships/image" Target="../media/image75.png"/><Relationship Id="rId151" Type="http://schemas.openxmlformats.org/officeDocument/2006/relationships/customXml" Target="../ink/ink75.xml"/><Relationship Id="rId156" Type="http://schemas.openxmlformats.org/officeDocument/2006/relationships/image" Target="../media/image79.png"/><Relationship Id="rId164" Type="http://schemas.openxmlformats.org/officeDocument/2006/relationships/image" Target="../media/image83.png"/><Relationship Id="rId4" Type="http://schemas.openxmlformats.org/officeDocument/2006/relationships/image" Target="../media/image3.png"/><Relationship Id="rId9" Type="http://schemas.openxmlformats.org/officeDocument/2006/relationships/customXml" Target="../ink/ink4.xml"/><Relationship Id="rId13" Type="http://schemas.openxmlformats.org/officeDocument/2006/relationships/customXml" Target="../ink/ink6.xml"/><Relationship Id="rId18" Type="http://schemas.openxmlformats.org/officeDocument/2006/relationships/image" Target="../media/image10.png"/><Relationship Id="rId39" Type="http://schemas.openxmlformats.org/officeDocument/2006/relationships/customXml" Target="../ink/ink19.xml"/><Relationship Id="rId109" Type="http://schemas.openxmlformats.org/officeDocument/2006/relationships/customXml" Target="../ink/ink54.xml"/><Relationship Id="rId34" Type="http://schemas.openxmlformats.org/officeDocument/2006/relationships/image" Target="../media/image18.png"/><Relationship Id="rId50" Type="http://schemas.openxmlformats.org/officeDocument/2006/relationships/image" Target="../media/image26.png"/><Relationship Id="rId55" Type="http://schemas.openxmlformats.org/officeDocument/2006/relationships/customXml" Target="../ink/ink27.xml"/><Relationship Id="rId76" Type="http://schemas.openxmlformats.org/officeDocument/2006/relationships/image" Target="../media/image39.png"/><Relationship Id="rId97" Type="http://schemas.openxmlformats.org/officeDocument/2006/relationships/customXml" Target="../ink/ink48.xml"/><Relationship Id="rId104" Type="http://schemas.openxmlformats.org/officeDocument/2006/relationships/image" Target="../media/image53.png"/><Relationship Id="rId120" Type="http://schemas.openxmlformats.org/officeDocument/2006/relationships/image" Target="../media/image61.png"/><Relationship Id="rId125" Type="http://schemas.openxmlformats.org/officeDocument/2006/relationships/customXml" Target="../ink/ink62.xml"/><Relationship Id="rId141" Type="http://schemas.openxmlformats.org/officeDocument/2006/relationships/customXml" Target="../ink/ink70.xml"/><Relationship Id="rId146" Type="http://schemas.openxmlformats.org/officeDocument/2006/relationships/image" Target="../media/image74.png"/><Relationship Id="rId7" Type="http://schemas.openxmlformats.org/officeDocument/2006/relationships/customXml" Target="../ink/ink3.xml"/><Relationship Id="rId71" Type="http://schemas.openxmlformats.org/officeDocument/2006/relationships/customXml" Target="../ink/ink35.xml"/><Relationship Id="rId92" Type="http://schemas.openxmlformats.org/officeDocument/2006/relationships/image" Target="../media/image47.png"/><Relationship Id="rId162" Type="http://schemas.openxmlformats.org/officeDocument/2006/relationships/image" Target="../media/image82.png"/><Relationship Id="rId2" Type="http://schemas.openxmlformats.org/officeDocument/2006/relationships/image" Target="../media/image2.png"/><Relationship Id="rId29" Type="http://schemas.openxmlformats.org/officeDocument/2006/relationships/customXml" Target="../ink/ink14.xml"/><Relationship Id="rId24" Type="http://schemas.openxmlformats.org/officeDocument/2006/relationships/image" Target="../media/image13.png"/><Relationship Id="rId40" Type="http://schemas.openxmlformats.org/officeDocument/2006/relationships/image" Target="../media/image21.png"/><Relationship Id="rId45" Type="http://schemas.openxmlformats.org/officeDocument/2006/relationships/customXml" Target="../ink/ink22.xml"/><Relationship Id="rId66" Type="http://schemas.openxmlformats.org/officeDocument/2006/relationships/image" Target="../media/image34.png"/><Relationship Id="rId87" Type="http://schemas.openxmlformats.org/officeDocument/2006/relationships/customXml" Target="../ink/ink43.xml"/><Relationship Id="rId110" Type="http://schemas.openxmlformats.org/officeDocument/2006/relationships/image" Target="../media/image56.png"/><Relationship Id="rId115" Type="http://schemas.openxmlformats.org/officeDocument/2006/relationships/customXml" Target="../ink/ink57.xml"/><Relationship Id="rId131" Type="http://schemas.openxmlformats.org/officeDocument/2006/relationships/customXml" Target="../ink/ink65.xml"/><Relationship Id="rId136" Type="http://schemas.openxmlformats.org/officeDocument/2006/relationships/image" Target="../media/image69.png"/><Relationship Id="rId157" Type="http://schemas.openxmlformats.org/officeDocument/2006/relationships/customXml" Target="../ink/ink78.xml"/><Relationship Id="rId61" Type="http://schemas.openxmlformats.org/officeDocument/2006/relationships/customXml" Target="../ink/ink30.xml"/><Relationship Id="rId82" Type="http://schemas.openxmlformats.org/officeDocument/2006/relationships/image" Target="../media/image42.png"/><Relationship Id="rId152" Type="http://schemas.openxmlformats.org/officeDocument/2006/relationships/image" Target="../media/image77.png"/><Relationship Id="rId19" Type="http://schemas.openxmlformats.org/officeDocument/2006/relationships/customXml" Target="../ink/ink9.xml"/><Relationship Id="rId14" Type="http://schemas.openxmlformats.org/officeDocument/2006/relationships/image" Target="../media/image8.png"/><Relationship Id="rId30" Type="http://schemas.openxmlformats.org/officeDocument/2006/relationships/image" Target="../media/image16.png"/><Relationship Id="rId35" Type="http://schemas.openxmlformats.org/officeDocument/2006/relationships/customXml" Target="../ink/ink17.xml"/><Relationship Id="rId56" Type="http://schemas.openxmlformats.org/officeDocument/2006/relationships/image" Target="../media/image29.png"/><Relationship Id="rId77" Type="http://schemas.openxmlformats.org/officeDocument/2006/relationships/customXml" Target="../ink/ink38.xml"/><Relationship Id="rId100" Type="http://schemas.openxmlformats.org/officeDocument/2006/relationships/image" Target="../media/image51.png"/><Relationship Id="rId105" Type="http://schemas.openxmlformats.org/officeDocument/2006/relationships/customXml" Target="../ink/ink52.xml"/><Relationship Id="rId126" Type="http://schemas.openxmlformats.org/officeDocument/2006/relationships/image" Target="../media/image64.png"/><Relationship Id="rId147" Type="http://schemas.openxmlformats.org/officeDocument/2006/relationships/customXml" Target="../ink/ink73.xml"/><Relationship Id="rId8" Type="http://schemas.openxmlformats.org/officeDocument/2006/relationships/image" Target="../media/image5.png"/><Relationship Id="rId51" Type="http://schemas.openxmlformats.org/officeDocument/2006/relationships/customXml" Target="../ink/ink25.xml"/><Relationship Id="rId72" Type="http://schemas.openxmlformats.org/officeDocument/2006/relationships/image" Target="../media/image37.png"/><Relationship Id="rId93" Type="http://schemas.openxmlformats.org/officeDocument/2006/relationships/customXml" Target="../ink/ink46.xml"/><Relationship Id="rId98" Type="http://schemas.openxmlformats.org/officeDocument/2006/relationships/image" Target="../media/image50.png"/><Relationship Id="rId121" Type="http://schemas.openxmlformats.org/officeDocument/2006/relationships/customXml" Target="../ink/ink60.xml"/><Relationship Id="rId142" Type="http://schemas.openxmlformats.org/officeDocument/2006/relationships/image" Target="../media/image72.png"/><Relationship Id="rId163" Type="http://schemas.openxmlformats.org/officeDocument/2006/relationships/customXml" Target="../ink/ink81.xml"/><Relationship Id="rId3" Type="http://schemas.openxmlformats.org/officeDocument/2006/relationships/customXml" Target="../ink/ink1.xml"/><Relationship Id="rId25" Type="http://schemas.openxmlformats.org/officeDocument/2006/relationships/customXml" Target="../ink/ink12.xml"/><Relationship Id="rId46" Type="http://schemas.openxmlformats.org/officeDocument/2006/relationships/image" Target="../media/image24.png"/><Relationship Id="rId67" Type="http://schemas.openxmlformats.org/officeDocument/2006/relationships/customXml" Target="../ink/ink33.xml"/><Relationship Id="rId116" Type="http://schemas.openxmlformats.org/officeDocument/2006/relationships/image" Target="../media/image59.png"/><Relationship Id="rId137" Type="http://schemas.openxmlformats.org/officeDocument/2006/relationships/customXml" Target="../ink/ink68.xml"/><Relationship Id="rId158" Type="http://schemas.openxmlformats.org/officeDocument/2006/relationships/image" Target="../media/image80.png"/><Relationship Id="rId20" Type="http://schemas.openxmlformats.org/officeDocument/2006/relationships/image" Target="../media/image11.png"/><Relationship Id="rId41" Type="http://schemas.openxmlformats.org/officeDocument/2006/relationships/customXml" Target="../ink/ink20.xml"/><Relationship Id="rId62" Type="http://schemas.openxmlformats.org/officeDocument/2006/relationships/image" Target="../media/image32.png"/><Relationship Id="rId83" Type="http://schemas.openxmlformats.org/officeDocument/2006/relationships/customXml" Target="../ink/ink41.xml"/><Relationship Id="rId88" Type="http://schemas.openxmlformats.org/officeDocument/2006/relationships/image" Target="../media/image45.png"/><Relationship Id="rId111" Type="http://schemas.openxmlformats.org/officeDocument/2006/relationships/customXml" Target="../ink/ink55.xml"/><Relationship Id="rId132" Type="http://schemas.openxmlformats.org/officeDocument/2006/relationships/image" Target="../media/image67.png"/><Relationship Id="rId153" Type="http://schemas.openxmlformats.org/officeDocument/2006/relationships/customXml" Target="../ink/ink7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86.emf"/><Relationship Id="rId5" Type="http://schemas.openxmlformats.org/officeDocument/2006/relationships/package" Target="../embeddings/Microsoft_Excel_Worksheet.xlsx"/><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notesSlide" Target="../notesSlides/notesSlide21.xml"/><Relationship Id="rId4"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22.xml"/><Relationship Id="rId5" Type="http://schemas.openxmlformats.org/officeDocument/2006/relationships/slideLayout" Target="../slideLayouts/slideLayout30.xml"/><Relationship Id="rId4" Type="http://schemas.openxmlformats.org/officeDocument/2006/relationships/tags" Target="../tags/tag57.xml"/></Relationships>
</file>

<file path=ppt/slides/_rels/slide24.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notesSlide" Target="../notesSlides/notesSlide23.xml"/><Relationship Id="rId5" Type="http://schemas.openxmlformats.org/officeDocument/2006/relationships/slideLayout" Target="../slideLayouts/slideLayout30.xml"/><Relationship Id="rId4" Type="http://schemas.openxmlformats.org/officeDocument/2006/relationships/tags" Target="../tags/tag6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85.jpeg"/><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0.xml"/><Relationship Id="rId7" Type="http://schemas.openxmlformats.org/officeDocument/2006/relationships/diagramLayout" Target="../diagrams/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diagramData" Target="../diagrams/data1.xml"/><Relationship Id="rId5" Type="http://schemas.openxmlformats.org/officeDocument/2006/relationships/notesSlide" Target="../notesSlides/notesSlide3.xml"/><Relationship Id="rId10" Type="http://schemas.microsoft.com/office/2007/relationships/diagramDrawing" Target="../diagrams/drawing1.xml"/><Relationship Id="rId4" Type="http://schemas.openxmlformats.org/officeDocument/2006/relationships/slideLayout" Target="../slideLayouts/slideLayout26.xml"/><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3.xml"/><Relationship Id="rId7" Type="http://schemas.openxmlformats.org/officeDocument/2006/relationships/diagramLayout" Target="../diagrams/layou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2.xml"/><Relationship Id="rId5" Type="http://schemas.openxmlformats.org/officeDocument/2006/relationships/notesSlide" Target="../notesSlides/notesSlide4.xml"/><Relationship Id="rId10" Type="http://schemas.microsoft.com/office/2007/relationships/diagramDrawing" Target="../diagrams/drawing2.xml"/><Relationship Id="rId4" Type="http://schemas.openxmlformats.org/officeDocument/2006/relationships/slideLayout" Target="../slideLayouts/slideLayout26.xml"/><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9" name="Rectangle 7"/>
          <p:cNvSpPr>
            <a:spLocks noGrp="1" noChangeArrowheads="1"/>
          </p:cNvSpPr>
          <p:nvPr>
            <p:ph type="ctrTitle"/>
            <p:custDataLst>
              <p:tags r:id="rId2"/>
            </p:custDataLst>
          </p:nvPr>
        </p:nvSpPr>
        <p:spPr/>
        <p:txBody>
          <a:bodyPr>
            <a:normAutofit/>
          </a:bodyPr>
          <a:lstStyle/>
          <a:p>
            <a:pPr eaLnBrk="1" fontAlgn="auto" hangingPunct="1">
              <a:spcAft>
                <a:spcPts val="0"/>
              </a:spcAft>
              <a:defRPr/>
            </a:pPr>
            <a:r>
              <a:rPr lang="en-US" dirty="0"/>
              <a:t>The Master Budget</a:t>
            </a:r>
          </a:p>
        </p:txBody>
      </p:sp>
      <p:sp>
        <p:nvSpPr>
          <p:cNvPr id="3" name="Subtitle 2">
            <a:extLst>
              <a:ext uri="{FF2B5EF4-FFF2-40B4-BE49-F238E27FC236}">
                <a16:creationId xmlns:a16="http://schemas.microsoft.com/office/drawing/2014/main" id="{59BB651E-4F1D-608D-D3C4-8DE032CCB7AB}"/>
              </a:ext>
            </a:extLst>
          </p:cNvPr>
          <p:cNvSpPr>
            <a:spLocks noGrp="1"/>
          </p:cNvSpPr>
          <p:nvPr>
            <p:ph type="subTitle" idx="1"/>
          </p:nvPr>
        </p:nvSpPr>
        <p:spPr/>
        <p:txBody>
          <a:bodyPr/>
          <a:lstStyle/>
          <a:p>
            <a:endParaRPr lang="en-SG"/>
          </a:p>
        </p:txBody>
      </p:sp>
    </p:spTree>
    <p:custDataLst>
      <p:tags r:id="rId1"/>
    </p:custData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custDataLst>
              <p:tags r:id="rId2"/>
            </p:custDataLst>
          </p:nvPr>
        </p:nvSpPr>
        <p:spPr/>
        <p:txBody>
          <a:bodyPr/>
          <a:lstStyle/>
          <a:p>
            <a:pPr eaLnBrk="1" fontAlgn="auto" hangingPunct="1">
              <a:spcAft>
                <a:spcPts val="0"/>
              </a:spcAft>
              <a:defRPr/>
            </a:pPr>
            <a:r>
              <a:rPr lang="en-US" dirty="0"/>
              <a:t>Learning Objective 3</a:t>
            </a:r>
          </a:p>
        </p:txBody>
      </p:sp>
      <p:sp>
        <p:nvSpPr>
          <p:cNvPr id="25603" name="Subtitle 5"/>
          <p:cNvSpPr>
            <a:spLocks noGrp="1"/>
          </p:cNvSpPr>
          <p:nvPr>
            <p:ph type="subTitle" idx="1"/>
          </p:nvPr>
        </p:nvSpPr>
        <p:spPr>
          <a:xfrm>
            <a:off x="685800" y="3611563"/>
            <a:ext cx="7772400" cy="1200150"/>
          </a:xfrm>
        </p:spPr>
        <p:txBody>
          <a:bodyPr/>
          <a:lstStyle/>
          <a:p>
            <a:pPr marR="0" eaLnBrk="1" hangingPunct="1"/>
            <a:r>
              <a:rPr lang="en-US"/>
              <a:t>Prepare an operating budget</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eaLnBrk="1" hangingPunct="1"/>
            <a:r>
              <a:rPr lang="en-US"/>
              <a:t>Forecast of sales revenues</a:t>
            </a:r>
          </a:p>
          <a:p>
            <a:pPr eaLnBrk="1" hangingPunct="1"/>
            <a:r>
              <a:rPr lang="en-US"/>
              <a:t>Cornerstone of master budget</a:t>
            </a:r>
          </a:p>
          <a:p>
            <a:pPr lvl="1" eaLnBrk="1" hangingPunct="1"/>
            <a:r>
              <a:rPr lang="en-US"/>
              <a:t>Level of sales affects all elements</a:t>
            </a:r>
          </a:p>
        </p:txBody>
      </p:sp>
      <p:sp>
        <p:nvSpPr>
          <p:cNvPr id="26627"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EAFA94D-98D1-4E2C-821F-9300A9CB93D0}" type="slidenum">
              <a:rPr lang="en-US" smtClean="0">
                <a:latin typeface="Arial" pitchFamily="34" charset="0"/>
                <a:cs typeface="Arial" pitchFamily="34" charset="0"/>
              </a:rPr>
              <a:pPr/>
              <a:t>11</a:t>
            </a:fld>
            <a:endParaRPr lang="en-US">
              <a:latin typeface="Arial" pitchFamily="34" charset="0"/>
              <a:cs typeface="Arial" pitchFamily="34" charset="0"/>
            </a:endParaRPr>
          </a:p>
        </p:txBody>
      </p:sp>
      <p:sp>
        <p:nvSpPr>
          <p:cNvPr id="759810" name="Rectangle 2"/>
          <p:cNvSpPr>
            <a:spLocks noGrp="1" noChangeArrowheads="1"/>
          </p:cNvSpPr>
          <p:nvPr>
            <p:ph type="title"/>
            <p:custDataLst>
              <p:tags r:id="rId2"/>
            </p:custDataLst>
          </p:nvPr>
        </p:nvSpPr>
        <p:spPr>
          <a:xfrm>
            <a:off x="588963" y="304800"/>
            <a:ext cx="7964487" cy="1143000"/>
          </a:xfrm>
        </p:spPr>
        <p:txBody>
          <a:bodyPr/>
          <a:lstStyle/>
          <a:p>
            <a:pPr eaLnBrk="1" fontAlgn="auto" hangingPunct="1">
              <a:spcAft>
                <a:spcPts val="0"/>
              </a:spcAft>
              <a:defRPr/>
            </a:pPr>
            <a:r>
              <a:rPr lang="en-US" dirty="0"/>
              <a:t>Sales Budget</a:t>
            </a:r>
          </a:p>
        </p:txBody>
      </p:sp>
      <p:sp>
        <p:nvSpPr>
          <p:cNvPr id="6" name="Rectangle 5"/>
          <p:cNvSpPr/>
          <p:nvPr/>
        </p:nvSpPr>
        <p:spPr>
          <a:xfrm>
            <a:off x="2714625" y="2857500"/>
            <a:ext cx="392906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Budgeted total sales</a:t>
            </a:r>
          </a:p>
        </p:txBody>
      </p:sp>
      <p:sp>
        <p:nvSpPr>
          <p:cNvPr id="7" name="Equal 6"/>
          <p:cNvSpPr/>
          <p:nvPr/>
        </p:nvSpPr>
        <p:spPr>
          <a:xfrm>
            <a:off x="4214813" y="4143375"/>
            <a:ext cx="785812" cy="214313"/>
          </a:xfrm>
          <a:prstGeom prst="mathEqual">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tx1"/>
              </a:solidFill>
            </a:endParaRPr>
          </a:p>
        </p:txBody>
      </p:sp>
      <p:sp>
        <p:nvSpPr>
          <p:cNvPr id="9" name="Multiply 8"/>
          <p:cNvSpPr/>
          <p:nvPr>
            <p:custDataLst>
              <p:tags r:id="rId3"/>
            </p:custDataLst>
          </p:nvPr>
        </p:nvSpPr>
        <p:spPr>
          <a:xfrm>
            <a:off x="4214813" y="5072063"/>
            <a:ext cx="571500" cy="500062"/>
          </a:xfrm>
          <a:prstGeom prst="mathMultiply">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0" name="Rectangle 9"/>
          <p:cNvSpPr/>
          <p:nvPr/>
        </p:nvSpPr>
        <p:spPr>
          <a:xfrm>
            <a:off x="1428750" y="4572000"/>
            <a:ext cx="2214563"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Sales price</a:t>
            </a:r>
          </a:p>
        </p:txBody>
      </p:sp>
      <p:sp>
        <p:nvSpPr>
          <p:cNvPr id="11" name="Rectangle 10"/>
          <p:cNvSpPr/>
          <p:nvPr/>
        </p:nvSpPr>
        <p:spPr>
          <a:xfrm>
            <a:off x="5500688" y="4500563"/>
            <a:ext cx="2214562"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Expected number of units sold</a:t>
            </a:r>
          </a:p>
        </p:txBody>
      </p:sp>
    </p:spTree>
    <p:custDataLst>
      <p:tags r:id="rId1"/>
    </p:custData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9B373A4-12A2-4BF0-944A-012D2E2B4440}" type="slidenum">
              <a:rPr lang="en-US" smtClean="0">
                <a:latin typeface="Arial" pitchFamily="34" charset="0"/>
                <a:cs typeface="Arial" pitchFamily="34" charset="0"/>
              </a:rPr>
              <a:pPr/>
              <a:t>12</a:t>
            </a:fld>
            <a:endParaRPr lang="en-US">
              <a:latin typeface="Arial" pitchFamily="34" charset="0"/>
              <a:cs typeface="Arial" pitchFamily="34" charset="0"/>
            </a:endParaRPr>
          </a:p>
        </p:txBody>
      </p:sp>
      <p:sp>
        <p:nvSpPr>
          <p:cNvPr id="657415" name="Rectangle 7"/>
          <p:cNvSpPr>
            <a:spLocks noGrp="1" noChangeArrowheads="1"/>
          </p:cNvSpPr>
          <p:nvPr>
            <p:ph type="title"/>
            <p:custDataLst>
              <p:tags r:id="rId2"/>
            </p:custDataLst>
          </p:nvPr>
        </p:nvSpPr>
        <p:spPr/>
        <p:txBody>
          <a:bodyPr>
            <a:normAutofit fontScale="90000"/>
          </a:bodyPr>
          <a:lstStyle/>
          <a:p>
            <a:pPr eaLnBrk="1" fontAlgn="auto" hangingPunct="1">
              <a:spcAft>
                <a:spcPts val="0"/>
              </a:spcAft>
              <a:defRPr/>
            </a:pPr>
            <a:r>
              <a:rPr lang="en-US" sz="4000" dirty="0"/>
              <a:t>Inventory, Purchases, and Cost of Goods Sold Budget</a:t>
            </a:r>
          </a:p>
        </p:txBody>
      </p:sp>
      <p:sp>
        <p:nvSpPr>
          <p:cNvPr id="657413" name="Text Box 5"/>
          <p:cNvSpPr txBox="1">
            <a:spLocks noChangeArrowheads="1"/>
          </p:cNvSpPr>
          <p:nvPr/>
        </p:nvSpPr>
        <p:spPr bwMode="auto">
          <a:xfrm>
            <a:off x="785813" y="4143375"/>
            <a:ext cx="7920037" cy="928688"/>
          </a:xfrm>
          <a:prstGeom prst="rect">
            <a:avLst/>
          </a:prstGeom>
          <a:solidFill>
            <a:srgbClr val="92D050"/>
          </a:solidFill>
          <a:ln w="12700">
            <a:solidFill>
              <a:schemeClr val="accent2"/>
            </a:solidFill>
            <a:miter lim="800000"/>
            <a:headEnd/>
            <a:tailEnd/>
          </a:ln>
          <a:effectLst/>
        </p:spPr>
        <p:txBody>
          <a:bodyPr wrap="none" lIns="90488" tIns="44450" rIns="90488" bIns="44450"/>
          <a:lstStyle/>
          <a:p>
            <a:pPr algn="ctr" eaLnBrk="0" hangingPunct="0">
              <a:buClr>
                <a:schemeClr val="tx2"/>
              </a:buClr>
              <a:buSzPct val="75000"/>
              <a:buFont typeface="Monotype Sorts" pitchFamily="2" charset="2"/>
              <a:buNone/>
              <a:defRPr/>
            </a:pPr>
            <a:r>
              <a:rPr lang="en-US" sz="2800" dirty="0">
                <a:solidFill>
                  <a:schemeClr val="bg1"/>
                </a:solidFill>
                <a:latin typeface="+mj-lt"/>
                <a:cs typeface="Arial" charset="0"/>
              </a:rPr>
              <a:t>Purchases = Cost of goods sold +  </a:t>
            </a:r>
          </a:p>
          <a:p>
            <a:pPr algn="ctr" eaLnBrk="0" hangingPunct="0">
              <a:buClr>
                <a:schemeClr val="tx2"/>
              </a:buClr>
              <a:buSzPct val="75000"/>
              <a:buFont typeface="Monotype Sorts" pitchFamily="2" charset="2"/>
              <a:buNone/>
              <a:defRPr/>
            </a:pPr>
            <a:r>
              <a:rPr lang="en-US" sz="2800" dirty="0">
                <a:solidFill>
                  <a:schemeClr val="bg1"/>
                </a:solidFill>
                <a:latin typeface="+mj-lt"/>
                <a:cs typeface="Arial" charset="0"/>
              </a:rPr>
              <a:t>Ending inventory – Beginning inventory</a:t>
            </a:r>
          </a:p>
        </p:txBody>
      </p:sp>
      <p:sp>
        <p:nvSpPr>
          <p:cNvPr id="23" name="Text Box 5"/>
          <p:cNvSpPr txBox="1">
            <a:spLocks noChangeArrowheads="1"/>
          </p:cNvSpPr>
          <p:nvPr/>
        </p:nvSpPr>
        <p:spPr bwMode="auto">
          <a:xfrm>
            <a:off x="857250" y="1428750"/>
            <a:ext cx="7920038" cy="928688"/>
          </a:xfrm>
          <a:prstGeom prst="rect">
            <a:avLst/>
          </a:prstGeom>
          <a:solidFill>
            <a:schemeClr val="accent1"/>
          </a:solidFill>
          <a:ln w="12700">
            <a:solidFill>
              <a:schemeClr val="accent2"/>
            </a:solidFill>
            <a:miter lim="800000"/>
            <a:headEnd/>
            <a:tailEnd/>
          </a:ln>
          <a:effectLst/>
        </p:spPr>
        <p:txBody>
          <a:bodyPr wrap="none" lIns="90488" tIns="44450" rIns="90488" bIns="44450"/>
          <a:lstStyle/>
          <a:p>
            <a:pPr algn="ctr" eaLnBrk="0" hangingPunct="0">
              <a:buClr>
                <a:schemeClr val="tx2"/>
              </a:buClr>
              <a:buSzPct val="75000"/>
              <a:buFont typeface="Monotype Sorts" pitchFamily="2" charset="2"/>
              <a:buNone/>
              <a:defRPr/>
            </a:pPr>
            <a:r>
              <a:rPr lang="en-US" sz="2800" dirty="0">
                <a:solidFill>
                  <a:schemeClr val="bg1"/>
                </a:solidFill>
                <a:latin typeface="+mj-lt"/>
                <a:cs typeface="Arial" charset="0"/>
              </a:rPr>
              <a:t>Cost of goods sold = Beginning inventory  </a:t>
            </a:r>
          </a:p>
          <a:p>
            <a:pPr algn="ctr" eaLnBrk="0" hangingPunct="0">
              <a:buClr>
                <a:schemeClr val="tx2"/>
              </a:buClr>
              <a:buSzPct val="75000"/>
              <a:buFont typeface="Monotype Sorts" pitchFamily="2" charset="2"/>
              <a:buNone/>
              <a:defRPr/>
            </a:pPr>
            <a:r>
              <a:rPr lang="en-US" sz="2800" dirty="0">
                <a:solidFill>
                  <a:schemeClr val="bg1"/>
                </a:solidFill>
                <a:latin typeface="+mj-lt"/>
                <a:cs typeface="Arial" charset="0"/>
              </a:rPr>
              <a:t>+ Purchases – Ending inventory</a:t>
            </a:r>
          </a:p>
        </p:txBody>
      </p:sp>
      <p:sp>
        <p:nvSpPr>
          <p:cNvPr id="24" name="Curved Up Arrow 23"/>
          <p:cNvSpPr/>
          <p:nvPr>
            <p:custDataLst>
              <p:tags r:id="rId3"/>
            </p:custDataLst>
          </p:nvPr>
        </p:nvSpPr>
        <p:spPr>
          <a:xfrm rot="5400000">
            <a:off x="2393157" y="2964656"/>
            <a:ext cx="1928812" cy="714375"/>
          </a:xfrm>
          <a:prstGeom prst="curvedUpArrow">
            <a:avLst>
              <a:gd name="adj1" fmla="val 25000"/>
              <a:gd name="adj2" fmla="val 50000"/>
              <a:gd name="adj3" fmla="val 156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ustDataLst>
      <p:tags r:id="rId1"/>
    </p:custData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57188" y="1895475"/>
          <a:ext cx="8572530" cy="2677160"/>
        </p:xfrm>
        <a:graphic>
          <a:graphicData uri="http://schemas.openxmlformats.org/drawingml/2006/table">
            <a:tbl>
              <a:tblPr firstRow="1" bandRow="1">
                <a:tableStyleId>{5C22544A-7EE6-4342-B048-85BDC9FD1C3A}</a:tableStyleId>
              </a:tblPr>
              <a:tblGrid>
                <a:gridCol w="2428862">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gridCol w="1571636">
                  <a:extLst>
                    <a:ext uri="{9D8B030D-6E8A-4147-A177-3AD203B41FA5}">
                      <a16:colId xmlns:a16="http://schemas.microsoft.com/office/drawing/2014/main" val="20002"/>
                    </a:ext>
                  </a:extLst>
                </a:gridCol>
                <a:gridCol w="1428760">
                  <a:extLst>
                    <a:ext uri="{9D8B030D-6E8A-4147-A177-3AD203B41FA5}">
                      <a16:colId xmlns:a16="http://schemas.microsoft.com/office/drawing/2014/main" val="20003"/>
                    </a:ext>
                  </a:extLst>
                </a:gridCol>
                <a:gridCol w="1785950">
                  <a:extLst>
                    <a:ext uri="{9D8B030D-6E8A-4147-A177-3AD203B41FA5}">
                      <a16:colId xmlns:a16="http://schemas.microsoft.com/office/drawing/2014/main" val="20004"/>
                    </a:ext>
                  </a:extLst>
                </a:gridCol>
              </a:tblGrid>
              <a:tr h="370840">
                <a:tc gridSpan="5">
                  <a:txBody>
                    <a:bodyPr/>
                    <a:lstStyle/>
                    <a:p>
                      <a:pPr algn="ctr"/>
                      <a:r>
                        <a:rPr lang="en-US" sz="2200" dirty="0"/>
                        <a:t>SALES</a:t>
                      </a:r>
                      <a:r>
                        <a:rPr lang="en-US" sz="2200" baseline="0" dirty="0"/>
                        <a:t> BUDGET</a:t>
                      </a:r>
                      <a:endParaRPr lang="en-US" sz="2200" dirty="0"/>
                    </a:p>
                  </a:txBody>
                  <a:tcPr/>
                </a:tc>
                <a:tc hMerge="1">
                  <a:txBody>
                    <a:bodyPr/>
                    <a:lstStyle/>
                    <a:p>
                      <a:pPr algn="ctr"/>
                      <a:endParaRPr lang="en-US" sz="22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2200" dirty="0"/>
                    </a:p>
                  </a:txBody>
                  <a:tcPr/>
                </a:tc>
                <a:extLst>
                  <a:ext uri="{0D108BD9-81ED-4DB2-BD59-A6C34878D82A}">
                    <a16:rowId xmlns:a16="http://schemas.microsoft.com/office/drawing/2014/main" val="10000"/>
                  </a:ext>
                </a:extLst>
              </a:tr>
              <a:tr h="370840">
                <a:tc>
                  <a:txBody>
                    <a:bodyPr/>
                    <a:lstStyle/>
                    <a:p>
                      <a:endParaRPr lang="en-US" sz="2200" dirty="0"/>
                    </a:p>
                  </a:txBody>
                  <a:tcPr/>
                </a:tc>
                <a:tc gridSpan="3">
                  <a:txBody>
                    <a:bodyPr/>
                    <a:lstStyle/>
                    <a:p>
                      <a:pPr algn="ctr"/>
                      <a:r>
                        <a:rPr lang="en-US" sz="2200" dirty="0"/>
                        <a:t>Quarter ended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rowSpan="2">
                  <a:txBody>
                    <a:bodyPr/>
                    <a:lstStyle/>
                    <a:p>
                      <a:pPr algn="ctr"/>
                      <a:r>
                        <a:rPr lang="en-US" sz="2200" dirty="0"/>
                        <a:t>Nine-month total</a:t>
                      </a:r>
                    </a:p>
                  </a:txBody>
                  <a:tcPr/>
                </a:tc>
                <a:extLst>
                  <a:ext uri="{0D108BD9-81ED-4DB2-BD59-A6C34878D82A}">
                    <a16:rowId xmlns:a16="http://schemas.microsoft.com/office/drawing/2014/main" val="10001"/>
                  </a:ext>
                </a:extLst>
              </a:tr>
              <a:tr h="370840">
                <a:tc>
                  <a:txBody>
                    <a:bodyPr/>
                    <a:lstStyle/>
                    <a:p>
                      <a:endParaRPr lang="en-US" sz="2200" dirty="0"/>
                    </a:p>
                  </a:txBody>
                  <a:tcPr/>
                </a:tc>
                <a:tc>
                  <a:txBody>
                    <a:bodyPr/>
                    <a:lstStyle/>
                    <a:p>
                      <a:r>
                        <a:rPr lang="en-US" sz="2200" dirty="0"/>
                        <a:t>March 31</a:t>
                      </a:r>
                    </a:p>
                  </a:txBody>
                  <a:tcPr>
                    <a:lnT w="12700" cap="flat" cmpd="sng" algn="ctr">
                      <a:solidFill>
                        <a:schemeClr val="tx1"/>
                      </a:solidFill>
                      <a:prstDash val="solid"/>
                      <a:round/>
                      <a:headEnd type="none" w="med" len="med"/>
                      <a:tailEnd type="none" w="med" len="med"/>
                    </a:lnT>
                  </a:tcPr>
                </a:tc>
                <a:tc>
                  <a:txBody>
                    <a:bodyPr/>
                    <a:lstStyle/>
                    <a:p>
                      <a:r>
                        <a:rPr lang="en-US" sz="2200" dirty="0"/>
                        <a:t>June 30</a:t>
                      </a:r>
                    </a:p>
                  </a:txBody>
                  <a:tcPr>
                    <a:lnT w="12700" cap="flat" cmpd="sng" algn="ctr">
                      <a:solidFill>
                        <a:schemeClr val="tx1"/>
                      </a:solidFill>
                      <a:prstDash val="solid"/>
                      <a:round/>
                      <a:headEnd type="none" w="med" len="med"/>
                      <a:tailEnd type="none" w="med" len="med"/>
                    </a:lnT>
                  </a:tcPr>
                </a:tc>
                <a:tc>
                  <a:txBody>
                    <a:bodyPr/>
                    <a:lstStyle/>
                    <a:p>
                      <a:r>
                        <a:rPr lang="en-US" sz="2200" dirty="0"/>
                        <a:t>Sept.</a:t>
                      </a:r>
                      <a:r>
                        <a:rPr lang="en-US" sz="2200" baseline="0" dirty="0"/>
                        <a:t> 30</a:t>
                      </a:r>
                      <a:endParaRPr lang="en-US" sz="2200" dirty="0"/>
                    </a:p>
                  </a:txBody>
                  <a:tcPr>
                    <a:lnT w="12700" cap="flat" cmpd="sng" algn="ctr">
                      <a:solidFill>
                        <a:schemeClr val="tx1"/>
                      </a:solidFill>
                      <a:prstDash val="solid"/>
                      <a:round/>
                      <a:headEnd type="none" w="med" len="med"/>
                      <a:tailEnd type="none" w="med" len="med"/>
                    </a:lnT>
                  </a:tcPr>
                </a:tc>
                <a:tc vMerge="1">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2200" dirty="0"/>
                        <a:t>Cash sales 30%</a:t>
                      </a:r>
                    </a:p>
                  </a:txBody>
                  <a:tcPr/>
                </a:tc>
                <a:tc>
                  <a:txBody>
                    <a:bodyPr/>
                    <a:lstStyle/>
                    <a:p>
                      <a:pPr algn="r"/>
                      <a:r>
                        <a:rPr lang="en-US" sz="2200" dirty="0"/>
                        <a:t>$30,000</a:t>
                      </a:r>
                    </a:p>
                  </a:txBody>
                  <a:tcPr/>
                </a:tc>
                <a:tc>
                  <a:txBody>
                    <a:bodyPr/>
                    <a:lstStyle/>
                    <a:p>
                      <a:pPr algn="r"/>
                      <a:r>
                        <a:rPr lang="en-US" sz="2200" dirty="0"/>
                        <a:t>$45,000</a:t>
                      </a:r>
                    </a:p>
                  </a:txBody>
                  <a:tcPr/>
                </a:tc>
                <a:tc>
                  <a:txBody>
                    <a:bodyPr/>
                    <a:lstStyle/>
                    <a:p>
                      <a:pPr algn="r"/>
                      <a:r>
                        <a:rPr lang="en-US" sz="2200" dirty="0"/>
                        <a:t>$37,500</a:t>
                      </a:r>
                    </a:p>
                  </a:txBody>
                  <a:tcPr/>
                </a:tc>
                <a:tc>
                  <a:txBody>
                    <a:bodyPr/>
                    <a:lstStyle/>
                    <a:p>
                      <a:pPr algn="r"/>
                      <a:r>
                        <a:rPr lang="en-US" sz="2200" dirty="0"/>
                        <a:t>$112,500</a:t>
                      </a:r>
                    </a:p>
                  </a:txBody>
                  <a:tcPr/>
                </a:tc>
                <a:extLst>
                  <a:ext uri="{0D108BD9-81ED-4DB2-BD59-A6C34878D82A}">
                    <a16:rowId xmlns:a16="http://schemas.microsoft.com/office/drawing/2014/main" val="10003"/>
                  </a:ext>
                </a:extLst>
              </a:tr>
              <a:tr h="370840">
                <a:tc>
                  <a:txBody>
                    <a:bodyPr/>
                    <a:lstStyle/>
                    <a:p>
                      <a:r>
                        <a:rPr lang="en-US" sz="2200" dirty="0"/>
                        <a:t>Credit sales 70%</a:t>
                      </a:r>
                    </a:p>
                  </a:txBody>
                  <a:tcPr/>
                </a:tc>
                <a:tc>
                  <a:txBody>
                    <a:bodyPr/>
                    <a:lstStyle/>
                    <a:p>
                      <a:pPr algn="r"/>
                      <a:r>
                        <a:rPr lang="en-US" sz="2200" u="sng" dirty="0"/>
                        <a:t>70,000</a:t>
                      </a:r>
                    </a:p>
                  </a:txBody>
                  <a:tcPr/>
                </a:tc>
                <a:tc>
                  <a:txBody>
                    <a:bodyPr/>
                    <a:lstStyle/>
                    <a:p>
                      <a:pPr algn="r"/>
                      <a:r>
                        <a:rPr lang="en-US" sz="2200" u="sng" dirty="0"/>
                        <a:t>105,000</a:t>
                      </a:r>
                    </a:p>
                  </a:txBody>
                  <a:tcPr/>
                </a:tc>
                <a:tc>
                  <a:txBody>
                    <a:bodyPr/>
                    <a:lstStyle/>
                    <a:p>
                      <a:pPr algn="r"/>
                      <a:r>
                        <a:rPr lang="en-US" sz="2200" u="sng" dirty="0"/>
                        <a:t>87,500</a:t>
                      </a:r>
                    </a:p>
                  </a:txBody>
                  <a:tcPr/>
                </a:tc>
                <a:tc>
                  <a:txBody>
                    <a:bodyPr/>
                    <a:lstStyle/>
                    <a:p>
                      <a:pPr algn="r"/>
                      <a:r>
                        <a:rPr lang="en-US" sz="2200" u="sng" dirty="0"/>
                        <a:t>262,500</a:t>
                      </a:r>
                    </a:p>
                  </a:txBody>
                  <a:tcPr/>
                </a:tc>
                <a:extLst>
                  <a:ext uri="{0D108BD9-81ED-4DB2-BD59-A6C34878D82A}">
                    <a16:rowId xmlns:a16="http://schemas.microsoft.com/office/drawing/2014/main" val="10004"/>
                  </a:ext>
                </a:extLst>
              </a:tr>
              <a:tr h="370840">
                <a:tc>
                  <a:txBody>
                    <a:bodyPr/>
                    <a:lstStyle/>
                    <a:p>
                      <a:r>
                        <a:rPr lang="en-US" sz="2200" dirty="0"/>
                        <a:t>Total sales</a:t>
                      </a:r>
                    </a:p>
                  </a:txBody>
                  <a:tcPr/>
                </a:tc>
                <a:tc>
                  <a:txBody>
                    <a:bodyPr/>
                    <a:lstStyle/>
                    <a:p>
                      <a:pPr algn="r"/>
                      <a:r>
                        <a:rPr lang="en-US" sz="2200" dirty="0"/>
                        <a:t>$100,000</a:t>
                      </a:r>
                    </a:p>
                  </a:txBody>
                  <a:tcPr>
                    <a:lnB w="38100" cap="flat" cmpd="sng" algn="ctr">
                      <a:solidFill>
                        <a:schemeClr val="tx1"/>
                      </a:solidFill>
                      <a:prstDash val="solid"/>
                      <a:round/>
                      <a:headEnd type="none" w="med" len="med"/>
                      <a:tailEnd type="none" w="med" len="med"/>
                    </a:lnB>
                  </a:tcPr>
                </a:tc>
                <a:tc>
                  <a:txBody>
                    <a:bodyPr/>
                    <a:lstStyle/>
                    <a:p>
                      <a:pPr algn="r"/>
                      <a:r>
                        <a:rPr lang="en-US" sz="2200" dirty="0"/>
                        <a:t>$150,000</a:t>
                      </a:r>
                    </a:p>
                  </a:txBody>
                  <a:tcPr>
                    <a:lnB w="38100" cap="flat" cmpd="sng" algn="ctr">
                      <a:solidFill>
                        <a:schemeClr val="tx1"/>
                      </a:solidFill>
                      <a:prstDash val="solid"/>
                      <a:round/>
                      <a:headEnd type="none" w="med" len="med"/>
                      <a:tailEnd type="none" w="med" len="med"/>
                    </a:lnB>
                  </a:tcPr>
                </a:tc>
                <a:tc>
                  <a:txBody>
                    <a:bodyPr/>
                    <a:lstStyle/>
                    <a:p>
                      <a:pPr algn="r"/>
                      <a:r>
                        <a:rPr lang="en-US" sz="2200" dirty="0"/>
                        <a:t>$125,000</a:t>
                      </a:r>
                    </a:p>
                  </a:txBody>
                  <a:tcPr>
                    <a:lnB w="38100" cap="flat" cmpd="sng" algn="ctr">
                      <a:solidFill>
                        <a:schemeClr val="tx1"/>
                      </a:solidFill>
                      <a:prstDash val="solid"/>
                      <a:round/>
                      <a:headEnd type="none" w="med" len="med"/>
                      <a:tailEnd type="none" w="med" len="med"/>
                    </a:lnB>
                  </a:tcPr>
                </a:tc>
                <a:tc>
                  <a:txBody>
                    <a:bodyPr/>
                    <a:lstStyle/>
                    <a:p>
                      <a:pPr algn="r"/>
                      <a:r>
                        <a:rPr lang="en-US" sz="2200" dirty="0"/>
                        <a:t>$375,000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endParaRPr lang="en-US" sz="100" dirty="0"/>
                    </a:p>
                  </a:txBody>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8723"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127FAB8-966D-42EC-9914-8AC707A93204}" type="slidenum">
              <a:rPr lang="en-US" smtClean="0">
                <a:latin typeface="Arial" pitchFamily="34" charset="0"/>
                <a:cs typeface="Arial" pitchFamily="34" charset="0"/>
              </a:rPr>
              <a:pPr/>
              <a:t>13</a:t>
            </a:fld>
            <a:endParaRPr lang="en-US">
              <a:latin typeface="Arial" pitchFamily="34" charset="0"/>
              <a:cs typeface="Arial" pitchFamily="34" charset="0"/>
            </a:endParaRPr>
          </a:p>
        </p:txBody>
      </p:sp>
      <p:sp>
        <p:nvSpPr>
          <p:cNvPr id="5" name="Title 4"/>
          <p:cNvSpPr>
            <a:spLocks noGrp="1"/>
          </p:cNvSpPr>
          <p:nvPr>
            <p:ph type="title"/>
            <p:custDataLst>
              <p:tags r:id="rId2"/>
            </p:custDataLst>
          </p:nvPr>
        </p:nvSpPr>
        <p:spPr/>
        <p:txBody>
          <a:bodyPr/>
          <a:lstStyle/>
          <a:p>
            <a:pPr eaLnBrk="1" fontAlgn="auto" hangingPunct="1">
              <a:spcAft>
                <a:spcPts val="0"/>
              </a:spcAft>
              <a:defRPr/>
            </a:pPr>
            <a:r>
              <a:rPr lang="en-US" dirty="0"/>
              <a:t>Exercise 21-12</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50" y="1500188"/>
          <a:ext cx="8554114" cy="4500580"/>
        </p:xfrm>
        <a:graphic>
          <a:graphicData uri="http://schemas.openxmlformats.org/drawingml/2006/table">
            <a:tbl>
              <a:tblPr firstRow="1" bandRow="1">
                <a:tableStyleId>{5C22544A-7EE6-4342-B048-85BDC9FD1C3A}</a:tableStyleId>
              </a:tblPr>
              <a:tblGrid>
                <a:gridCol w="3428994">
                  <a:extLst>
                    <a:ext uri="{9D8B030D-6E8A-4147-A177-3AD203B41FA5}">
                      <a16:colId xmlns:a16="http://schemas.microsoft.com/office/drawing/2014/main" val="20000"/>
                    </a:ext>
                  </a:extLst>
                </a:gridCol>
                <a:gridCol w="1357351">
                  <a:extLst>
                    <a:ext uri="{9D8B030D-6E8A-4147-A177-3AD203B41FA5}">
                      <a16:colId xmlns:a16="http://schemas.microsoft.com/office/drawing/2014/main" val="20001"/>
                    </a:ext>
                  </a:extLst>
                </a:gridCol>
                <a:gridCol w="1143008">
                  <a:extLst>
                    <a:ext uri="{9D8B030D-6E8A-4147-A177-3AD203B41FA5}">
                      <a16:colId xmlns:a16="http://schemas.microsoft.com/office/drawing/2014/main" val="20002"/>
                    </a:ext>
                  </a:extLst>
                </a:gridCol>
                <a:gridCol w="1171188">
                  <a:extLst>
                    <a:ext uri="{9D8B030D-6E8A-4147-A177-3AD203B41FA5}">
                      <a16:colId xmlns:a16="http://schemas.microsoft.com/office/drawing/2014/main" val="20003"/>
                    </a:ext>
                  </a:extLst>
                </a:gridCol>
                <a:gridCol w="1453573">
                  <a:extLst>
                    <a:ext uri="{9D8B030D-6E8A-4147-A177-3AD203B41FA5}">
                      <a16:colId xmlns:a16="http://schemas.microsoft.com/office/drawing/2014/main" val="20004"/>
                    </a:ext>
                  </a:extLst>
                </a:gridCol>
              </a:tblGrid>
              <a:tr h="370840">
                <a:tc gridSpan="5">
                  <a:txBody>
                    <a:bodyPr/>
                    <a:lstStyle/>
                    <a:p>
                      <a:pPr algn="ctr"/>
                      <a:r>
                        <a:rPr lang="en-US" sz="2200" dirty="0"/>
                        <a:t>Inventory,</a:t>
                      </a:r>
                      <a:r>
                        <a:rPr lang="en-US" sz="2200" baseline="0" dirty="0"/>
                        <a:t> Purchases and Cost of Goods Sold Budget</a:t>
                      </a:r>
                      <a:endParaRPr lang="en-US" sz="2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644836">
                <a:tc>
                  <a:txBody>
                    <a:bodyPr/>
                    <a:lstStyle/>
                    <a:p>
                      <a:endParaRPr lang="en-US" sz="2000" dirty="0"/>
                    </a:p>
                  </a:txBody>
                  <a:tcPr/>
                </a:tc>
                <a:tc>
                  <a:txBody>
                    <a:bodyPr/>
                    <a:lstStyle/>
                    <a:p>
                      <a:pPr algn="ctr"/>
                      <a:r>
                        <a:rPr lang="en-US" sz="2000" dirty="0"/>
                        <a:t>March 31</a:t>
                      </a:r>
                    </a:p>
                  </a:txBody>
                  <a:tcPr/>
                </a:tc>
                <a:tc>
                  <a:txBody>
                    <a:bodyPr/>
                    <a:lstStyle/>
                    <a:p>
                      <a:pPr algn="ctr"/>
                      <a:r>
                        <a:rPr lang="en-US" sz="2000" dirty="0"/>
                        <a:t>June 30</a:t>
                      </a:r>
                    </a:p>
                  </a:txBody>
                  <a:tcPr/>
                </a:tc>
                <a:tc>
                  <a:txBody>
                    <a:bodyPr/>
                    <a:lstStyle/>
                    <a:p>
                      <a:pPr algn="ctr"/>
                      <a:r>
                        <a:rPr lang="en-US" sz="2000" dirty="0"/>
                        <a:t>Sept. 30</a:t>
                      </a:r>
                    </a:p>
                  </a:txBody>
                  <a:tcPr/>
                </a:tc>
                <a:tc>
                  <a:txBody>
                    <a:bodyPr/>
                    <a:lstStyle/>
                    <a:p>
                      <a:pPr algn="ctr"/>
                      <a:r>
                        <a:rPr lang="en-US" sz="2000" dirty="0"/>
                        <a:t>9-month</a:t>
                      </a:r>
                      <a:r>
                        <a:rPr lang="en-US" sz="2000" baseline="0" dirty="0"/>
                        <a:t> total</a:t>
                      </a:r>
                      <a:endParaRPr lang="en-US" sz="2000" dirty="0"/>
                    </a:p>
                  </a:txBody>
                  <a:tcPr/>
                </a:tc>
                <a:extLst>
                  <a:ext uri="{0D108BD9-81ED-4DB2-BD59-A6C34878D82A}">
                    <a16:rowId xmlns:a16="http://schemas.microsoft.com/office/drawing/2014/main" val="10001"/>
                  </a:ext>
                </a:extLst>
              </a:tr>
              <a:tr h="370840">
                <a:tc>
                  <a:txBody>
                    <a:bodyPr/>
                    <a:lstStyle/>
                    <a:p>
                      <a:r>
                        <a:rPr lang="en-US" sz="2000" dirty="0"/>
                        <a:t>Cost of goods sold</a:t>
                      </a:r>
                    </a:p>
                  </a:txBody>
                  <a:tcPr/>
                </a:tc>
                <a:tc>
                  <a:txBody>
                    <a:bodyPr/>
                    <a:lstStyle/>
                    <a:p>
                      <a:pPr algn="r"/>
                      <a:endParaRPr lang="en-US" sz="2000" dirty="0"/>
                    </a:p>
                  </a:txBody>
                  <a:tcPr/>
                </a:tc>
                <a:tc>
                  <a:txBody>
                    <a:bodyPr/>
                    <a:lstStyle/>
                    <a:p>
                      <a:endParaRPr lang="en-US" dirty="0"/>
                    </a:p>
                  </a:txBody>
                  <a:tcPr/>
                </a:tc>
                <a:tc>
                  <a:txBody>
                    <a:bodyPr/>
                    <a:lstStyle/>
                    <a:p>
                      <a:endParaRPr lang="en-US" dirty="0"/>
                    </a:p>
                  </a:txBody>
                  <a:tcPr/>
                </a:tc>
                <a:tc>
                  <a:txBody>
                    <a:bodyPr/>
                    <a:lstStyle/>
                    <a:p>
                      <a:endParaRPr lang="en-US" dirty="0"/>
                    </a:p>
                  </a:txBody>
                  <a:tcPr>
                    <a:lnB w="12700" cmpd="sng">
                      <a:noFill/>
                    </a:lnB>
                  </a:tcPr>
                </a:tc>
                <a:extLst>
                  <a:ext uri="{0D108BD9-81ED-4DB2-BD59-A6C34878D82A}">
                    <a16:rowId xmlns:a16="http://schemas.microsoft.com/office/drawing/2014/main" val="10002"/>
                  </a:ext>
                </a:extLst>
              </a:tr>
              <a:tr h="370840">
                <a:tc>
                  <a:txBody>
                    <a:bodyPr/>
                    <a:lstStyle/>
                    <a:p>
                      <a:r>
                        <a:rPr lang="en-US" sz="2000" dirty="0"/>
                        <a:t> (60% of total sales)</a:t>
                      </a:r>
                    </a:p>
                  </a:txBody>
                  <a:tcPr/>
                </a:tc>
                <a:tc>
                  <a:txBody>
                    <a:bodyPr/>
                    <a:lstStyle/>
                    <a:p>
                      <a:pPr algn="r"/>
                      <a:r>
                        <a:rPr lang="en-US" sz="2000" dirty="0"/>
                        <a:t>$60,000</a:t>
                      </a:r>
                    </a:p>
                  </a:txBody>
                  <a:tcPr/>
                </a:tc>
                <a:tc>
                  <a:txBody>
                    <a:bodyPr/>
                    <a:lstStyle/>
                    <a:p>
                      <a:pPr algn="r"/>
                      <a:r>
                        <a:rPr lang="en-US" sz="2000" dirty="0"/>
                        <a:t>$90,000</a:t>
                      </a:r>
                    </a:p>
                  </a:txBody>
                  <a:tcPr/>
                </a:tc>
                <a:tc>
                  <a:txBody>
                    <a:bodyPr/>
                    <a:lstStyle/>
                    <a:p>
                      <a:pPr algn="r"/>
                      <a:r>
                        <a:rPr lang="en-US" sz="2000" dirty="0"/>
                        <a:t>$75,000</a:t>
                      </a:r>
                    </a:p>
                  </a:txBody>
                  <a:tcPr>
                    <a:lnR w="12700" cmpd="sng">
                      <a:noFill/>
                    </a:lnR>
                  </a:tcPr>
                </a:tc>
                <a:tc>
                  <a:txBody>
                    <a:bodyPr/>
                    <a:lstStyle/>
                    <a:p>
                      <a:pPr algn="r"/>
                      <a:r>
                        <a:rPr lang="en-US" sz="2000" dirty="0"/>
                        <a:t>$225,000</a:t>
                      </a:r>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1448">
                <a:tc>
                  <a:txBody>
                    <a:bodyPr/>
                    <a:lstStyle/>
                    <a:p>
                      <a:endParaRPr lang="en-US" sz="100" dirty="0"/>
                    </a:p>
                  </a:txBody>
                  <a:tcPr/>
                </a:tc>
                <a:tc>
                  <a:txBody>
                    <a:bodyPr/>
                    <a:lstStyle/>
                    <a:p>
                      <a:pPr algn="r"/>
                      <a:endParaRPr lang="en-US" sz="100" dirty="0"/>
                    </a:p>
                  </a:txBody>
                  <a:tcPr/>
                </a:tc>
                <a:tc>
                  <a:txBody>
                    <a:bodyPr/>
                    <a:lstStyle/>
                    <a:p>
                      <a:pPr algn="r"/>
                      <a:endParaRPr lang="en-US" sz="100" dirty="0"/>
                    </a:p>
                  </a:txBody>
                  <a:tcPr/>
                </a:tc>
                <a:tc>
                  <a:txBody>
                    <a:bodyPr/>
                    <a:lstStyle/>
                    <a:p>
                      <a:pPr algn="r"/>
                      <a:endParaRPr lang="en-US" sz="100" dirty="0"/>
                    </a:p>
                  </a:txBody>
                  <a:tcPr>
                    <a:lnR w="12700" cmpd="sng">
                      <a:noFill/>
                    </a:lnR>
                  </a:tcPr>
                </a:tc>
                <a:tc>
                  <a:txBody>
                    <a:bodyPr/>
                    <a:lstStyle/>
                    <a:p>
                      <a:pPr algn="r"/>
                      <a:endParaRPr lang="en-US" sz="100" dirty="0"/>
                    </a:p>
                  </a:txBody>
                  <a:tcP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r>
                        <a:rPr lang="en-US" sz="2000" dirty="0"/>
                        <a:t>+ Desired</a:t>
                      </a:r>
                      <a:r>
                        <a:rPr lang="en-US" sz="2000" baseline="0" dirty="0"/>
                        <a:t> ending inventory</a:t>
                      </a: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681678">
                <a:tc>
                  <a:txBody>
                    <a:bodyPr/>
                    <a:lstStyle/>
                    <a:p>
                      <a:r>
                        <a:rPr lang="en-US" sz="2000" dirty="0"/>
                        <a:t> ($25,000</a:t>
                      </a:r>
                      <a:r>
                        <a:rPr lang="en-US" sz="2000" baseline="0" dirty="0"/>
                        <a:t> plus 10% next quarter’s cost of goods sold)</a:t>
                      </a:r>
                      <a:endParaRPr lang="en-US" sz="2000" dirty="0"/>
                    </a:p>
                  </a:txBody>
                  <a:tcPr/>
                </a:tc>
                <a:tc>
                  <a:txBody>
                    <a:bodyPr/>
                    <a:lstStyle/>
                    <a:p>
                      <a:pPr algn="r"/>
                      <a:endParaRPr lang="en-US" sz="2000" u="sng" dirty="0"/>
                    </a:p>
                    <a:p>
                      <a:pPr algn="r"/>
                      <a:r>
                        <a:rPr lang="en-US" sz="2000" u="sng" dirty="0"/>
                        <a:t>34,000</a:t>
                      </a:r>
                    </a:p>
                  </a:txBody>
                  <a:tcPr/>
                </a:tc>
                <a:tc>
                  <a:txBody>
                    <a:bodyPr/>
                    <a:lstStyle/>
                    <a:p>
                      <a:pPr algn="r"/>
                      <a:endParaRPr lang="en-US" sz="2000" u="sng" dirty="0"/>
                    </a:p>
                    <a:p>
                      <a:pPr algn="r"/>
                      <a:r>
                        <a:rPr lang="en-US" sz="2000" u="sng" dirty="0"/>
                        <a:t>32,500</a:t>
                      </a:r>
                    </a:p>
                  </a:txBody>
                  <a:tcPr/>
                </a:tc>
                <a:tc>
                  <a:txBody>
                    <a:bodyPr/>
                    <a:lstStyle/>
                    <a:p>
                      <a:pPr algn="r"/>
                      <a:endParaRPr lang="en-US" sz="2000" u="sng" dirty="0"/>
                    </a:p>
                    <a:p>
                      <a:pPr algn="r"/>
                      <a:r>
                        <a:rPr lang="en-US" sz="2000" u="sng" dirty="0"/>
                        <a:t>37,000</a:t>
                      </a:r>
                    </a:p>
                  </a:txBody>
                  <a:tcPr/>
                </a:tc>
                <a:tc>
                  <a:txBody>
                    <a:bodyPr/>
                    <a:lstStyle/>
                    <a:p>
                      <a:pPr algn="r"/>
                      <a:endParaRPr lang="en-US" sz="2000" u="sng" dirty="0"/>
                    </a:p>
                  </a:txBody>
                  <a:tcPr/>
                </a:tc>
                <a:extLst>
                  <a:ext uri="{0D108BD9-81ED-4DB2-BD59-A6C34878D82A}">
                    <a16:rowId xmlns:a16="http://schemas.microsoft.com/office/drawing/2014/main" val="10006"/>
                  </a:ext>
                </a:extLst>
              </a:tr>
              <a:tr h="370840">
                <a:tc>
                  <a:txBody>
                    <a:bodyPr/>
                    <a:lstStyle/>
                    <a:p>
                      <a:r>
                        <a:rPr lang="en-US" sz="2000" dirty="0"/>
                        <a:t>Total inventory required</a:t>
                      </a:r>
                    </a:p>
                  </a:txBody>
                  <a:tcPr/>
                </a:tc>
                <a:tc>
                  <a:txBody>
                    <a:bodyPr/>
                    <a:lstStyle/>
                    <a:p>
                      <a:pPr algn="r"/>
                      <a:r>
                        <a:rPr lang="en-US" sz="2000" dirty="0"/>
                        <a:t>94,000</a:t>
                      </a:r>
                    </a:p>
                  </a:txBody>
                  <a:tcPr/>
                </a:tc>
                <a:tc>
                  <a:txBody>
                    <a:bodyPr/>
                    <a:lstStyle/>
                    <a:p>
                      <a:pPr algn="r"/>
                      <a:r>
                        <a:rPr lang="en-US" sz="2000" dirty="0"/>
                        <a:t>122,500</a:t>
                      </a:r>
                    </a:p>
                  </a:txBody>
                  <a:tcPr/>
                </a:tc>
                <a:tc>
                  <a:txBody>
                    <a:bodyPr/>
                    <a:lstStyle/>
                    <a:p>
                      <a:pPr algn="r"/>
                      <a:r>
                        <a:rPr lang="en-US" sz="2000" dirty="0"/>
                        <a:t>112,000</a:t>
                      </a:r>
                    </a:p>
                  </a:txBody>
                  <a:tcPr/>
                </a:tc>
                <a:tc>
                  <a:txBody>
                    <a:bodyPr/>
                    <a:lstStyle/>
                    <a:p>
                      <a:pPr algn="r"/>
                      <a:endParaRPr lang="en-US" sz="2000" dirty="0"/>
                    </a:p>
                  </a:txBody>
                  <a:tcPr/>
                </a:tc>
                <a:extLst>
                  <a:ext uri="{0D108BD9-81ED-4DB2-BD59-A6C34878D82A}">
                    <a16:rowId xmlns:a16="http://schemas.microsoft.com/office/drawing/2014/main" val="10007"/>
                  </a:ext>
                </a:extLst>
              </a:tr>
              <a:tr h="370840">
                <a:tc>
                  <a:txBody>
                    <a:bodyPr/>
                    <a:lstStyle/>
                    <a:p>
                      <a:r>
                        <a:rPr lang="en-US" sz="2000" dirty="0"/>
                        <a:t>- Beginning inventory</a:t>
                      </a:r>
                    </a:p>
                  </a:txBody>
                  <a:tcPr/>
                </a:tc>
                <a:tc>
                  <a:txBody>
                    <a:bodyPr/>
                    <a:lstStyle/>
                    <a:p>
                      <a:pPr algn="r"/>
                      <a:r>
                        <a:rPr lang="en-US" sz="2000" u="sng" dirty="0"/>
                        <a:t>(11,000)</a:t>
                      </a:r>
                    </a:p>
                  </a:txBody>
                  <a:tcPr/>
                </a:tc>
                <a:tc>
                  <a:txBody>
                    <a:bodyPr/>
                    <a:lstStyle/>
                    <a:p>
                      <a:pPr algn="r"/>
                      <a:r>
                        <a:rPr lang="en-US" sz="2000" u="sng" dirty="0"/>
                        <a:t>(34,000)</a:t>
                      </a:r>
                    </a:p>
                  </a:txBody>
                  <a:tcPr/>
                </a:tc>
                <a:tc>
                  <a:txBody>
                    <a:bodyPr/>
                    <a:lstStyle/>
                    <a:p>
                      <a:pPr algn="r"/>
                      <a:r>
                        <a:rPr lang="en-US" sz="2000" u="sng" dirty="0"/>
                        <a:t>(32,500)</a:t>
                      </a:r>
                    </a:p>
                  </a:txBody>
                  <a:tcPr/>
                </a:tc>
                <a:tc>
                  <a:txBody>
                    <a:bodyPr/>
                    <a:lstStyle/>
                    <a:p>
                      <a:pPr algn="r"/>
                      <a:endParaRPr lang="en-US" sz="2000" u="sng" dirty="0"/>
                    </a:p>
                  </a:txBody>
                  <a:tcPr/>
                </a:tc>
                <a:extLst>
                  <a:ext uri="{0D108BD9-81ED-4DB2-BD59-A6C34878D82A}">
                    <a16:rowId xmlns:a16="http://schemas.microsoft.com/office/drawing/2014/main" val="10008"/>
                  </a:ext>
                </a:extLst>
              </a:tr>
              <a:tr h="370840">
                <a:tc>
                  <a:txBody>
                    <a:bodyPr/>
                    <a:lstStyle/>
                    <a:p>
                      <a:r>
                        <a:rPr lang="en-US" sz="2000" dirty="0"/>
                        <a:t>= Budgeted purchases</a:t>
                      </a:r>
                    </a:p>
                  </a:txBody>
                  <a:tcPr/>
                </a:tc>
                <a:tc>
                  <a:txBody>
                    <a:bodyPr/>
                    <a:lstStyle/>
                    <a:p>
                      <a:pPr algn="r"/>
                      <a:r>
                        <a:rPr lang="en-US" sz="2000" dirty="0"/>
                        <a:t>$83,000</a:t>
                      </a:r>
                    </a:p>
                  </a:txBody>
                  <a:tcPr>
                    <a:lnB w="38100" cap="flat" cmpd="sng" algn="ctr">
                      <a:solidFill>
                        <a:schemeClr val="tx1"/>
                      </a:solidFill>
                      <a:prstDash val="solid"/>
                      <a:round/>
                      <a:headEnd type="none" w="med" len="med"/>
                      <a:tailEnd type="none" w="med" len="med"/>
                    </a:lnB>
                  </a:tcPr>
                </a:tc>
                <a:tc>
                  <a:txBody>
                    <a:bodyPr/>
                    <a:lstStyle/>
                    <a:p>
                      <a:pPr algn="r"/>
                      <a:r>
                        <a:rPr lang="en-US" sz="2000" dirty="0"/>
                        <a:t>$88,500</a:t>
                      </a:r>
                    </a:p>
                  </a:txBody>
                  <a:tcPr>
                    <a:lnB w="38100" cap="flat" cmpd="sng" algn="ctr">
                      <a:solidFill>
                        <a:schemeClr val="tx1"/>
                      </a:solidFill>
                      <a:prstDash val="solid"/>
                      <a:round/>
                      <a:headEnd type="none" w="med" len="med"/>
                      <a:tailEnd type="none" w="med" len="med"/>
                    </a:lnB>
                  </a:tcPr>
                </a:tc>
                <a:tc>
                  <a:txBody>
                    <a:bodyPr/>
                    <a:lstStyle/>
                    <a:p>
                      <a:pPr algn="r"/>
                      <a:r>
                        <a:rPr lang="en-US" sz="2000" dirty="0"/>
                        <a:t>$79,500</a:t>
                      </a:r>
                    </a:p>
                  </a:txBody>
                  <a:tcPr>
                    <a:lnB w="38100" cap="flat" cmpd="sng" algn="ctr">
                      <a:solidFill>
                        <a:schemeClr val="tx1"/>
                      </a:solidFill>
                      <a:prstDash val="solid"/>
                      <a:round/>
                      <a:headEnd type="none" w="med" len="med"/>
                      <a:tailEnd type="none" w="med" len="med"/>
                    </a:lnB>
                  </a:tcPr>
                </a:tc>
                <a:tc>
                  <a:txBody>
                    <a:bodyPr/>
                    <a:lstStyle/>
                    <a:p>
                      <a:pPr algn="r"/>
                      <a:endParaRPr lang="en-US" sz="2000" dirty="0"/>
                    </a:p>
                  </a:txBody>
                  <a:tcPr>
                    <a:lnB w="12700" cmpd="sng">
                      <a:noFill/>
                    </a:lnB>
                  </a:tcPr>
                </a:tc>
                <a:extLst>
                  <a:ext uri="{0D108BD9-81ED-4DB2-BD59-A6C34878D82A}">
                    <a16:rowId xmlns:a16="http://schemas.microsoft.com/office/drawing/2014/main" val="10009"/>
                  </a:ext>
                </a:extLst>
              </a:tr>
              <a:tr h="142892">
                <a:tc>
                  <a:txBody>
                    <a:bodyPr/>
                    <a:lstStyle/>
                    <a:p>
                      <a:endParaRPr lang="en-US" sz="100" dirty="0"/>
                    </a:p>
                  </a:txBody>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endParaRPr lang="en-US" sz="100" dirty="0"/>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29775"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17D2967-665E-4F1E-879D-43E071D72B04}" type="slidenum">
              <a:rPr lang="en-US" smtClean="0">
                <a:latin typeface="Arial" pitchFamily="34" charset="0"/>
                <a:cs typeface="Arial" pitchFamily="34" charset="0"/>
              </a:rPr>
              <a:pPr/>
              <a:t>14</a:t>
            </a:fld>
            <a:endParaRPr lang="en-US">
              <a:latin typeface="Arial" pitchFamily="34" charset="0"/>
              <a:cs typeface="Arial" pitchFamily="34" charset="0"/>
            </a:endParaRPr>
          </a:p>
        </p:txBody>
      </p:sp>
      <p:sp>
        <p:nvSpPr>
          <p:cNvPr id="5" name="Title 4"/>
          <p:cNvSpPr>
            <a:spLocks noGrp="1"/>
          </p:cNvSpPr>
          <p:nvPr>
            <p:ph type="title"/>
            <p:custDataLst>
              <p:tags r:id="rId2"/>
            </p:custDataLst>
          </p:nvPr>
        </p:nvSpPr>
        <p:spPr/>
        <p:txBody>
          <a:bodyPr/>
          <a:lstStyle/>
          <a:p>
            <a:pPr eaLnBrk="1" fontAlgn="auto" hangingPunct="1">
              <a:spcAft>
                <a:spcPts val="0"/>
              </a:spcAft>
              <a:defRPr/>
            </a:pPr>
            <a:r>
              <a:rPr lang="en-US" dirty="0"/>
              <a:t>Exercise 21-12 (continued)</a:t>
            </a:r>
          </a:p>
        </p:txBody>
      </p:sp>
      <p:cxnSp>
        <p:nvCxnSpPr>
          <p:cNvPr id="8" name="Straight Arrow Connector 7"/>
          <p:cNvCxnSpPr/>
          <p:nvPr>
            <p:custDataLst>
              <p:tags r:id="rId3"/>
            </p:custDataLst>
          </p:nvPr>
        </p:nvCxnSpPr>
        <p:spPr>
          <a:xfrm rot="16200000" flipH="1">
            <a:off x="4822032" y="4607719"/>
            <a:ext cx="642937" cy="1428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custDataLst>
              <p:tags r:id="rId4"/>
            </p:custDataLst>
          </p:nvPr>
        </p:nvCxnSpPr>
        <p:spPr>
          <a:xfrm rot="16200000" flipH="1">
            <a:off x="5929313" y="4500562"/>
            <a:ext cx="642938" cy="2143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pPr eaLnBrk="1" hangingPunct="1"/>
            <a:r>
              <a:rPr lang="en-US"/>
              <a:t>Expenses can be either fixed or variable</a:t>
            </a:r>
          </a:p>
          <a:p>
            <a:pPr eaLnBrk="1" hangingPunct="1"/>
            <a:r>
              <a:rPr lang="en-US"/>
              <a:t>Includes items such as:</a:t>
            </a:r>
          </a:p>
          <a:p>
            <a:pPr lvl="1" eaLnBrk="1" hangingPunct="1"/>
            <a:r>
              <a:rPr lang="en-US"/>
              <a:t>Salaries</a:t>
            </a:r>
          </a:p>
          <a:p>
            <a:pPr lvl="1" eaLnBrk="1" hangingPunct="1"/>
            <a:r>
              <a:rPr lang="en-US"/>
              <a:t>Rent</a:t>
            </a:r>
          </a:p>
          <a:p>
            <a:pPr lvl="1" eaLnBrk="1" hangingPunct="1"/>
            <a:r>
              <a:rPr lang="en-US"/>
              <a:t>Insurance</a:t>
            </a:r>
          </a:p>
          <a:p>
            <a:pPr lvl="1" eaLnBrk="1" hangingPunct="1"/>
            <a:r>
              <a:rPr lang="en-US"/>
              <a:t>Advertising</a:t>
            </a:r>
          </a:p>
        </p:txBody>
      </p:sp>
      <p:sp>
        <p:nvSpPr>
          <p:cNvPr id="30724"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CD599E0-C5E5-4886-B1F2-CE85BFE9B4BF}" type="slidenum">
              <a:rPr lang="en-US" smtClean="0">
                <a:latin typeface="Arial" pitchFamily="34" charset="0"/>
                <a:cs typeface="Arial" pitchFamily="34" charset="0"/>
              </a:rPr>
              <a:pPr/>
              <a:t>15</a:t>
            </a:fld>
            <a:endParaRPr lang="en-US">
              <a:latin typeface="Arial" pitchFamily="34" charset="0"/>
              <a:cs typeface="Arial" pitchFamily="34" charset="0"/>
            </a:endParaRPr>
          </a:p>
        </p:txBody>
      </p:sp>
      <p:sp>
        <p:nvSpPr>
          <p:cNvPr id="5" name="Title 4"/>
          <p:cNvSpPr>
            <a:spLocks noGrp="1"/>
          </p:cNvSpPr>
          <p:nvPr>
            <p:ph type="title"/>
            <p:custDataLst>
              <p:tags r:id="rId2"/>
            </p:custDataLst>
          </p:nvPr>
        </p:nvSpPr>
        <p:spPr/>
        <p:txBody>
          <a:bodyPr/>
          <a:lstStyle/>
          <a:p>
            <a:pPr eaLnBrk="1" fontAlgn="auto" hangingPunct="1">
              <a:spcAft>
                <a:spcPts val="0"/>
              </a:spcAft>
              <a:defRPr/>
            </a:pPr>
            <a:r>
              <a:rPr lang="en-US" dirty="0"/>
              <a:t>Operating Expense Budget</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903" name="Rectangle 7"/>
          <p:cNvSpPr>
            <a:spLocks noGrp="1" noChangeArrowheads="1"/>
          </p:cNvSpPr>
          <p:nvPr>
            <p:ph type="ctrTitle"/>
            <p:custDataLst>
              <p:tags r:id="rId2"/>
            </p:custDataLst>
          </p:nvPr>
        </p:nvSpPr>
        <p:spPr/>
        <p:txBody>
          <a:bodyPr/>
          <a:lstStyle/>
          <a:p>
            <a:pPr eaLnBrk="1" fontAlgn="auto" hangingPunct="1">
              <a:spcAft>
                <a:spcPts val="0"/>
              </a:spcAft>
              <a:defRPr/>
            </a:pPr>
            <a:r>
              <a:rPr lang="en-US" dirty="0"/>
              <a:t>Learning Objective 4</a:t>
            </a:r>
          </a:p>
        </p:txBody>
      </p:sp>
      <p:sp>
        <p:nvSpPr>
          <p:cNvPr id="31747" name="Rectangle 8"/>
          <p:cNvSpPr>
            <a:spLocks noGrp="1" noChangeArrowheads="1"/>
          </p:cNvSpPr>
          <p:nvPr>
            <p:ph type="subTitle" idx="1"/>
          </p:nvPr>
        </p:nvSpPr>
        <p:spPr>
          <a:xfrm>
            <a:off x="685800" y="3611563"/>
            <a:ext cx="7772400" cy="1200150"/>
          </a:xfrm>
        </p:spPr>
        <p:txBody>
          <a:bodyPr/>
          <a:lstStyle/>
          <a:p>
            <a:pPr marR="0" eaLnBrk="1" hangingPunct="1"/>
            <a:r>
              <a:rPr lang="en-US"/>
              <a:t>Prepare a financial budget</a:t>
            </a:r>
          </a:p>
        </p:txBody>
      </p:sp>
    </p:spTree>
    <p:custDataLst>
      <p:tags r:id="rId1"/>
    </p:custData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2287B0D-859A-47E8-B495-55E414E67062}" type="slidenum">
              <a:rPr lang="en-US" smtClean="0">
                <a:latin typeface="Arial" pitchFamily="34" charset="0"/>
                <a:cs typeface="Arial" pitchFamily="34" charset="0"/>
              </a:rPr>
              <a:pPr/>
              <a:t>17</a:t>
            </a:fld>
            <a:endParaRPr lang="en-US">
              <a:latin typeface="Arial" pitchFamily="34" charset="0"/>
              <a:cs typeface="Arial" pitchFamily="34" charset="0"/>
            </a:endParaRPr>
          </a:p>
        </p:txBody>
      </p:sp>
      <p:sp>
        <p:nvSpPr>
          <p:cNvPr id="4" name="Title 3"/>
          <p:cNvSpPr>
            <a:spLocks noGrp="1"/>
          </p:cNvSpPr>
          <p:nvPr>
            <p:ph type="title"/>
            <p:custDataLst>
              <p:tags r:id="rId2"/>
            </p:custDataLst>
          </p:nvPr>
        </p:nvSpPr>
        <p:spPr/>
        <p:txBody>
          <a:bodyPr/>
          <a:lstStyle/>
          <a:p>
            <a:pPr eaLnBrk="1" fontAlgn="auto" hangingPunct="1">
              <a:spcAft>
                <a:spcPts val="0"/>
              </a:spcAft>
              <a:defRPr/>
            </a:pPr>
            <a:r>
              <a:rPr lang="en-US" dirty="0"/>
              <a:t>Financial Budget</a:t>
            </a:r>
          </a:p>
        </p:txBody>
      </p:sp>
      <p:graphicFrame>
        <p:nvGraphicFramePr>
          <p:cNvPr id="6" name="Diagram 5"/>
          <p:cNvGraphicFramePr/>
          <p:nvPr>
            <p:custDataLst>
              <p:tags r:id="rId3"/>
            </p:custData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eaLnBrk="1" hangingPunct="1"/>
            <a:r>
              <a:rPr lang="en-US"/>
              <a:t>Details how the business expects to go from the beginning cash balance to the desired ending balance</a:t>
            </a:r>
          </a:p>
          <a:p>
            <a:pPr eaLnBrk="1" hangingPunct="1"/>
            <a:r>
              <a:rPr lang="en-US"/>
              <a:t>Four major parts:</a:t>
            </a:r>
          </a:p>
          <a:p>
            <a:pPr lvl="1" eaLnBrk="1" hangingPunct="1"/>
            <a:r>
              <a:rPr lang="en-US"/>
              <a:t>Cash collections from customers</a:t>
            </a:r>
          </a:p>
          <a:p>
            <a:pPr lvl="1" eaLnBrk="1" hangingPunct="1"/>
            <a:r>
              <a:rPr lang="en-US"/>
              <a:t>Cash payments for purchases</a:t>
            </a:r>
          </a:p>
          <a:p>
            <a:pPr lvl="1" eaLnBrk="1" hangingPunct="1"/>
            <a:r>
              <a:rPr lang="en-US"/>
              <a:t>Cash payments for operating expense</a:t>
            </a:r>
          </a:p>
          <a:p>
            <a:pPr lvl="1" eaLnBrk="1" hangingPunct="1"/>
            <a:r>
              <a:rPr lang="en-US"/>
              <a:t>Cash payments for capital expenditures</a:t>
            </a:r>
          </a:p>
        </p:txBody>
      </p:sp>
      <p:sp>
        <p:nvSpPr>
          <p:cNvPr id="33795"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C6CE2BF-6670-40CD-89F8-F0B43EB6C3CE}" type="slidenum">
              <a:rPr lang="en-US" smtClean="0">
                <a:latin typeface="Arial" pitchFamily="34" charset="0"/>
                <a:cs typeface="Arial" pitchFamily="34" charset="0"/>
              </a:rPr>
              <a:pPr/>
              <a:t>18</a:t>
            </a:fld>
            <a:endParaRPr lang="en-US">
              <a:latin typeface="Arial" pitchFamily="34" charset="0"/>
              <a:cs typeface="Arial" pitchFamily="34" charset="0"/>
            </a:endParaRPr>
          </a:p>
        </p:txBody>
      </p:sp>
      <p:sp>
        <p:nvSpPr>
          <p:cNvPr id="805890" name="Rectangle 2"/>
          <p:cNvSpPr>
            <a:spLocks noGrp="1" noChangeArrowheads="1"/>
          </p:cNvSpPr>
          <p:nvPr>
            <p:ph type="title"/>
            <p:custDataLst>
              <p:tags r:id="rId2"/>
            </p:custDataLst>
          </p:nvPr>
        </p:nvSpPr>
        <p:spPr/>
        <p:txBody>
          <a:bodyPr/>
          <a:lstStyle/>
          <a:p>
            <a:pPr eaLnBrk="1" fontAlgn="auto" hangingPunct="1">
              <a:spcAft>
                <a:spcPts val="0"/>
              </a:spcAft>
              <a:defRPr/>
            </a:pPr>
            <a:r>
              <a:rPr lang="en-US" dirty="0"/>
              <a:t>Cash Budget</a:t>
            </a:r>
          </a:p>
        </p:txBody>
      </p:sp>
    </p:spTree>
    <p:custDataLst>
      <p:tags r:id="rId1"/>
    </p:custData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eaLnBrk="1" hangingPunct="1"/>
            <a:r>
              <a:rPr lang="en-US"/>
              <a:t>Cash collections from customers</a:t>
            </a:r>
          </a:p>
          <a:p>
            <a:pPr lvl="1" eaLnBrk="1" hangingPunct="1"/>
            <a:r>
              <a:rPr lang="en-US"/>
              <a:t>Cash sales from the sales budget</a:t>
            </a:r>
          </a:p>
          <a:p>
            <a:pPr lvl="1" eaLnBrk="1" hangingPunct="1"/>
            <a:r>
              <a:rPr lang="en-US"/>
              <a:t>Collections of previous month’s credit sales</a:t>
            </a:r>
          </a:p>
          <a:p>
            <a:pPr lvl="2" eaLnBrk="1" hangingPunct="1"/>
            <a:r>
              <a:rPr lang="en-US"/>
              <a:t>Accounts receivable</a:t>
            </a:r>
          </a:p>
          <a:p>
            <a:pPr eaLnBrk="1" hangingPunct="1"/>
            <a:r>
              <a:rPr lang="en-US"/>
              <a:t>Cash payments for purchases</a:t>
            </a:r>
          </a:p>
          <a:p>
            <a:pPr lvl="1" eaLnBrk="1" hangingPunct="1"/>
            <a:r>
              <a:rPr lang="en-US"/>
              <a:t>Payment of current month purchases from the purchases budget</a:t>
            </a:r>
          </a:p>
          <a:p>
            <a:pPr lvl="1" eaLnBrk="1" hangingPunct="1"/>
            <a:r>
              <a:rPr lang="en-US"/>
              <a:t>Payment of prior month purchases</a:t>
            </a:r>
          </a:p>
          <a:p>
            <a:pPr lvl="2" eaLnBrk="1" hangingPunct="1"/>
            <a:r>
              <a:rPr lang="en-US"/>
              <a:t>Accounts payable</a:t>
            </a:r>
          </a:p>
          <a:p>
            <a:pPr eaLnBrk="1" hangingPunct="1"/>
            <a:endParaRPr lang="en-US"/>
          </a:p>
        </p:txBody>
      </p:sp>
      <p:sp>
        <p:nvSpPr>
          <p:cNvPr id="34819"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02FC41F-CB92-400D-970E-27B098262493}" type="slidenum">
              <a:rPr lang="en-US" smtClean="0">
                <a:latin typeface="Arial" pitchFamily="34" charset="0"/>
                <a:cs typeface="Arial" pitchFamily="34" charset="0"/>
              </a:rPr>
              <a:pPr/>
              <a:t>19</a:t>
            </a:fld>
            <a:endParaRPr lang="en-US">
              <a:latin typeface="Arial" pitchFamily="34" charset="0"/>
              <a:cs typeface="Arial" pitchFamily="34" charset="0"/>
            </a:endParaRPr>
          </a:p>
        </p:txBody>
      </p:sp>
      <p:sp>
        <p:nvSpPr>
          <p:cNvPr id="807938" name="Rectangle 2"/>
          <p:cNvSpPr>
            <a:spLocks noGrp="1" noChangeArrowheads="1"/>
          </p:cNvSpPr>
          <p:nvPr>
            <p:ph type="title"/>
            <p:custDataLst>
              <p:tags r:id="rId2"/>
            </p:custDataLst>
          </p:nvPr>
        </p:nvSpPr>
        <p:spPr/>
        <p:txBody>
          <a:bodyPr/>
          <a:lstStyle/>
          <a:p>
            <a:pPr eaLnBrk="1" fontAlgn="auto" hangingPunct="1">
              <a:spcAft>
                <a:spcPts val="0"/>
              </a:spcAft>
              <a:defRPr/>
            </a:pPr>
            <a:r>
              <a:rPr lang="en-US" dirty="0"/>
              <a:t>Parts of the Cash Budget</a:t>
            </a:r>
          </a:p>
        </p:txBody>
      </p:sp>
    </p:spTree>
    <p:custDataLst>
      <p:tags r:id="rId1"/>
    </p:custData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19B465-699B-DBBF-78F1-DBC2721E79D8}"/>
              </a:ext>
            </a:extLst>
          </p:cNvPr>
          <p:cNvSpPr>
            <a:spLocks noGrp="1"/>
          </p:cNvSpPr>
          <p:nvPr>
            <p:ph type="sldNum" sz="quarter" idx="10"/>
          </p:nvPr>
        </p:nvSpPr>
        <p:spPr/>
        <p:txBody>
          <a:bodyPr/>
          <a:lstStyle/>
          <a:p>
            <a:pPr>
              <a:defRPr/>
            </a:pPr>
            <a:fld id="{4311A3D1-DC90-435B-A5E7-ADA0349AECFB}" type="slidenum">
              <a:rPr lang="en-US" smtClean="0"/>
              <a:pPr>
                <a:defRPr/>
              </a:pPr>
              <a:t>2</a:t>
            </a:fld>
            <a:endParaRPr lang="en-US" dirty="0"/>
          </a:p>
        </p:txBody>
      </p:sp>
      <p:pic>
        <p:nvPicPr>
          <p:cNvPr id="8" name="Picture 7">
            <a:extLst>
              <a:ext uri="{FF2B5EF4-FFF2-40B4-BE49-F238E27FC236}">
                <a16:creationId xmlns:a16="http://schemas.microsoft.com/office/drawing/2014/main" id="{FF80DD61-D079-B83C-9714-12607FF28B09}"/>
              </a:ext>
            </a:extLst>
          </p:cNvPr>
          <p:cNvPicPr>
            <a:picLocks noChangeAspect="1"/>
          </p:cNvPicPr>
          <p:nvPr/>
        </p:nvPicPr>
        <p:blipFill>
          <a:blip r:embed="rId2"/>
          <a:stretch>
            <a:fillRect/>
          </a:stretch>
        </p:blipFill>
        <p:spPr>
          <a:xfrm>
            <a:off x="827584" y="404664"/>
            <a:ext cx="7779150" cy="3454578"/>
          </a:xfrm>
          <a:prstGeom prst="rect">
            <a:avLst/>
          </a:prstGeom>
        </p:spPr>
      </p:pic>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6C5BBA92-C7C7-8C2B-1A6F-A5CE939B6755}"/>
                  </a:ext>
                </a:extLst>
              </p14:cNvPr>
              <p14:cNvContentPartPr/>
              <p14:nvPr/>
            </p14:nvContentPartPr>
            <p14:xfrm>
              <a:off x="1446537" y="77841"/>
              <a:ext cx="27720" cy="23760"/>
            </p14:xfrm>
          </p:contentPart>
        </mc:Choice>
        <mc:Fallback>
          <p:pic>
            <p:nvPicPr>
              <p:cNvPr id="9" name="Ink 8">
                <a:extLst>
                  <a:ext uri="{FF2B5EF4-FFF2-40B4-BE49-F238E27FC236}">
                    <a16:creationId xmlns:a16="http://schemas.microsoft.com/office/drawing/2014/main" id="{6C5BBA92-C7C7-8C2B-1A6F-A5CE939B6755}"/>
                  </a:ext>
                </a:extLst>
              </p:cNvPr>
              <p:cNvPicPr/>
              <p:nvPr/>
            </p:nvPicPr>
            <p:blipFill>
              <a:blip r:embed="rId4"/>
              <a:stretch>
                <a:fillRect/>
              </a:stretch>
            </p:blipFill>
            <p:spPr>
              <a:xfrm>
                <a:off x="1437537" y="69201"/>
                <a:ext cx="45360" cy="41400"/>
              </a:xfrm>
              <a:prstGeom prst="rect">
                <a:avLst/>
              </a:prstGeom>
            </p:spPr>
          </p:pic>
        </mc:Fallback>
      </mc:AlternateContent>
      <p:grpSp>
        <p:nvGrpSpPr>
          <p:cNvPr id="29" name="Group 28">
            <a:extLst>
              <a:ext uri="{FF2B5EF4-FFF2-40B4-BE49-F238E27FC236}">
                <a16:creationId xmlns:a16="http://schemas.microsoft.com/office/drawing/2014/main" id="{940A2ED0-2381-030F-B776-E87FAEB49E61}"/>
              </a:ext>
            </a:extLst>
          </p:cNvPr>
          <p:cNvGrpSpPr/>
          <p:nvPr/>
        </p:nvGrpSpPr>
        <p:grpSpPr>
          <a:xfrm>
            <a:off x="3471897" y="3950721"/>
            <a:ext cx="2793240" cy="930240"/>
            <a:chOff x="3471897" y="3950721"/>
            <a:chExt cx="2793240" cy="930240"/>
          </a:xfrm>
        </p:grpSpPr>
        <mc:AlternateContent xmlns:mc="http://schemas.openxmlformats.org/markup-compatibility/2006">
          <mc:Choice xmlns:p14="http://schemas.microsoft.com/office/powerpoint/2010/main" Requires="p14">
            <p:contentPart p14:bwMode="auto" r:id="rId5">
              <p14:nvContentPartPr>
                <p14:cNvPr id="10" name="Ink 9">
                  <a:extLst>
                    <a:ext uri="{FF2B5EF4-FFF2-40B4-BE49-F238E27FC236}">
                      <a16:creationId xmlns:a16="http://schemas.microsoft.com/office/drawing/2014/main" id="{7335D368-4B3C-FFAD-0A52-51A8FE92CCBC}"/>
                    </a:ext>
                  </a:extLst>
                </p14:cNvPr>
                <p14:cNvContentPartPr/>
                <p14:nvPr/>
              </p14:nvContentPartPr>
              <p14:xfrm>
                <a:off x="4249497" y="3950721"/>
                <a:ext cx="52200" cy="299520"/>
              </p14:xfrm>
            </p:contentPart>
          </mc:Choice>
          <mc:Fallback>
            <p:pic>
              <p:nvPicPr>
                <p:cNvPr id="10" name="Ink 9">
                  <a:extLst>
                    <a:ext uri="{FF2B5EF4-FFF2-40B4-BE49-F238E27FC236}">
                      <a16:creationId xmlns:a16="http://schemas.microsoft.com/office/drawing/2014/main" id="{7335D368-4B3C-FFAD-0A52-51A8FE92CCBC}"/>
                    </a:ext>
                  </a:extLst>
                </p:cNvPr>
                <p:cNvPicPr/>
                <p:nvPr/>
              </p:nvPicPr>
              <p:blipFill>
                <a:blip r:embed="rId6"/>
                <a:stretch>
                  <a:fillRect/>
                </a:stretch>
              </p:blipFill>
              <p:spPr>
                <a:xfrm>
                  <a:off x="4240497" y="3941721"/>
                  <a:ext cx="69840" cy="3171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 name="Ink 10">
                  <a:extLst>
                    <a:ext uri="{FF2B5EF4-FFF2-40B4-BE49-F238E27FC236}">
                      <a16:creationId xmlns:a16="http://schemas.microsoft.com/office/drawing/2014/main" id="{2E6951C8-DC85-B8F7-748B-A89270123531}"/>
                    </a:ext>
                  </a:extLst>
                </p14:cNvPr>
                <p14:cNvContentPartPr/>
                <p14:nvPr/>
              </p14:nvContentPartPr>
              <p14:xfrm>
                <a:off x="4831977" y="4344201"/>
                <a:ext cx="360" cy="360"/>
              </p14:xfrm>
            </p:contentPart>
          </mc:Choice>
          <mc:Fallback>
            <p:pic>
              <p:nvPicPr>
                <p:cNvPr id="11" name="Ink 10">
                  <a:extLst>
                    <a:ext uri="{FF2B5EF4-FFF2-40B4-BE49-F238E27FC236}">
                      <a16:creationId xmlns:a16="http://schemas.microsoft.com/office/drawing/2014/main" id="{2E6951C8-DC85-B8F7-748B-A89270123531}"/>
                    </a:ext>
                  </a:extLst>
                </p:cNvPr>
                <p:cNvPicPr/>
                <p:nvPr/>
              </p:nvPicPr>
              <p:blipFill>
                <a:blip r:embed="rId8"/>
                <a:stretch>
                  <a:fillRect/>
                </a:stretch>
              </p:blipFill>
              <p:spPr>
                <a:xfrm>
                  <a:off x="4823337" y="4335561"/>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2" name="Ink 11">
                  <a:extLst>
                    <a:ext uri="{FF2B5EF4-FFF2-40B4-BE49-F238E27FC236}">
                      <a16:creationId xmlns:a16="http://schemas.microsoft.com/office/drawing/2014/main" id="{D933B1FE-0868-F7DC-B539-8F9D566C1C1B}"/>
                    </a:ext>
                  </a:extLst>
                </p14:cNvPr>
                <p14:cNvContentPartPr/>
                <p14:nvPr/>
              </p14:nvContentPartPr>
              <p14:xfrm>
                <a:off x="3471897" y="4088601"/>
                <a:ext cx="1801800" cy="792360"/>
              </p14:xfrm>
            </p:contentPart>
          </mc:Choice>
          <mc:Fallback>
            <p:pic>
              <p:nvPicPr>
                <p:cNvPr id="12" name="Ink 11">
                  <a:extLst>
                    <a:ext uri="{FF2B5EF4-FFF2-40B4-BE49-F238E27FC236}">
                      <a16:creationId xmlns:a16="http://schemas.microsoft.com/office/drawing/2014/main" id="{D933B1FE-0868-F7DC-B539-8F9D566C1C1B}"/>
                    </a:ext>
                  </a:extLst>
                </p:cNvPr>
                <p:cNvPicPr/>
                <p:nvPr/>
              </p:nvPicPr>
              <p:blipFill>
                <a:blip r:embed="rId10"/>
                <a:stretch>
                  <a:fillRect/>
                </a:stretch>
              </p:blipFill>
              <p:spPr>
                <a:xfrm>
                  <a:off x="3462897" y="4079601"/>
                  <a:ext cx="1819440" cy="810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4" name="Ink 13">
                  <a:extLst>
                    <a:ext uri="{FF2B5EF4-FFF2-40B4-BE49-F238E27FC236}">
                      <a16:creationId xmlns:a16="http://schemas.microsoft.com/office/drawing/2014/main" id="{796871AF-5C0D-807F-4420-259F5C2340DD}"/>
                    </a:ext>
                  </a:extLst>
                </p14:cNvPr>
                <p14:cNvContentPartPr/>
                <p14:nvPr/>
              </p14:nvContentPartPr>
              <p14:xfrm>
                <a:off x="3621297" y="4306041"/>
                <a:ext cx="279360" cy="282960"/>
              </p14:xfrm>
            </p:contentPart>
          </mc:Choice>
          <mc:Fallback>
            <p:pic>
              <p:nvPicPr>
                <p:cNvPr id="14" name="Ink 13">
                  <a:extLst>
                    <a:ext uri="{FF2B5EF4-FFF2-40B4-BE49-F238E27FC236}">
                      <a16:creationId xmlns:a16="http://schemas.microsoft.com/office/drawing/2014/main" id="{796871AF-5C0D-807F-4420-259F5C2340DD}"/>
                    </a:ext>
                  </a:extLst>
                </p:cNvPr>
                <p:cNvPicPr/>
                <p:nvPr/>
              </p:nvPicPr>
              <p:blipFill>
                <a:blip r:embed="rId12"/>
                <a:stretch>
                  <a:fillRect/>
                </a:stretch>
              </p:blipFill>
              <p:spPr>
                <a:xfrm>
                  <a:off x="3612657" y="4297041"/>
                  <a:ext cx="297000" cy="3006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5" name="Ink 14">
                  <a:extLst>
                    <a:ext uri="{FF2B5EF4-FFF2-40B4-BE49-F238E27FC236}">
                      <a16:creationId xmlns:a16="http://schemas.microsoft.com/office/drawing/2014/main" id="{91FBB776-DBFD-256E-3AA9-CE2AFD9443EF}"/>
                    </a:ext>
                  </a:extLst>
                </p14:cNvPr>
                <p14:cNvContentPartPr/>
                <p14:nvPr/>
              </p14:nvContentPartPr>
              <p14:xfrm>
                <a:off x="3874377" y="4398201"/>
                <a:ext cx="174600" cy="146160"/>
              </p14:xfrm>
            </p:contentPart>
          </mc:Choice>
          <mc:Fallback>
            <p:pic>
              <p:nvPicPr>
                <p:cNvPr id="15" name="Ink 14">
                  <a:extLst>
                    <a:ext uri="{FF2B5EF4-FFF2-40B4-BE49-F238E27FC236}">
                      <a16:creationId xmlns:a16="http://schemas.microsoft.com/office/drawing/2014/main" id="{91FBB776-DBFD-256E-3AA9-CE2AFD9443EF}"/>
                    </a:ext>
                  </a:extLst>
                </p:cNvPr>
                <p:cNvPicPr/>
                <p:nvPr/>
              </p:nvPicPr>
              <p:blipFill>
                <a:blip r:embed="rId14"/>
                <a:stretch>
                  <a:fillRect/>
                </a:stretch>
              </p:blipFill>
              <p:spPr>
                <a:xfrm>
                  <a:off x="3865377" y="4389201"/>
                  <a:ext cx="19224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6" name="Ink 15">
                  <a:extLst>
                    <a:ext uri="{FF2B5EF4-FFF2-40B4-BE49-F238E27FC236}">
                      <a16:creationId xmlns:a16="http://schemas.microsoft.com/office/drawing/2014/main" id="{AF21376B-E47D-F3A8-6BA1-201A5AF81113}"/>
                    </a:ext>
                  </a:extLst>
                </p14:cNvPr>
                <p14:cNvContentPartPr/>
                <p14:nvPr/>
              </p14:nvContentPartPr>
              <p14:xfrm>
                <a:off x="4140057" y="4439961"/>
                <a:ext cx="109440" cy="129600"/>
              </p14:xfrm>
            </p:contentPart>
          </mc:Choice>
          <mc:Fallback>
            <p:pic>
              <p:nvPicPr>
                <p:cNvPr id="16" name="Ink 15">
                  <a:extLst>
                    <a:ext uri="{FF2B5EF4-FFF2-40B4-BE49-F238E27FC236}">
                      <a16:creationId xmlns:a16="http://schemas.microsoft.com/office/drawing/2014/main" id="{AF21376B-E47D-F3A8-6BA1-201A5AF81113}"/>
                    </a:ext>
                  </a:extLst>
                </p:cNvPr>
                <p:cNvPicPr/>
                <p:nvPr/>
              </p:nvPicPr>
              <p:blipFill>
                <a:blip r:embed="rId16"/>
                <a:stretch>
                  <a:fillRect/>
                </a:stretch>
              </p:blipFill>
              <p:spPr>
                <a:xfrm>
                  <a:off x="4131417" y="4431321"/>
                  <a:ext cx="127080" cy="1472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7" name="Ink 16">
                  <a:extLst>
                    <a:ext uri="{FF2B5EF4-FFF2-40B4-BE49-F238E27FC236}">
                      <a16:creationId xmlns:a16="http://schemas.microsoft.com/office/drawing/2014/main" id="{4112BE32-4D8C-C23A-600D-259725743364}"/>
                    </a:ext>
                  </a:extLst>
                </p14:cNvPr>
                <p14:cNvContentPartPr/>
                <p14:nvPr/>
              </p14:nvContentPartPr>
              <p14:xfrm>
                <a:off x="4331217" y="4338441"/>
                <a:ext cx="156240" cy="277200"/>
              </p14:xfrm>
            </p:contentPart>
          </mc:Choice>
          <mc:Fallback>
            <p:pic>
              <p:nvPicPr>
                <p:cNvPr id="17" name="Ink 16">
                  <a:extLst>
                    <a:ext uri="{FF2B5EF4-FFF2-40B4-BE49-F238E27FC236}">
                      <a16:creationId xmlns:a16="http://schemas.microsoft.com/office/drawing/2014/main" id="{4112BE32-4D8C-C23A-600D-259725743364}"/>
                    </a:ext>
                  </a:extLst>
                </p:cNvPr>
                <p:cNvPicPr/>
                <p:nvPr/>
              </p:nvPicPr>
              <p:blipFill>
                <a:blip r:embed="rId18"/>
                <a:stretch>
                  <a:fillRect/>
                </a:stretch>
              </p:blipFill>
              <p:spPr>
                <a:xfrm>
                  <a:off x="4322217" y="4329441"/>
                  <a:ext cx="17388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9" name="Ink 18">
                  <a:extLst>
                    <a:ext uri="{FF2B5EF4-FFF2-40B4-BE49-F238E27FC236}">
                      <a16:creationId xmlns:a16="http://schemas.microsoft.com/office/drawing/2014/main" id="{61E579AE-8CE8-26EA-B34D-946AF7F30E95}"/>
                    </a:ext>
                  </a:extLst>
                </p14:cNvPr>
                <p14:cNvContentPartPr/>
                <p14:nvPr/>
              </p14:nvContentPartPr>
              <p14:xfrm>
                <a:off x="4842417" y="4379121"/>
                <a:ext cx="47160" cy="139320"/>
              </p14:xfrm>
            </p:contentPart>
          </mc:Choice>
          <mc:Fallback>
            <p:pic>
              <p:nvPicPr>
                <p:cNvPr id="19" name="Ink 18">
                  <a:extLst>
                    <a:ext uri="{FF2B5EF4-FFF2-40B4-BE49-F238E27FC236}">
                      <a16:creationId xmlns:a16="http://schemas.microsoft.com/office/drawing/2014/main" id="{61E579AE-8CE8-26EA-B34D-946AF7F30E95}"/>
                    </a:ext>
                  </a:extLst>
                </p:cNvPr>
                <p:cNvPicPr/>
                <p:nvPr/>
              </p:nvPicPr>
              <p:blipFill>
                <a:blip r:embed="rId20"/>
                <a:stretch>
                  <a:fillRect/>
                </a:stretch>
              </p:blipFill>
              <p:spPr>
                <a:xfrm>
                  <a:off x="4833777" y="4370481"/>
                  <a:ext cx="64800" cy="1569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0" name="Ink 19">
                  <a:extLst>
                    <a:ext uri="{FF2B5EF4-FFF2-40B4-BE49-F238E27FC236}">
                      <a16:creationId xmlns:a16="http://schemas.microsoft.com/office/drawing/2014/main" id="{C89F388F-AB58-4297-1F8A-9EE90B9B855D}"/>
                    </a:ext>
                  </a:extLst>
                </p14:cNvPr>
                <p14:cNvContentPartPr/>
                <p14:nvPr/>
              </p14:nvContentPartPr>
              <p14:xfrm>
                <a:off x="4821177" y="4298841"/>
                <a:ext cx="207360" cy="217800"/>
              </p14:xfrm>
            </p:contentPart>
          </mc:Choice>
          <mc:Fallback>
            <p:pic>
              <p:nvPicPr>
                <p:cNvPr id="20" name="Ink 19">
                  <a:extLst>
                    <a:ext uri="{FF2B5EF4-FFF2-40B4-BE49-F238E27FC236}">
                      <a16:creationId xmlns:a16="http://schemas.microsoft.com/office/drawing/2014/main" id="{C89F388F-AB58-4297-1F8A-9EE90B9B855D}"/>
                    </a:ext>
                  </a:extLst>
                </p:cNvPr>
                <p:cNvPicPr/>
                <p:nvPr/>
              </p:nvPicPr>
              <p:blipFill>
                <a:blip r:embed="rId22"/>
                <a:stretch>
                  <a:fillRect/>
                </a:stretch>
              </p:blipFill>
              <p:spPr>
                <a:xfrm>
                  <a:off x="4812177" y="4290201"/>
                  <a:ext cx="225000" cy="2354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1" name="Ink 20">
                  <a:extLst>
                    <a:ext uri="{FF2B5EF4-FFF2-40B4-BE49-F238E27FC236}">
                      <a16:creationId xmlns:a16="http://schemas.microsoft.com/office/drawing/2014/main" id="{7148CC10-AF5A-547C-B796-9FF633B7048C}"/>
                    </a:ext>
                  </a:extLst>
                </p14:cNvPr>
                <p14:cNvContentPartPr/>
                <p14:nvPr/>
              </p14:nvContentPartPr>
              <p14:xfrm>
                <a:off x="5056617" y="4360401"/>
                <a:ext cx="65160" cy="122760"/>
              </p14:xfrm>
            </p:contentPart>
          </mc:Choice>
          <mc:Fallback>
            <p:pic>
              <p:nvPicPr>
                <p:cNvPr id="21" name="Ink 20">
                  <a:extLst>
                    <a:ext uri="{FF2B5EF4-FFF2-40B4-BE49-F238E27FC236}">
                      <a16:creationId xmlns:a16="http://schemas.microsoft.com/office/drawing/2014/main" id="{7148CC10-AF5A-547C-B796-9FF633B7048C}"/>
                    </a:ext>
                  </a:extLst>
                </p:cNvPr>
                <p:cNvPicPr/>
                <p:nvPr/>
              </p:nvPicPr>
              <p:blipFill>
                <a:blip r:embed="rId24"/>
                <a:stretch>
                  <a:fillRect/>
                </a:stretch>
              </p:blipFill>
              <p:spPr>
                <a:xfrm>
                  <a:off x="5047617" y="4351761"/>
                  <a:ext cx="82800" cy="1404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2" name="Ink 21">
                  <a:extLst>
                    <a:ext uri="{FF2B5EF4-FFF2-40B4-BE49-F238E27FC236}">
                      <a16:creationId xmlns:a16="http://schemas.microsoft.com/office/drawing/2014/main" id="{D9A5FD3C-66AD-A3B3-DDD3-F25C72EF9246}"/>
                    </a:ext>
                  </a:extLst>
                </p14:cNvPr>
                <p14:cNvContentPartPr/>
                <p14:nvPr/>
              </p14:nvContentPartPr>
              <p14:xfrm>
                <a:off x="5126817" y="4412961"/>
                <a:ext cx="35280" cy="109080"/>
              </p14:xfrm>
            </p:contentPart>
          </mc:Choice>
          <mc:Fallback>
            <p:pic>
              <p:nvPicPr>
                <p:cNvPr id="22" name="Ink 21">
                  <a:extLst>
                    <a:ext uri="{FF2B5EF4-FFF2-40B4-BE49-F238E27FC236}">
                      <a16:creationId xmlns:a16="http://schemas.microsoft.com/office/drawing/2014/main" id="{D9A5FD3C-66AD-A3B3-DDD3-F25C72EF9246}"/>
                    </a:ext>
                  </a:extLst>
                </p:cNvPr>
                <p:cNvPicPr/>
                <p:nvPr/>
              </p:nvPicPr>
              <p:blipFill>
                <a:blip r:embed="rId26"/>
                <a:stretch>
                  <a:fillRect/>
                </a:stretch>
              </p:blipFill>
              <p:spPr>
                <a:xfrm>
                  <a:off x="5117817" y="4404321"/>
                  <a:ext cx="5292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3" name="Ink 22">
                  <a:extLst>
                    <a:ext uri="{FF2B5EF4-FFF2-40B4-BE49-F238E27FC236}">
                      <a16:creationId xmlns:a16="http://schemas.microsoft.com/office/drawing/2014/main" id="{FA791685-D4F6-B8E6-3863-55AD4CB9682F}"/>
                    </a:ext>
                  </a:extLst>
                </p14:cNvPr>
                <p14:cNvContentPartPr/>
                <p14:nvPr/>
              </p14:nvContentPartPr>
              <p14:xfrm>
                <a:off x="5244897" y="4307121"/>
                <a:ext cx="191160" cy="169920"/>
              </p14:xfrm>
            </p:contentPart>
          </mc:Choice>
          <mc:Fallback>
            <p:pic>
              <p:nvPicPr>
                <p:cNvPr id="23" name="Ink 22">
                  <a:extLst>
                    <a:ext uri="{FF2B5EF4-FFF2-40B4-BE49-F238E27FC236}">
                      <a16:creationId xmlns:a16="http://schemas.microsoft.com/office/drawing/2014/main" id="{FA791685-D4F6-B8E6-3863-55AD4CB9682F}"/>
                    </a:ext>
                  </a:extLst>
                </p:cNvPr>
                <p:cNvPicPr/>
                <p:nvPr/>
              </p:nvPicPr>
              <p:blipFill>
                <a:blip r:embed="rId28"/>
                <a:stretch>
                  <a:fillRect/>
                </a:stretch>
              </p:blipFill>
              <p:spPr>
                <a:xfrm>
                  <a:off x="5235897" y="4298481"/>
                  <a:ext cx="20880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4" name="Ink 23">
                  <a:extLst>
                    <a:ext uri="{FF2B5EF4-FFF2-40B4-BE49-F238E27FC236}">
                      <a16:creationId xmlns:a16="http://schemas.microsoft.com/office/drawing/2014/main" id="{5CC0416A-397D-A14B-B588-318E734960EF}"/>
                    </a:ext>
                  </a:extLst>
                </p14:cNvPr>
                <p14:cNvContentPartPr/>
                <p14:nvPr/>
              </p14:nvContentPartPr>
              <p14:xfrm>
                <a:off x="5387457" y="4215681"/>
                <a:ext cx="110520" cy="226800"/>
              </p14:xfrm>
            </p:contentPart>
          </mc:Choice>
          <mc:Fallback>
            <p:pic>
              <p:nvPicPr>
                <p:cNvPr id="24" name="Ink 23">
                  <a:extLst>
                    <a:ext uri="{FF2B5EF4-FFF2-40B4-BE49-F238E27FC236}">
                      <a16:creationId xmlns:a16="http://schemas.microsoft.com/office/drawing/2014/main" id="{5CC0416A-397D-A14B-B588-318E734960EF}"/>
                    </a:ext>
                  </a:extLst>
                </p:cNvPr>
                <p:cNvPicPr/>
                <p:nvPr/>
              </p:nvPicPr>
              <p:blipFill>
                <a:blip r:embed="rId30"/>
                <a:stretch>
                  <a:fillRect/>
                </a:stretch>
              </p:blipFill>
              <p:spPr>
                <a:xfrm>
                  <a:off x="5378817" y="4207041"/>
                  <a:ext cx="128160" cy="2444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5" name="Ink 24">
                  <a:extLst>
                    <a:ext uri="{FF2B5EF4-FFF2-40B4-BE49-F238E27FC236}">
                      <a16:creationId xmlns:a16="http://schemas.microsoft.com/office/drawing/2014/main" id="{3ECB4FB1-E8DD-E2C6-1188-E541244940D2}"/>
                    </a:ext>
                  </a:extLst>
                </p14:cNvPr>
                <p14:cNvContentPartPr/>
                <p14:nvPr/>
              </p14:nvContentPartPr>
              <p14:xfrm>
                <a:off x="5415897" y="4322961"/>
                <a:ext cx="244440" cy="276120"/>
              </p14:xfrm>
            </p:contentPart>
          </mc:Choice>
          <mc:Fallback>
            <p:pic>
              <p:nvPicPr>
                <p:cNvPr id="25" name="Ink 24">
                  <a:extLst>
                    <a:ext uri="{FF2B5EF4-FFF2-40B4-BE49-F238E27FC236}">
                      <a16:creationId xmlns:a16="http://schemas.microsoft.com/office/drawing/2014/main" id="{3ECB4FB1-E8DD-E2C6-1188-E541244940D2}"/>
                    </a:ext>
                  </a:extLst>
                </p:cNvPr>
                <p:cNvPicPr/>
                <p:nvPr/>
              </p:nvPicPr>
              <p:blipFill>
                <a:blip r:embed="rId32"/>
                <a:stretch>
                  <a:fillRect/>
                </a:stretch>
              </p:blipFill>
              <p:spPr>
                <a:xfrm>
                  <a:off x="5407257" y="4314321"/>
                  <a:ext cx="262080" cy="29376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6" name="Ink 25">
                  <a:extLst>
                    <a:ext uri="{FF2B5EF4-FFF2-40B4-BE49-F238E27FC236}">
                      <a16:creationId xmlns:a16="http://schemas.microsoft.com/office/drawing/2014/main" id="{A86C5513-2165-DCDF-ADDE-AC9F419528F6}"/>
                    </a:ext>
                  </a:extLst>
                </p14:cNvPr>
                <p14:cNvContentPartPr/>
                <p14:nvPr/>
              </p14:nvContentPartPr>
              <p14:xfrm>
                <a:off x="5696337" y="4384881"/>
                <a:ext cx="195120" cy="126720"/>
              </p14:xfrm>
            </p:contentPart>
          </mc:Choice>
          <mc:Fallback>
            <p:pic>
              <p:nvPicPr>
                <p:cNvPr id="26" name="Ink 25">
                  <a:extLst>
                    <a:ext uri="{FF2B5EF4-FFF2-40B4-BE49-F238E27FC236}">
                      <a16:creationId xmlns:a16="http://schemas.microsoft.com/office/drawing/2014/main" id="{A86C5513-2165-DCDF-ADDE-AC9F419528F6}"/>
                    </a:ext>
                  </a:extLst>
                </p:cNvPr>
                <p:cNvPicPr/>
                <p:nvPr/>
              </p:nvPicPr>
              <p:blipFill>
                <a:blip r:embed="rId34"/>
                <a:stretch>
                  <a:fillRect/>
                </a:stretch>
              </p:blipFill>
              <p:spPr>
                <a:xfrm>
                  <a:off x="5687697" y="4375881"/>
                  <a:ext cx="21276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7" name="Ink 26">
                  <a:extLst>
                    <a:ext uri="{FF2B5EF4-FFF2-40B4-BE49-F238E27FC236}">
                      <a16:creationId xmlns:a16="http://schemas.microsoft.com/office/drawing/2014/main" id="{2A8ECCF8-9A55-D12F-4A9C-FA9121177BF6}"/>
                    </a:ext>
                  </a:extLst>
                </p14:cNvPr>
                <p14:cNvContentPartPr/>
                <p14:nvPr/>
              </p14:nvContentPartPr>
              <p14:xfrm>
                <a:off x="5954457" y="4198041"/>
                <a:ext cx="210600" cy="356760"/>
              </p14:xfrm>
            </p:contentPart>
          </mc:Choice>
          <mc:Fallback>
            <p:pic>
              <p:nvPicPr>
                <p:cNvPr id="27" name="Ink 26">
                  <a:extLst>
                    <a:ext uri="{FF2B5EF4-FFF2-40B4-BE49-F238E27FC236}">
                      <a16:creationId xmlns:a16="http://schemas.microsoft.com/office/drawing/2014/main" id="{2A8ECCF8-9A55-D12F-4A9C-FA9121177BF6}"/>
                    </a:ext>
                  </a:extLst>
                </p:cNvPr>
                <p:cNvPicPr/>
                <p:nvPr/>
              </p:nvPicPr>
              <p:blipFill>
                <a:blip r:embed="rId36"/>
                <a:stretch>
                  <a:fillRect/>
                </a:stretch>
              </p:blipFill>
              <p:spPr>
                <a:xfrm>
                  <a:off x="5945817" y="4189401"/>
                  <a:ext cx="228240" cy="3744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8" name="Ink 27">
                  <a:extLst>
                    <a:ext uri="{FF2B5EF4-FFF2-40B4-BE49-F238E27FC236}">
                      <a16:creationId xmlns:a16="http://schemas.microsoft.com/office/drawing/2014/main" id="{96412A5C-B542-8BDB-508D-EE289E8EC4AD}"/>
                    </a:ext>
                  </a:extLst>
                </p14:cNvPr>
                <p14:cNvContentPartPr/>
                <p14:nvPr/>
              </p14:nvContentPartPr>
              <p14:xfrm>
                <a:off x="6014217" y="4366521"/>
                <a:ext cx="250920" cy="10800"/>
              </p14:xfrm>
            </p:contentPart>
          </mc:Choice>
          <mc:Fallback>
            <p:pic>
              <p:nvPicPr>
                <p:cNvPr id="28" name="Ink 27">
                  <a:extLst>
                    <a:ext uri="{FF2B5EF4-FFF2-40B4-BE49-F238E27FC236}">
                      <a16:creationId xmlns:a16="http://schemas.microsoft.com/office/drawing/2014/main" id="{96412A5C-B542-8BDB-508D-EE289E8EC4AD}"/>
                    </a:ext>
                  </a:extLst>
                </p:cNvPr>
                <p:cNvPicPr/>
                <p:nvPr/>
              </p:nvPicPr>
              <p:blipFill>
                <a:blip r:embed="rId38"/>
                <a:stretch>
                  <a:fillRect/>
                </a:stretch>
              </p:blipFill>
              <p:spPr>
                <a:xfrm>
                  <a:off x="6005577" y="4357521"/>
                  <a:ext cx="268560" cy="284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9">
            <p14:nvContentPartPr>
              <p14:cNvPr id="30" name="Ink 29">
                <a:extLst>
                  <a:ext uri="{FF2B5EF4-FFF2-40B4-BE49-F238E27FC236}">
                    <a16:creationId xmlns:a16="http://schemas.microsoft.com/office/drawing/2014/main" id="{3885D768-2AC8-97D2-F0E6-1DEE84DC162C}"/>
                  </a:ext>
                </a:extLst>
              </p14:cNvPr>
              <p14:cNvContentPartPr/>
              <p14:nvPr/>
            </p14:nvContentPartPr>
            <p14:xfrm>
              <a:off x="4294857" y="4967721"/>
              <a:ext cx="78120" cy="178920"/>
            </p14:xfrm>
          </p:contentPart>
        </mc:Choice>
        <mc:Fallback>
          <p:pic>
            <p:nvPicPr>
              <p:cNvPr id="30" name="Ink 29">
                <a:extLst>
                  <a:ext uri="{FF2B5EF4-FFF2-40B4-BE49-F238E27FC236}">
                    <a16:creationId xmlns:a16="http://schemas.microsoft.com/office/drawing/2014/main" id="{3885D768-2AC8-97D2-F0E6-1DEE84DC162C}"/>
                  </a:ext>
                </a:extLst>
              </p:cNvPr>
              <p:cNvPicPr/>
              <p:nvPr/>
            </p:nvPicPr>
            <p:blipFill>
              <a:blip r:embed="rId40"/>
              <a:stretch>
                <a:fillRect/>
              </a:stretch>
            </p:blipFill>
            <p:spPr>
              <a:xfrm>
                <a:off x="4286217" y="4959081"/>
                <a:ext cx="95760" cy="1965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1" name="Ink 30">
                <a:extLst>
                  <a:ext uri="{FF2B5EF4-FFF2-40B4-BE49-F238E27FC236}">
                    <a16:creationId xmlns:a16="http://schemas.microsoft.com/office/drawing/2014/main" id="{A14A3D63-2504-7268-2FCA-3D2C3F47576E}"/>
                  </a:ext>
                </a:extLst>
              </p14:cNvPr>
              <p14:cNvContentPartPr/>
              <p14:nvPr/>
            </p14:nvContentPartPr>
            <p14:xfrm>
              <a:off x="3702657" y="4990041"/>
              <a:ext cx="1612800" cy="857520"/>
            </p14:xfrm>
          </p:contentPart>
        </mc:Choice>
        <mc:Fallback>
          <p:pic>
            <p:nvPicPr>
              <p:cNvPr id="31" name="Ink 30">
                <a:extLst>
                  <a:ext uri="{FF2B5EF4-FFF2-40B4-BE49-F238E27FC236}">
                    <a16:creationId xmlns:a16="http://schemas.microsoft.com/office/drawing/2014/main" id="{A14A3D63-2504-7268-2FCA-3D2C3F47576E}"/>
                  </a:ext>
                </a:extLst>
              </p:cNvPr>
              <p:cNvPicPr/>
              <p:nvPr/>
            </p:nvPicPr>
            <p:blipFill>
              <a:blip r:embed="rId42"/>
              <a:stretch>
                <a:fillRect/>
              </a:stretch>
            </p:blipFill>
            <p:spPr>
              <a:xfrm>
                <a:off x="3694017" y="4981401"/>
                <a:ext cx="1630440" cy="875160"/>
              </a:xfrm>
              <a:prstGeom prst="rect">
                <a:avLst/>
              </a:prstGeom>
            </p:spPr>
          </p:pic>
        </mc:Fallback>
      </mc:AlternateContent>
      <p:grpSp>
        <p:nvGrpSpPr>
          <p:cNvPr id="43" name="Group 42">
            <a:extLst>
              <a:ext uri="{FF2B5EF4-FFF2-40B4-BE49-F238E27FC236}">
                <a16:creationId xmlns:a16="http://schemas.microsoft.com/office/drawing/2014/main" id="{9D0EB459-846D-47BC-6C6E-C3170EC30101}"/>
              </a:ext>
            </a:extLst>
          </p:cNvPr>
          <p:cNvGrpSpPr/>
          <p:nvPr/>
        </p:nvGrpSpPr>
        <p:grpSpPr>
          <a:xfrm>
            <a:off x="5601657" y="5041521"/>
            <a:ext cx="1300680" cy="419760"/>
            <a:chOff x="5601657" y="5041521"/>
            <a:chExt cx="1300680" cy="419760"/>
          </a:xfrm>
        </p:grpSpPr>
        <mc:AlternateContent xmlns:mc="http://schemas.openxmlformats.org/markup-compatibility/2006">
          <mc:Choice xmlns:p14="http://schemas.microsoft.com/office/powerpoint/2010/main" Requires="p14">
            <p:contentPart p14:bwMode="auto" r:id="rId43">
              <p14:nvContentPartPr>
                <p14:cNvPr id="32" name="Ink 31">
                  <a:extLst>
                    <a:ext uri="{FF2B5EF4-FFF2-40B4-BE49-F238E27FC236}">
                      <a16:creationId xmlns:a16="http://schemas.microsoft.com/office/drawing/2014/main" id="{B04776D4-C20E-7F60-7F23-AD06DA672F3C}"/>
                    </a:ext>
                  </a:extLst>
                </p14:cNvPr>
                <p14:cNvContentPartPr/>
                <p14:nvPr/>
              </p14:nvContentPartPr>
              <p14:xfrm>
                <a:off x="5601657" y="5129001"/>
                <a:ext cx="43200" cy="265320"/>
              </p14:xfrm>
            </p:contentPart>
          </mc:Choice>
          <mc:Fallback>
            <p:pic>
              <p:nvPicPr>
                <p:cNvPr id="32" name="Ink 31">
                  <a:extLst>
                    <a:ext uri="{FF2B5EF4-FFF2-40B4-BE49-F238E27FC236}">
                      <a16:creationId xmlns:a16="http://schemas.microsoft.com/office/drawing/2014/main" id="{B04776D4-C20E-7F60-7F23-AD06DA672F3C}"/>
                    </a:ext>
                  </a:extLst>
                </p:cNvPr>
                <p:cNvPicPr/>
                <p:nvPr/>
              </p:nvPicPr>
              <p:blipFill>
                <a:blip r:embed="rId44"/>
                <a:stretch>
                  <a:fillRect/>
                </a:stretch>
              </p:blipFill>
              <p:spPr>
                <a:xfrm>
                  <a:off x="5593017" y="5120361"/>
                  <a:ext cx="60840" cy="28296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3" name="Ink 32">
                  <a:extLst>
                    <a:ext uri="{FF2B5EF4-FFF2-40B4-BE49-F238E27FC236}">
                      <a16:creationId xmlns:a16="http://schemas.microsoft.com/office/drawing/2014/main" id="{CE6253D0-ECC0-BB28-2814-73D5622D32E6}"/>
                    </a:ext>
                  </a:extLst>
                </p14:cNvPr>
                <p14:cNvContentPartPr/>
                <p14:nvPr/>
              </p14:nvContentPartPr>
              <p14:xfrm>
                <a:off x="5610657" y="5159241"/>
                <a:ext cx="197640" cy="267840"/>
              </p14:xfrm>
            </p:contentPart>
          </mc:Choice>
          <mc:Fallback>
            <p:pic>
              <p:nvPicPr>
                <p:cNvPr id="33" name="Ink 32">
                  <a:extLst>
                    <a:ext uri="{FF2B5EF4-FFF2-40B4-BE49-F238E27FC236}">
                      <a16:creationId xmlns:a16="http://schemas.microsoft.com/office/drawing/2014/main" id="{CE6253D0-ECC0-BB28-2814-73D5622D32E6}"/>
                    </a:ext>
                  </a:extLst>
                </p:cNvPr>
                <p:cNvPicPr/>
                <p:nvPr/>
              </p:nvPicPr>
              <p:blipFill>
                <a:blip r:embed="rId46"/>
                <a:stretch>
                  <a:fillRect/>
                </a:stretch>
              </p:blipFill>
              <p:spPr>
                <a:xfrm>
                  <a:off x="5602017" y="5150601"/>
                  <a:ext cx="215280" cy="28548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4" name="Ink 33">
                  <a:extLst>
                    <a:ext uri="{FF2B5EF4-FFF2-40B4-BE49-F238E27FC236}">
                      <a16:creationId xmlns:a16="http://schemas.microsoft.com/office/drawing/2014/main" id="{F3E6B195-9FE4-4567-AEC5-B3A1CF517FDB}"/>
                    </a:ext>
                  </a:extLst>
                </p14:cNvPr>
                <p14:cNvContentPartPr/>
                <p14:nvPr/>
              </p14:nvContentPartPr>
              <p14:xfrm>
                <a:off x="5887137" y="5238801"/>
                <a:ext cx="69120" cy="146880"/>
              </p14:xfrm>
            </p:contentPart>
          </mc:Choice>
          <mc:Fallback>
            <p:pic>
              <p:nvPicPr>
                <p:cNvPr id="34" name="Ink 33">
                  <a:extLst>
                    <a:ext uri="{FF2B5EF4-FFF2-40B4-BE49-F238E27FC236}">
                      <a16:creationId xmlns:a16="http://schemas.microsoft.com/office/drawing/2014/main" id="{F3E6B195-9FE4-4567-AEC5-B3A1CF517FDB}"/>
                    </a:ext>
                  </a:extLst>
                </p:cNvPr>
                <p:cNvPicPr/>
                <p:nvPr/>
              </p:nvPicPr>
              <p:blipFill>
                <a:blip r:embed="rId48"/>
                <a:stretch>
                  <a:fillRect/>
                </a:stretch>
              </p:blipFill>
              <p:spPr>
                <a:xfrm>
                  <a:off x="5878137" y="5229801"/>
                  <a:ext cx="86760" cy="1645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5" name="Ink 34">
                  <a:extLst>
                    <a:ext uri="{FF2B5EF4-FFF2-40B4-BE49-F238E27FC236}">
                      <a16:creationId xmlns:a16="http://schemas.microsoft.com/office/drawing/2014/main" id="{688CCA9B-3A4A-8FDA-8E5C-C56BBF884CD5}"/>
                    </a:ext>
                  </a:extLst>
                </p14:cNvPr>
                <p14:cNvContentPartPr/>
                <p14:nvPr/>
              </p14:nvContentPartPr>
              <p14:xfrm>
                <a:off x="6030057" y="5259681"/>
                <a:ext cx="5400" cy="125280"/>
              </p14:xfrm>
            </p:contentPart>
          </mc:Choice>
          <mc:Fallback>
            <p:pic>
              <p:nvPicPr>
                <p:cNvPr id="35" name="Ink 34">
                  <a:extLst>
                    <a:ext uri="{FF2B5EF4-FFF2-40B4-BE49-F238E27FC236}">
                      <a16:creationId xmlns:a16="http://schemas.microsoft.com/office/drawing/2014/main" id="{688CCA9B-3A4A-8FDA-8E5C-C56BBF884CD5}"/>
                    </a:ext>
                  </a:extLst>
                </p:cNvPr>
                <p:cNvPicPr/>
                <p:nvPr/>
              </p:nvPicPr>
              <p:blipFill>
                <a:blip r:embed="rId50"/>
                <a:stretch>
                  <a:fillRect/>
                </a:stretch>
              </p:blipFill>
              <p:spPr>
                <a:xfrm>
                  <a:off x="6021057" y="5251041"/>
                  <a:ext cx="2304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6" name="Ink 35">
                  <a:extLst>
                    <a:ext uri="{FF2B5EF4-FFF2-40B4-BE49-F238E27FC236}">
                      <a16:creationId xmlns:a16="http://schemas.microsoft.com/office/drawing/2014/main" id="{C155A10E-E64A-DF57-0B3E-96B86A177E80}"/>
                    </a:ext>
                  </a:extLst>
                </p14:cNvPr>
                <p14:cNvContentPartPr/>
                <p14:nvPr/>
              </p14:nvContentPartPr>
              <p14:xfrm>
                <a:off x="6126897" y="5214321"/>
                <a:ext cx="147600" cy="115920"/>
              </p14:xfrm>
            </p:contentPart>
          </mc:Choice>
          <mc:Fallback>
            <p:pic>
              <p:nvPicPr>
                <p:cNvPr id="36" name="Ink 35">
                  <a:extLst>
                    <a:ext uri="{FF2B5EF4-FFF2-40B4-BE49-F238E27FC236}">
                      <a16:creationId xmlns:a16="http://schemas.microsoft.com/office/drawing/2014/main" id="{C155A10E-E64A-DF57-0B3E-96B86A177E80}"/>
                    </a:ext>
                  </a:extLst>
                </p:cNvPr>
                <p:cNvPicPr/>
                <p:nvPr/>
              </p:nvPicPr>
              <p:blipFill>
                <a:blip r:embed="rId52"/>
                <a:stretch>
                  <a:fillRect/>
                </a:stretch>
              </p:blipFill>
              <p:spPr>
                <a:xfrm>
                  <a:off x="6117897" y="5205321"/>
                  <a:ext cx="16524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7" name="Ink 36">
                  <a:extLst>
                    <a:ext uri="{FF2B5EF4-FFF2-40B4-BE49-F238E27FC236}">
                      <a16:creationId xmlns:a16="http://schemas.microsoft.com/office/drawing/2014/main" id="{DC9B18ED-548B-654E-AE34-BD80FD9BA01C}"/>
                    </a:ext>
                  </a:extLst>
                </p14:cNvPr>
                <p14:cNvContentPartPr/>
                <p14:nvPr/>
              </p14:nvContentPartPr>
              <p14:xfrm>
                <a:off x="6226977" y="5069601"/>
                <a:ext cx="108000" cy="273240"/>
              </p14:xfrm>
            </p:contentPart>
          </mc:Choice>
          <mc:Fallback>
            <p:pic>
              <p:nvPicPr>
                <p:cNvPr id="37" name="Ink 36">
                  <a:extLst>
                    <a:ext uri="{FF2B5EF4-FFF2-40B4-BE49-F238E27FC236}">
                      <a16:creationId xmlns:a16="http://schemas.microsoft.com/office/drawing/2014/main" id="{DC9B18ED-548B-654E-AE34-BD80FD9BA01C}"/>
                    </a:ext>
                  </a:extLst>
                </p:cNvPr>
                <p:cNvPicPr/>
                <p:nvPr/>
              </p:nvPicPr>
              <p:blipFill>
                <a:blip r:embed="rId54"/>
                <a:stretch>
                  <a:fillRect/>
                </a:stretch>
              </p:blipFill>
              <p:spPr>
                <a:xfrm>
                  <a:off x="6218337" y="5060601"/>
                  <a:ext cx="125640" cy="2908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8" name="Ink 37">
                  <a:extLst>
                    <a:ext uri="{FF2B5EF4-FFF2-40B4-BE49-F238E27FC236}">
                      <a16:creationId xmlns:a16="http://schemas.microsoft.com/office/drawing/2014/main" id="{8EF52916-FCDA-78F3-3F7F-733AD5905354}"/>
                    </a:ext>
                  </a:extLst>
                </p14:cNvPr>
                <p14:cNvContentPartPr/>
                <p14:nvPr/>
              </p14:nvContentPartPr>
              <p14:xfrm>
                <a:off x="6268737" y="5211441"/>
                <a:ext cx="224640" cy="238320"/>
              </p14:xfrm>
            </p:contentPart>
          </mc:Choice>
          <mc:Fallback>
            <p:pic>
              <p:nvPicPr>
                <p:cNvPr id="38" name="Ink 37">
                  <a:extLst>
                    <a:ext uri="{FF2B5EF4-FFF2-40B4-BE49-F238E27FC236}">
                      <a16:creationId xmlns:a16="http://schemas.microsoft.com/office/drawing/2014/main" id="{8EF52916-FCDA-78F3-3F7F-733AD5905354}"/>
                    </a:ext>
                  </a:extLst>
                </p:cNvPr>
                <p:cNvPicPr/>
                <p:nvPr/>
              </p:nvPicPr>
              <p:blipFill>
                <a:blip r:embed="rId56"/>
                <a:stretch>
                  <a:fillRect/>
                </a:stretch>
              </p:blipFill>
              <p:spPr>
                <a:xfrm>
                  <a:off x="6260097" y="5202441"/>
                  <a:ext cx="242280" cy="2559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40" name="Ink 39">
                  <a:extLst>
                    <a:ext uri="{FF2B5EF4-FFF2-40B4-BE49-F238E27FC236}">
                      <a16:creationId xmlns:a16="http://schemas.microsoft.com/office/drawing/2014/main" id="{DA849E05-4234-EFC0-D097-12D7998864E5}"/>
                    </a:ext>
                  </a:extLst>
                </p14:cNvPr>
                <p14:cNvContentPartPr/>
                <p14:nvPr/>
              </p14:nvContentPartPr>
              <p14:xfrm>
                <a:off x="6497697" y="5242761"/>
                <a:ext cx="172440" cy="180720"/>
              </p14:xfrm>
            </p:contentPart>
          </mc:Choice>
          <mc:Fallback>
            <p:pic>
              <p:nvPicPr>
                <p:cNvPr id="40" name="Ink 39">
                  <a:extLst>
                    <a:ext uri="{FF2B5EF4-FFF2-40B4-BE49-F238E27FC236}">
                      <a16:creationId xmlns:a16="http://schemas.microsoft.com/office/drawing/2014/main" id="{DA849E05-4234-EFC0-D097-12D7998864E5}"/>
                    </a:ext>
                  </a:extLst>
                </p:cNvPr>
                <p:cNvPicPr/>
                <p:nvPr/>
              </p:nvPicPr>
              <p:blipFill>
                <a:blip r:embed="rId58"/>
                <a:stretch>
                  <a:fillRect/>
                </a:stretch>
              </p:blipFill>
              <p:spPr>
                <a:xfrm>
                  <a:off x="6489057" y="5234121"/>
                  <a:ext cx="190080" cy="19836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41" name="Ink 40">
                  <a:extLst>
                    <a:ext uri="{FF2B5EF4-FFF2-40B4-BE49-F238E27FC236}">
                      <a16:creationId xmlns:a16="http://schemas.microsoft.com/office/drawing/2014/main" id="{B45B5CC2-1AF2-47EF-16AF-0B81D8F2C579}"/>
                    </a:ext>
                  </a:extLst>
                </p14:cNvPr>
                <p14:cNvContentPartPr/>
                <p14:nvPr/>
              </p14:nvContentPartPr>
              <p14:xfrm>
                <a:off x="6715137" y="5041521"/>
                <a:ext cx="187200" cy="419760"/>
              </p14:xfrm>
            </p:contentPart>
          </mc:Choice>
          <mc:Fallback>
            <p:pic>
              <p:nvPicPr>
                <p:cNvPr id="41" name="Ink 40">
                  <a:extLst>
                    <a:ext uri="{FF2B5EF4-FFF2-40B4-BE49-F238E27FC236}">
                      <a16:creationId xmlns:a16="http://schemas.microsoft.com/office/drawing/2014/main" id="{B45B5CC2-1AF2-47EF-16AF-0B81D8F2C579}"/>
                    </a:ext>
                  </a:extLst>
                </p:cNvPr>
                <p:cNvPicPr/>
                <p:nvPr/>
              </p:nvPicPr>
              <p:blipFill>
                <a:blip r:embed="rId60"/>
                <a:stretch>
                  <a:fillRect/>
                </a:stretch>
              </p:blipFill>
              <p:spPr>
                <a:xfrm>
                  <a:off x="6706137" y="5032521"/>
                  <a:ext cx="204840" cy="43740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42" name="Ink 41">
                  <a:extLst>
                    <a:ext uri="{FF2B5EF4-FFF2-40B4-BE49-F238E27FC236}">
                      <a16:creationId xmlns:a16="http://schemas.microsoft.com/office/drawing/2014/main" id="{EC2270FC-7FE4-DC96-EAF9-CB410931ECA1}"/>
                    </a:ext>
                  </a:extLst>
                </p14:cNvPr>
                <p14:cNvContentPartPr/>
                <p14:nvPr/>
              </p14:nvContentPartPr>
              <p14:xfrm>
                <a:off x="6732057" y="5234121"/>
                <a:ext cx="165240" cy="20160"/>
              </p14:xfrm>
            </p:contentPart>
          </mc:Choice>
          <mc:Fallback>
            <p:pic>
              <p:nvPicPr>
                <p:cNvPr id="42" name="Ink 41">
                  <a:extLst>
                    <a:ext uri="{FF2B5EF4-FFF2-40B4-BE49-F238E27FC236}">
                      <a16:creationId xmlns:a16="http://schemas.microsoft.com/office/drawing/2014/main" id="{EC2270FC-7FE4-DC96-EAF9-CB410931ECA1}"/>
                    </a:ext>
                  </a:extLst>
                </p:cNvPr>
                <p:cNvPicPr/>
                <p:nvPr/>
              </p:nvPicPr>
              <p:blipFill>
                <a:blip r:embed="rId62"/>
                <a:stretch>
                  <a:fillRect/>
                </a:stretch>
              </p:blipFill>
              <p:spPr>
                <a:xfrm>
                  <a:off x="6723057" y="5225481"/>
                  <a:ext cx="182880" cy="37800"/>
                </a:xfrm>
                <a:prstGeom prst="rect">
                  <a:avLst/>
                </a:prstGeom>
              </p:spPr>
            </p:pic>
          </mc:Fallback>
        </mc:AlternateContent>
      </p:grpSp>
      <p:grpSp>
        <p:nvGrpSpPr>
          <p:cNvPr id="68" name="Group 67">
            <a:extLst>
              <a:ext uri="{FF2B5EF4-FFF2-40B4-BE49-F238E27FC236}">
                <a16:creationId xmlns:a16="http://schemas.microsoft.com/office/drawing/2014/main" id="{0624D073-CF4F-FD8B-2260-DE96BF960626}"/>
              </a:ext>
            </a:extLst>
          </p:cNvPr>
          <p:cNvGrpSpPr/>
          <p:nvPr/>
        </p:nvGrpSpPr>
        <p:grpSpPr>
          <a:xfrm>
            <a:off x="7088097" y="5052321"/>
            <a:ext cx="1845000" cy="580320"/>
            <a:chOff x="7088097" y="5052321"/>
            <a:chExt cx="1845000" cy="580320"/>
          </a:xfrm>
        </p:grpSpPr>
        <mc:AlternateContent xmlns:mc="http://schemas.openxmlformats.org/markup-compatibility/2006">
          <mc:Choice xmlns:p14="http://schemas.microsoft.com/office/powerpoint/2010/main" Requires="p14">
            <p:contentPart p14:bwMode="auto" r:id="rId63">
              <p14:nvContentPartPr>
                <p14:cNvPr id="44" name="Ink 43">
                  <a:extLst>
                    <a:ext uri="{FF2B5EF4-FFF2-40B4-BE49-F238E27FC236}">
                      <a16:creationId xmlns:a16="http://schemas.microsoft.com/office/drawing/2014/main" id="{03A65733-C85A-BD9E-1456-7AB669C2BAD5}"/>
                    </a:ext>
                  </a:extLst>
                </p14:cNvPr>
                <p14:cNvContentPartPr/>
                <p14:nvPr/>
              </p14:nvContentPartPr>
              <p14:xfrm>
                <a:off x="7188897" y="5052321"/>
                <a:ext cx="232560" cy="39600"/>
              </p14:xfrm>
            </p:contentPart>
          </mc:Choice>
          <mc:Fallback>
            <p:pic>
              <p:nvPicPr>
                <p:cNvPr id="44" name="Ink 43">
                  <a:extLst>
                    <a:ext uri="{FF2B5EF4-FFF2-40B4-BE49-F238E27FC236}">
                      <a16:creationId xmlns:a16="http://schemas.microsoft.com/office/drawing/2014/main" id="{03A65733-C85A-BD9E-1456-7AB669C2BAD5}"/>
                    </a:ext>
                  </a:extLst>
                </p:cNvPr>
                <p:cNvPicPr/>
                <p:nvPr/>
              </p:nvPicPr>
              <p:blipFill>
                <a:blip r:embed="rId64"/>
                <a:stretch>
                  <a:fillRect/>
                </a:stretch>
              </p:blipFill>
              <p:spPr>
                <a:xfrm>
                  <a:off x="7179897" y="5043681"/>
                  <a:ext cx="250200"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5" name="Ink 44">
                  <a:extLst>
                    <a:ext uri="{FF2B5EF4-FFF2-40B4-BE49-F238E27FC236}">
                      <a16:creationId xmlns:a16="http://schemas.microsoft.com/office/drawing/2014/main" id="{78B67F4B-5F3C-602C-4435-ACD7EA66B62E}"/>
                    </a:ext>
                  </a:extLst>
                </p14:cNvPr>
                <p14:cNvContentPartPr/>
                <p14:nvPr/>
              </p14:nvContentPartPr>
              <p14:xfrm>
                <a:off x="7264137" y="5102001"/>
                <a:ext cx="58680" cy="244440"/>
              </p14:xfrm>
            </p:contentPart>
          </mc:Choice>
          <mc:Fallback>
            <p:pic>
              <p:nvPicPr>
                <p:cNvPr id="45" name="Ink 44">
                  <a:extLst>
                    <a:ext uri="{FF2B5EF4-FFF2-40B4-BE49-F238E27FC236}">
                      <a16:creationId xmlns:a16="http://schemas.microsoft.com/office/drawing/2014/main" id="{78B67F4B-5F3C-602C-4435-ACD7EA66B62E}"/>
                    </a:ext>
                  </a:extLst>
                </p:cNvPr>
                <p:cNvPicPr/>
                <p:nvPr/>
              </p:nvPicPr>
              <p:blipFill>
                <a:blip r:embed="rId66"/>
                <a:stretch>
                  <a:fillRect/>
                </a:stretch>
              </p:blipFill>
              <p:spPr>
                <a:xfrm>
                  <a:off x="7255137" y="5093361"/>
                  <a:ext cx="76320" cy="2620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46" name="Ink 45">
                  <a:extLst>
                    <a:ext uri="{FF2B5EF4-FFF2-40B4-BE49-F238E27FC236}">
                      <a16:creationId xmlns:a16="http://schemas.microsoft.com/office/drawing/2014/main" id="{E57740D3-FC4C-A072-1E0E-494661456EC2}"/>
                    </a:ext>
                  </a:extLst>
                </p14:cNvPr>
                <p14:cNvContentPartPr/>
                <p14:nvPr/>
              </p14:nvContentPartPr>
              <p14:xfrm>
                <a:off x="7221297" y="5283081"/>
                <a:ext cx="118440" cy="23760"/>
              </p14:xfrm>
            </p:contentPart>
          </mc:Choice>
          <mc:Fallback>
            <p:pic>
              <p:nvPicPr>
                <p:cNvPr id="46" name="Ink 45">
                  <a:extLst>
                    <a:ext uri="{FF2B5EF4-FFF2-40B4-BE49-F238E27FC236}">
                      <a16:creationId xmlns:a16="http://schemas.microsoft.com/office/drawing/2014/main" id="{E57740D3-FC4C-A072-1E0E-494661456EC2}"/>
                    </a:ext>
                  </a:extLst>
                </p:cNvPr>
                <p:cNvPicPr/>
                <p:nvPr/>
              </p:nvPicPr>
              <p:blipFill>
                <a:blip r:embed="rId68"/>
                <a:stretch>
                  <a:fillRect/>
                </a:stretch>
              </p:blipFill>
              <p:spPr>
                <a:xfrm>
                  <a:off x="7212297" y="5274441"/>
                  <a:ext cx="13608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7" name="Ink 46">
                  <a:extLst>
                    <a:ext uri="{FF2B5EF4-FFF2-40B4-BE49-F238E27FC236}">
                      <a16:creationId xmlns:a16="http://schemas.microsoft.com/office/drawing/2014/main" id="{51648C1C-70C4-443C-16DA-B7CC489D52F0}"/>
                    </a:ext>
                  </a:extLst>
                </p14:cNvPr>
                <p14:cNvContentPartPr/>
                <p14:nvPr/>
              </p14:nvContentPartPr>
              <p14:xfrm>
                <a:off x="7505337" y="5148801"/>
                <a:ext cx="84600" cy="210600"/>
              </p14:xfrm>
            </p:contentPart>
          </mc:Choice>
          <mc:Fallback>
            <p:pic>
              <p:nvPicPr>
                <p:cNvPr id="47" name="Ink 46">
                  <a:extLst>
                    <a:ext uri="{FF2B5EF4-FFF2-40B4-BE49-F238E27FC236}">
                      <a16:creationId xmlns:a16="http://schemas.microsoft.com/office/drawing/2014/main" id="{51648C1C-70C4-443C-16DA-B7CC489D52F0}"/>
                    </a:ext>
                  </a:extLst>
                </p:cNvPr>
                <p:cNvPicPr/>
                <p:nvPr/>
              </p:nvPicPr>
              <p:blipFill>
                <a:blip r:embed="rId70"/>
                <a:stretch>
                  <a:fillRect/>
                </a:stretch>
              </p:blipFill>
              <p:spPr>
                <a:xfrm>
                  <a:off x="7496337" y="5140161"/>
                  <a:ext cx="102240" cy="22824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48" name="Ink 47">
                  <a:extLst>
                    <a:ext uri="{FF2B5EF4-FFF2-40B4-BE49-F238E27FC236}">
                      <a16:creationId xmlns:a16="http://schemas.microsoft.com/office/drawing/2014/main" id="{8EFE7C61-0794-15F7-E8A1-3E86FF74129B}"/>
                    </a:ext>
                  </a:extLst>
                </p14:cNvPr>
                <p14:cNvContentPartPr/>
                <p14:nvPr/>
              </p14:nvContentPartPr>
              <p14:xfrm>
                <a:off x="7733937" y="5138361"/>
                <a:ext cx="120960" cy="173880"/>
              </p14:xfrm>
            </p:contentPart>
          </mc:Choice>
          <mc:Fallback>
            <p:pic>
              <p:nvPicPr>
                <p:cNvPr id="48" name="Ink 47">
                  <a:extLst>
                    <a:ext uri="{FF2B5EF4-FFF2-40B4-BE49-F238E27FC236}">
                      <a16:creationId xmlns:a16="http://schemas.microsoft.com/office/drawing/2014/main" id="{8EFE7C61-0794-15F7-E8A1-3E86FF74129B}"/>
                    </a:ext>
                  </a:extLst>
                </p:cNvPr>
                <p:cNvPicPr/>
                <p:nvPr/>
              </p:nvPicPr>
              <p:blipFill>
                <a:blip r:embed="rId72"/>
                <a:stretch>
                  <a:fillRect/>
                </a:stretch>
              </p:blipFill>
              <p:spPr>
                <a:xfrm>
                  <a:off x="7724937" y="5129721"/>
                  <a:ext cx="138600" cy="19152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9" name="Ink 48">
                  <a:extLst>
                    <a:ext uri="{FF2B5EF4-FFF2-40B4-BE49-F238E27FC236}">
                      <a16:creationId xmlns:a16="http://schemas.microsoft.com/office/drawing/2014/main" id="{6B97593B-4413-BD23-A1B8-F02851BADF73}"/>
                    </a:ext>
                  </a:extLst>
                </p14:cNvPr>
                <p14:cNvContentPartPr/>
                <p14:nvPr/>
              </p14:nvContentPartPr>
              <p14:xfrm>
                <a:off x="7980897" y="5127921"/>
                <a:ext cx="112680" cy="109440"/>
              </p14:xfrm>
            </p:contentPart>
          </mc:Choice>
          <mc:Fallback>
            <p:pic>
              <p:nvPicPr>
                <p:cNvPr id="49" name="Ink 48">
                  <a:extLst>
                    <a:ext uri="{FF2B5EF4-FFF2-40B4-BE49-F238E27FC236}">
                      <a16:creationId xmlns:a16="http://schemas.microsoft.com/office/drawing/2014/main" id="{6B97593B-4413-BD23-A1B8-F02851BADF73}"/>
                    </a:ext>
                  </a:extLst>
                </p:cNvPr>
                <p:cNvPicPr/>
                <p:nvPr/>
              </p:nvPicPr>
              <p:blipFill>
                <a:blip r:embed="rId74"/>
                <a:stretch>
                  <a:fillRect/>
                </a:stretch>
              </p:blipFill>
              <p:spPr>
                <a:xfrm>
                  <a:off x="7971897" y="5118921"/>
                  <a:ext cx="13032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50" name="Ink 49">
                  <a:extLst>
                    <a:ext uri="{FF2B5EF4-FFF2-40B4-BE49-F238E27FC236}">
                      <a16:creationId xmlns:a16="http://schemas.microsoft.com/office/drawing/2014/main" id="{68900A79-6D21-C470-5072-5524494A0DA7}"/>
                    </a:ext>
                  </a:extLst>
                </p14:cNvPr>
                <p14:cNvContentPartPr/>
                <p14:nvPr/>
              </p14:nvContentPartPr>
              <p14:xfrm>
                <a:off x="8171697" y="5098761"/>
                <a:ext cx="93240" cy="104040"/>
              </p14:xfrm>
            </p:contentPart>
          </mc:Choice>
          <mc:Fallback>
            <p:pic>
              <p:nvPicPr>
                <p:cNvPr id="50" name="Ink 49">
                  <a:extLst>
                    <a:ext uri="{FF2B5EF4-FFF2-40B4-BE49-F238E27FC236}">
                      <a16:creationId xmlns:a16="http://schemas.microsoft.com/office/drawing/2014/main" id="{68900A79-6D21-C470-5072-5524494A0DA7}"/>
                    </a:ext>
                  </a:extLst>
                </p:cNvPr>
                <p:cNvPicPr/>
                <p:nvPr/>
              </p:nvPicPr>
              <p:blipFill>
                <a:blip r:embed="rId76"/>
                <a:stretch>
                  <a:fillRect/>
                </a:stretch>
              </p:blipFill>
              <p:spPr>
                <a:xfrm>
                  <a:off x="8163057" y="5089761"/>
                  <a:ext cx="11088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51" name="Ink 50">
                  <a:extLst>
                    <a:ext uri="{FF2B5EF4-FFF2-40B4-BE49-F238E27FC236}">
                      <a16:creationId xmlns:a16="http://schemas.microsoft.com/office/drawing/2014/main" id="{49C51123-C6CA-5501-E723-74D254EF1045}"/>
                    </a:ext>
                  </a:extLst>
                </p14:cNvPr>
                <p14:cNvContentPartPr/>
                <p14:nvPr/>
              </p14:nvContentPartPr>
              <p14:xfrm>
                <a:off x="8280057" y="5120721"/>
                <a:ext cx="77040" cy="133200"/>
              </p14:xfrm>
            </p:contentPart>
          </mc:Choice>
          <mc:Fallback>
            <p:pic>
              <p:nvPicPr>
                <p:cNvPr id="51" name="Ink 50">
                  <a:extLst>
                    <a:ext uri="{FF2B5EF4-FFF2-40B4-BE49-F238E27FC236}">
                      <a16:creationId xmlns:a16="http://schemas.microsoft.com/office/drawing/2014/main" id="{49C51123-C6CA-5501-E723-74D254EF1045}"/>
                    </a:ext>
                  </a:extLst>
                </p:cNvPr>
                <p:cNvPicPr/>
                <p:nvPr/>
              </p:nvPicPr>
              <p:blipFill>
                <a:blip r:embed="rId78"/>
                <a:stretch>
                  <a:fillRect/>
                </a:stretch>
              </p:blipFill>
              <p:spPr>
                <a:xfrm>
                  <a:off x="8271057" y="5112081"/>
                  <a:ext cx="9468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52" name="Ink 51">
                  <a:extLst>
                    <a:ext uri="{FF2B5EF4-FFF2-40B4-BE49-F238E27FC236}">
                      <a16:creationId xmlns:a16="http://schemas.microsoft.com/office/drawing/2014/main" id="{431AA13F-7A79-5F9F-2571-E20FFA7846CC}"/>
                    </a:ext>
                  </a:extLst>
                </p14:cNvPr>
                <p14:cNvContentPartPr/>
                <p14:nvPr/>
              </p14:nvContentPartPr>
              <p14:xfrm>
                <a:off x="8326857" y="5099841"/>
                <a:ext cx="125280" cy="147240"/>
              </p14:xfrm>
            </p:contentPart>
          </mc:Choice>
          <mc:Fallback>
            <p:pic>
              <p:nvPicPr>
                <p:cNvPr id="52" name="Ink 51">
                  <a:extLst>
                    <a:ext uri="{FF2B5EF4-FFF2-40B4-BE49-F238E27FC236}">
                      <a16:creationId xmlns:a16="http://schemas.microsoft.com/office/drawing/2014/main" id="{431AA13F-7A79-5F9F-2571-E20FFA7846CC}"/>
                    </a:ext>
                  </a:extLst>
                </p:cNvPr>
                <p:cNvPicPr/>
                <p:nvPr/>
              </p:nvPicPr>
              <p:blipFill>
                <a:blip r:embed="rId80"/>
                <a:stretch>
                  <a:fillRect/>
                </a:stretch>
              </p:blipFill>
              <p:spPr>
                <a:xfrm>
                  <a:off x="8317857" y="5091201"/>
                  <a:ext cx="142920" cy="1648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53" name="Ink 52">
                  <a:extLst>
                    <a:ext uri="{FF2B5EF4-FFF2-40B4-BE49-F238E27FC236}">
                      <a16:creationId xmlns:a16="http://schemas.microsoft.com/office/drawing/2014/main" id="{6136BD8B-683F-636D-E35A-99703F9F4730}"/>
                    </a:ext>
                  </a:extLst>
                </p14:cNvPr>
                <p14:cNvContentPartPr/>
                <p14:nvPr/>
              </p14:nvContentPartPr>
              <p14:xfrm>
                <a:off x="8524497" y="5094801"/>
                <a:ext cx="151920" cy="109440"/>
              </p14:xfrm>
            </p:contentPart>
          </mc:Choice>
          <mc:Fallback>
            <p:pic>
              <p:nvPicPr>
                <p:cNvPr id="53" name="Ink 52">
                  <a:extLst>
                    <a:ext uri="{FF2B5EF4-FFF2-40B4-BE49-F238E27FC236}">
                      <a16:creationId xmlns:a16="http://schemas.microsoft.com/office/drawing/2014/main" id="{6136BD8B-683F-636D-E35A-99703F9F4730}"/>
                    </a:ext>
                  </a:extLst>
                </p:cNvPr>
                <p:cNvPicPr/>
                <p:nvPr/>
              </p:nvPicPr>
              <p:blipFill>
                <a:blip r:embed="rId82"/>
                <a:stretch>
                  <a:fillRect/>
                </a:stretch>
              </p:blipFill>
              <p:spPr>
                <a:xfrm>
                  <a:off x="8515497" y="5085801"/>
                  <a:ext cx="16956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55" name="Ink 54">
                  <a:extLst>
                    <a:ext uri="{FF2B5EF4-FFF2-40B4-BE49-F238E27FC236}">
                      <a16:creationId xmlns:a16="http://schemas.microsoft.com/office/drawing/2014/main" id="{6C3611CD-BA44-8822-5C9C-6E42ECCA09E4}"/>
                    </a:ext>
                  </a:extLst>
                </p14:cNvPr>
                <p14:cNvContentPartPr/>
                <p14:nvPr/>
              </p14:nvContentPartPr>
              <p14:xfrm>
                <a:off x="7088097" y="5467761"/>
                <a:ext cx="137160" cy="98280"/>
              </p14:xfrm>
            </p:contentPart>
          </mc:Choice>
          <mc:Fallback>
            <p:pic>
              <p:nvPicPr>
                <p:cNvPr id="55" name="Ink 54">
                  <a:extLst>
                    <a:ext uri="{FF2B5EF4-FFF2-40B4-BE49-F238E27FC236}">
                      <a16:creationId xmlns:a16="http://schemas.microsoft.com/office/drawing/2014/main" id="{6C3611CD-BA44-8822-5C9C-6E42ECCA09E4}"/>
                    </a:ext>
                  </a:extLst>
                </p:cNvPr>
                <p:cNvPicPr/>
                <p:nvPr/>
              </p:nvPicPr>
              <p:blipFill>
                <a:blip r:embed="rId84"/>
                <a:stretch>
                  <a:fillRect/>
                </a:stretch>
              </p:blipFill>
              <p:spPr>
                <a:xfrm>
                  <a:off x="7079457" y="5458761"/>
                  <a:ext cx="15480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56" name="Ink 55">
                  <a:extLst>
                    <a:ext uri="{FF2B5EF4-FFF2-40B4-BE49-F238E27FC236}">
                      <a16:creationId xmlns:a16="http://schemas.microsoft.com/office/drawing/2014/main" id="{63307E0F-C0BD-863D-5B34-9B57764328A7}"/>
                    </a:ext>
                  </a:extLst>
                </p14:cNvPr>
                <p14:cNvContentPartPr/>
                <p14:nvPr/>
              </p14:nvContentPartPr>
              <p14:xfrm>
                <a:off x="7328937" y="5355441"/>
                <a:ext cx="108000" cy="277200"/>
              </p14:xfrm>
            </p:contentPart>
          </mc:Choice>
          <mc:Fallback>
            <p:pic>
              <p:nvPicPr>
                <p:cNvPr id="56" name="Ink 55">
                  <a:extLst>
                    <a:ext uri="{FF2B5EF4-FFF2-40B4-BE49-F238E27FC236}">
                      <a16:creationId xmlns:a16="http://schemas.microsoft.com/office/drawing/2014/main" id="{63307E0F-C0BD-863D-5B34-9B57764328A7}"/>
                    </a:ext>
                  </a:extLst>
                </p:cNvPr>
                <p:cNvPicPr/>
                <p:nvPr/>
              </p:nvPicPr>
              <p:blipFill>
                <a:blip r:embed="rId86"/>
                <a:stretch>
                  <a:fillRect/>
                </a:stretch>
              </p:blipFill>
              <p:spPr>
                <a:xfrm>
                  <a:off x="7319937" y="5346801"/>
                  <a:ext cx="12564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57" name="Ink 56">
                  <a:extLst>
                    <a:ext uri="{FF2B5EF4-FFF2-40B4-BE49-F238E27FC236}">
                      <a16:creationId xmlns:a16="http://schemas.microsoft.com/office/drawing/2014/main" id="{7430BA07-2D7C-80CF-BA00-A9FD1872111F}"/>
                    </a:ext>
                  </a:extLst>
                </p14:cNvPr>
                <p14:cNvContentPartPr/>
                <p14:nvPr/>
              </p14:nvContentPartPr>
              <p14:xfrm>
                <a:off x="7275657" y="5468841"/>
                <a:ext cx="169200" cy="42480"/>
              </p14:xfrm>
            </p:contentPart>
          </mc:Choice>
          <mc:Fallback>
            <p:pic>
              <p:nvPicPr>
                <p:cNvPr id="57" name="Ink 56">
                  <a:extLst>
                    <a:ext uri="{FF2B5EF4-FFF2-40B4-BE49-F238E27FC236}">
                      <a16:creationId xmlns:a16="http://schemas.microsoft.com/office/drawing/2014/main" id="{7430BA07-2D7C-80CF-BA00-A9FD1872111F}"/>
                    </a:ext>
                  </a:extLst>
                </p:cNvPr>
                <p:cNvPicPr/>
                <p:nvPr/>
              </p:nvPicPr>
              <p:blipFill>
                <a:blip r:embed="rId88"/>
                <a:stretch>
                  <a:fillRect/>
                </a:stretch>
              </p:blipFill>
              <p:spPr>
                <a:xfrm>
                  <a:off x="7267017" y="5460201"/>
                  <a:ext cx="18684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58" name="Ink 57">
                  <a:extLst>
                    <a:ext uri="{FF2B5EF4-FFF2-40B4-BE49-F238E27FC236}">
                      <a16:creationId xmlns:a16="http://schemas.microsoft.com/office/drawing/2014/main" id="{DF542F51-3ACB-85BA-E5D8-329161837A92}"/>
                    </a:ext>
                  </a:extLst>
                </p14:cNvPr>
                <p14:cNvContentPartPr/>
                <p14:nvPr/>
              </p14:nvContentPartPr>
              <p14:xfrm>
                <a:off x="7492017" y="5481801"/>
                <a:ext cx="90360" cy="110880"/>
              </p14:xfrm>
            </p:contentPart>
          </mc:Choice>
          <mc:Fallback>
            <p:pic>
              <p:nvPicPr>
                <p:cNvPr id="58" name="Ink 57">
                  <a:extLst>
                    <a:ext uri="{FF2B5EF4-FFF2-40B4-BE49-F238E27FC236}">
                      <a16:creationId xmlns:a16="http://schemas.microsoft.com/office/drawing/2014/main" id="{DF542F51-3ACB-85BA-E5D8-329161837A92}"/>
                    </a:ext>
                  </a:extLst>
                </p:cNvPr>
                <p:cNvPicPr/>
                <p:nvPr/>
              </p:nvPicPr>
              <p:blipFill>
                <a:blip r:embed="rId90"/>
                <a:stretch>
                  <a:fillRect/>
                </a:stretch>
              </p:blipFill>
              <p:spPr>
                <a:xfrm>
                  <a:off x="7483377" y="5472801"/>
                  <a:ext cx="10800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59" name="Ink 58">
                  <a:extLst>
                    <a:ext uri="{FF2B5EF4-FFF2-40B4-BE49-F238E27FC236}">
                      <a16:creationId xmlns:a16="http://schemas.microsoft.com/office/drawing/2014/main" id="{64CDB801-88D5-FBDB-521F-A4406F3A44FA}"/>
                    </a:ext>
                  </a:extLst>
                </p14:cNvPr>
                <p14:cNvContentPartPr/>
                <p14:nvPr/>
              </p14:nvContentPartPr>
              <p14:xfrm>
                <a:off x="7663017" y="5389641"/>
                <a:ext cx="89280" cy="222480"/>
              </p14:xfrm>
            </p:contentPart>
          </mc:Choice>
          <mc:Fallback>
            <p:pic>
              <p:nvPicPr>
                <p:cNvPr id="59" name="Ink 58">
                  <a:extLst>
                    <a:ext uri="{FF2B5EF4-FFF2-40B4-BE49-F238E27FC236}">
                      <a16:creationId xmlns:a16="http://schemas.microsoft.com/office/drawing/2014/main" id="{64CDB801-88D5-FBDB-521F-A4406F3A44FA}"/>
                    </a:ext>
                  </a:extLst>
                </p:cNvPr>
                <p:cNvPicPr/>
                <p:nvPr/>
              </p:nvPicPr>
              <p:blipFill>
                <a:blip r:embed="rId92"/>
                <a:stretch>
                  <a:fillRect/>
                </a:stretch>
              </p:blipFill>
              <p:spPr>
                <a:xfrm>
                  <a:off x="7654017" y="5380641"/>
                  <a:ext cx="106920" cy="24012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60" name="Ink 59">
                  <a:extLst>
                    <a:ext uri="{FF2B5EF4-FFF2-40B4-BE49-F238E27FC236}">
                      <a16:creationId xmlns:a16="http://schemas.microsoft.com/office/drawing/2014/main" id="{0EF40C34-AD28-155F-5A65-ABEEC52BED86}"/>
                    </a:ext>
                  </a:extLst>
                </p14:cNvPr>
                <p14:cNvContentPartPr/>
                <p14:nvPr/>
              </p14:nvContentPartPr>
              <p14:xfrm>
                <a:off x="7603977" y="5441841"/>
                <a:ext cx="114480" cy="11880"/>
              </p14:xfrm>
            </p:contentPart>
          </mc:Choice>
          <mc:Fallback>
            <p:pic>
              <p:nvPicPr>
                <p:cNvPr id="60" name="Ink 59">
                  <a:extLst>
                    <a:ext uri="{FF2B5EF4-FFF2-40B4-BE49-F238E27FC236}">
                      <a16:creationId xmlns:a16="http://schemas.microsoft.com/office/drawing/2014/main" id="{0EF40C34-AD28-155F-5A65-ABEEC52BED86}"/>
                    </a:ext>
                  </a:extLst>
                </p:cNvPr>
                <p:cNvPicPr/>
                <p:nvPr/>
              </p:nvPicPr>
              <p:blipFill>
                <a:blip r:embed="rId94"/>
                <a:stretch>
                  <a:fillRect/>
                </a:stretch>
              </p:blipFill>
              <p:spPr>
                <a:xfrm>
                  <a:off x="7595337" y="5433201"/>
                  <a:ext cx="132120" cy="2952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61" name="Ink 60">
                  <a:extLst>
                    <a:ext uri="{FF2B5EF4-FFF2-40B4-BE49-F238E27FC236}">
                      <a16:creationId xmlns:a16="http://schemas.microsoft.com/office/drawing/2014/main" id="{E73B0136-27E4-4638-0A44-440EF7D55E81}"/>
                    </a:ext>
                  </a:extLst>
                </p14:cNvPr>
                <p14:cNvContentPartPr/>
                <p14:nvPr/>
              </p14:nvContentPartPr>
              <p14:xfrm>
                <a:off x="7786857" y="5449041"/>
                <a:ext cx="149760" cy="116280"/>
              </p14:xfrm>
            </p:contentPart>
          </mc:Choice>
          <mc:Fallback>
            <p:pic>
              <p:nvPicPr>
                <p:cNvPr id="61" name="Ink 60">
                  <a:extLst>
                    <a:ext uri="{FF2B5EF4-FFF2-40B4-BE49-F238E27FC236}">
                      <a16:creationId xmlns:a16="http://schemas.microsoft.com/office/drawing/2014/main" id="{E73B0136-27E4-4638-0A44-440EF7D55E81}"/>
                    </a:ext>
                  </a:extLst>
                </p:cNvPr>
                <p:cNvPicPr/>
                <p:nvPr/>
              </p:nvPicPr>
              <p:blipFill>
                <a:blip r:embed="rId96"/>
                <a:stretch>
                  <a:fillRect/>
                </a:stretch>
              </p:blipFill>
              <p:spPr>
                <a:xfrm>
                  <a:off x="7778217" y="5440041"/>
                  <a:ext cx="16740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62" name="Ink 61">
                  <a:extLst>
                    <a:ext uri="{FF2B5EF4-FFF2-40B4-BE49-F238E27FC236}">
                      <a16:creationId xmlns:a16="http://schemas.microsoft.com/office/drawing/2014/main" id="{EE3B164A-B44C-CD0D-39F8-5BAF19139607}"/>
                    </a:ext>
                  </a:extLst>
                </p14:cNvPr>
                <p14:cNvContentPartPr/>
                <p14:nvPr/>
              </p14:nvContentPartPr>
              <p14:xfrm>
                <a:off x="8042817" y="5400081"/>
                <a:ext cx="87120" cy="116280"/>
              </p14:xfrm>
            </p:contentPart>
          </mc:Choice>
          <mc:Fallback>
            <p:pic>
              <p:nvPicPr>
                <p:cNvPr id="62" name="Ink 61">
                  <a:extLst>
                    <a:ext uri="{FF2B5EF4-FFF2-40B4-BE49-F238E27FC236}">
                      <a16:creationId xmlns:a16="http://schemas.microsoft.com/office/drawing/2014/main" id="{EE3B164A-B44C-CD0D-39F8-5BAF19139607}"/>
                    </a:ext>
                  </a:extLst>
                </p:cNvPr>
                <p:cNvPicPr/>
                <p:nvPr/>
              </p:nvPicPr>
              <p:blipFill>
                <a:blip r:embed="rId98"/>
                <a:stretch>
                  <a:fillRect/>
                </a:stretch>
              </p:blipFill>
              <p:spPr>
                <a:xfrm>
                  <a:off x="8034177" y="5391081"/>
                  <a:ext cx="10476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63" name="Ink 62">
                  <a:extLst>
                    <a:ext uri="{FF2B5EF4-FFF2-40B4-BE49-F238E27FC236}">
                      <a16:creationId xmlns:a16="http://schemas.microsoft.com/office/drawing/2014/main" id="{D577399D-F82F-9943-DD63-6045A9555380}"/>
                    </a:ext>
                  </a:extLst>
                </p14:cNvPr>
                <p14:cNvContentPartPr/>
                <p14:nvPr/>
              </p14:nvContentPartPr>
              <p14:xfrm>
                <a:off x="8129577" y="5400081"/>
                <a:ext cx="121680" cy="109080"/>
              </p14:xfrm>
            </p:contentPart>
          </mc:Choice>
          <mc:Fallback>
            <p:pic>
              <p:nvPicPr>
                <p:cNvPr id="63" name="Ink 62">
                  <a:extLst>
                    <a:ext uri="{FF2B5EF4-FFF2-40B4-BE49-F238E27FC236}">
                      <a16:creationId xmlns:a16="http://schemas.microsoft.com/office/drawing/2014/main" id="{D577399D-F82F-9943-DD63-6045A9555380}"/>
                    </a:ext>
                  </a:extLst>
                </p:cNvPr>
                <p:cNvPicPr/>
                <p:nvPr/>
              </p:nvPicPr>
              <p:blipFill>
                <a:blip r:embed="rId100"/>
                <a:stretch>
                  <a:fillRect/>
                </a:stretch>
              </p:blipFill>
              <p:spPr>
                <a:xfrm>
                  <a:off x="8120937" y="5391081"/>
                  <a:ext cx="13932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64" name="Ink 63">
                  <a:extLst>
                    <a:ext uri="{FF2B5EF4-FFF2-40B4-BE49-F238E27FC236}">
                      <a16:creationId xmlns:a16="http://schemas.microsoft.com/office/drawing/2014/main" id="{9FE5DBAA-6A3F-DC6C-A2CE-29E1448C18A4}"/>
                    </a:ext>
                  </a:extLst>
                </p14:cNvPr>
                <p14:cNvContentPartPr/>
                <p14:nvPr/>
              </p14:nvContentPartPr>
              <p14:xfrm>
                <a:off x="8366457" y="5428521"/>
                <a:ext cx="123840" cy="106200"/>
              </p14:xfrm>
            </p:contentPart>
          </mc:Choice>
          <mc:Fallback>
            <p:pic>
              <p:nvPicPr>
                <p:cNvPr id="64" name="Ink 63">
                  <a:extLst>
                    <a:ext uri="{FF2B5EF4-FFF2-40B4-BE49-F238E27FC236}">
                      <a16:creationId xmlns:a16="http://schemas.microsoft.com/office/drawing/2014/main" id="{9FE5DBAA-6A3F-DC6C-A2CE-29E1448C18A4}"/>
                    </a:ext>
                  </a:extLst>
                </p:cNvPr>
                <p:cNvPicPr/>
                <p:nvPr/>
              </p:nvPicPr>
              <p:blipFill>
                <a:blip r:embed="rId102"/>
                <a:stretch>
                  <a:fillRect/>
                </a:stretch>
              </p:blipFill>
              <p:spPr>
                <a:xfrm>
                  <a:off x="8357457" y="5419521"/>
                  <a:ext cx="14148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65" name="Ink 64">
                  <a:extLst>
                    <a:ext uri="{FF2B5EF4-FFF2-40B4-BE49-F238E27FC236}">
                      <a16:creationId xmlns:a16="http://schemas.microsoft.com/office/drawing/2014/main" id="{F1C94E66-15CC-9D0F-C9B4-CF3BA254D089}"/>
                    </a:ext>
                  </a:extLst>
                </p14:cNvPr>
                <p14:cNvContentPartPr/>
                <p14:nvPr/>
              </p14:nvContentPartPr>
              <p14:xfrm>
                <a:off x="8520537" y="5389641"/>
                <a:ext cx="136440" cy="114840"/>
              </p14:xfrm>
            </p:contentPart>
          </mc:Choice>
          <mc:Fallback>
            <p:pic>
              <p:nvPicPr>
                <p:cNvPr id="65" name="Ink 64">
                  <a:extLst>
                    <a:ext uri="{FF2B5EF4-FFF2-40B4-BE49-F238E27FC236}">
                      <a16:creationId xmlns:a16="http://schemas.microsoft.com/office/drawing/2014/main" id="{F1C94E66-15CC-9D0F-C9B4-CF3BA254D089}"/>
                    </a:ext>
                  </a:extLst>
                </p:cNvPr>
                <p:cNvPicPr/>
                <p:nvPr/>
              </p:nvPicPr>
              <p:blipFill>
                <a:blip r:embed="rId104"/>
                <a:stretch>
                  <a:fillRect/>
                </a:stretch>
              </p:blipFill>
              <p:spPr>
                <a:xfrm>
                  <a:off x="8511537" y="5380641"/>
                  <a:ext cx="15408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66" name="Ink 65">
                  <a:extLst>
                    <a:ext uri="{FF2B5EF4-FFF2-40B4-BE49-F238E27FC236}">
                      <a16:creationId xmlns:a16="http://schemas.microsoft.com/office/drawing/2014/main" id="{7C6D5C17-69DE-3858-0166-133668FF91FC}"/>
                    </a:ext>
                  </a:extLst>
                </p14:cNvPr>
                <p14:cNvContentPartPr/>
                <p14:nvPr/>
              </p14:nvContentPartPr>
              <p14:xfrm>
                <a:off x="8634297" y="5251761"/>
                <a:ext cx="298800" cy="324000"/>
              </p14:xfrm>
            </p:contentPart>
          </mc:Choice>
          <mc:Fallback>
            <p:pic>
              <p:nvPicPr>
                <p:cNvPr id="66" name="Ink 65">
                  <a:extLst>
                    <a:ext uri="{FF2B5EF4-FFF2-40B4-BE49-F238E27FC236}">
                      <a16:creationId xmlns:a16="http://schemas.microsoft.com/office/drawing/2014/main" id="{7C6D5C17-69DE-3858-0166-133668FF91FC}"/>
                    </a:ext>
                  </a:extLst>
                </p:cNvPr>
                <p:cNvPicPr/>
                <p:nvPr/>
              </p:nvPicPr>
              <p:blipFill>
                <a:blip r:embed="rId106"/>
                <a:stretch>
                  <a:fillRect/>
                </a:stretch>
              </p:blipFill>
              <p:spPr>
                <a:xfrm>
                  <a:off x="8625657" y="5242761"/>
                  <a:ext cx="316440" cy="34164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67" name="Ink 66">
                  <a:extLst>
                    <a:ext uri="{FF2B5EF4-FFF2-40B4-BE49-F238E27FC236}">
                      <a16:creationId xmlns:a16="http://schemas.microsoft.com/office/drawing/2014/main" id="{0DD03F0C-D712-C381-6046-2C32D02CA8AE}"/>
                    </a:ext>
                  </a:extLst>
                </p14:cNvPr>
                <p14:cNvContentPartPr/>
                <p14:nvPr/>
              </p14:nvContentPartPr>
              <p14:xfrm>
                <a:off x="8701977" y="5382441"/>
                <a:ext cx="166320" cy="1440"/>
              </p14:xfrm>
            </p:contentPart>
          </mc:Choice>
          <mc:Fallback>
            <p:pic>
              <p:nvPicPr>
                <p:cNvPr id="67" name="Ink 66">
                  <a:extLst>
                    <a:ext uri="{FF2B5EF4-FFF2-40B4-BE49-F238E27FC236}">
                      <a16:creationId xmlns:a16="http://schemas.microsoft.com/office/drawing/2014/main" id="{0DD03F0C-D712-C381-6046-2C32D02CA8AE}"/>
                    </a:ext>
                  </a:extLst>
                </p:cNvPr>
                <p:cNvPicPr/>
                <p:nvPr/>
              </p:nvPicPr>
              <p:blipFill>
                <a:blip r:embed="rId108"/>
                <a:stretch>
                  <a:fillRect/>
                </a:stretch>
              </p:blipFill>
              <p:spPr>
                <a:xfrm>
                  <a:off x="8692977" y="5373801"/>
                  <a:ext cx="183960" cy="19080"/>
                </a:xfrm>
                <a:prstGeom prst="rect">
                  <a:avLst/>
                </a:prstGeom>
              </p:spPr>
            </p:pic>
          </mc:Fallback>
        </mc:AlternateContent>
      </p:grpSp>
      <p:grpSp>
        <p:nvGrpSpPr>
          <p:cNvPr id="71" name="Group 70">
            <a:extLst>
              <a:ext uri="{FF2B5EF4-FFF2-40B4-BE49-F238E27FC236}">
                <a16:creationId xmlns:a16="http://schemas.microsoft.com/office/drawing/2014/main" id="{442956F9-D950-F736-6DA2-4DF3C889778D}"/>
              </a:ext>
            </a:extLst>
          </p:cNvPr>
          <p:cNvGrpSpPr/>
          <p:nvPr/>
        </p:nvGrpSpPr>
        <p:grpSpPr>
          <a:xfrm>
            <a:off x="4835937" y="5166441"/>
            <a:ext cx="540000" cy="213840"/>
            <a:chOff x="4835937" y="5166441"/>
            <a:chExt cx="540000" cy="213840"/>
          </a:xfrm>
        </p:grpSpPr>
        <mc:AlternateContent xmlns:mc="http://schemas.openxmlformats.org/markup-compatibility/2006">
          <mc:Choice xmlns:p14="http://schemas.microsoft.com/office/powerpoint/2010/main" Requires="p14">
            <p:contentPart p14:bwMode="auto" r:id="rId109">
              <p14:nvContentPartPr>
                <p14:cNvPr id="69" name="Ink 68">
                  <a:extLst>
                    <a:ext uri="{FF2B5EF4-FFF2-40B4-BE49-F238E27FC236}">
                      <a16:creationId xmlns:a16="http://schemas.microsoft.com/office/drawing/2014/main" id="{73E8FA09-1E56-5D2A-DD3D-B65D531B18FE}"/>
                    </a:ext>
                  </a:extLst>
                </p14:cNvPr>
                <p14:cNvContentPartPr/>
                <p14:nvPr/>
              </p14:nvContentPartPr>
              <p14:xfrm>
                <a:off x="5029257" y="5251761"/>
                <a:ext cx="346680" cy="44640"/>
              </p14:xfrm>
            </p:contentPart>
          </mc:Choice>
          <mc:Fallback>
            <p:pic>
              <p:nvPicPr>
                <p:cNvPr id="69" name="Ink 68">
                  <a:extLst>
                    <a:ext uri="{FF2B5EF4-FFF2-40B4-BE49-F238E27FC236}">
                      <a16:creationId xmlns:a16="http://schemas.microsoft.com/office/drawing/2014/main" id="{73E8FA09-1E56-5D2A-DD3D-B65D531B18FE}"/>
                    </a:ext>
                  </a:extLst>
                </p:cNvPr>
                <p:cNvPicPr/>
                <p:nvPr/>
              </p:nvPicPr>
              <p:blipFill>
                <a:blip r:embed="rId110"/>
                <a:stretch>
                  <a:fillRect/>
                </a:stretch>
              </p:blipFill>
              <p:spPr>
                <a:xfrm>
                  <a:off x="5020617" y="5242761"/>
                  <a:ext cx="364320" cy="6228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70" name="Ink 69">
                  <a:extLst>
                    <a:ext uri="{FF2B5EF4-FFF2-40B4-BE49-F238E27FC236}">
                      <a16:creationId xmlns:a16="http://schemas.microsoft.com/office/drawing/2014/main" id="{3CEC3E3D-870A-4F65-F808-A08421E8DAAA}"/>
                    </a:ext>
                  </a:extLst>
                </p14:cNvPr>
                <p14:cNvContentPartPr/>
                <p14:nvPr/>
              </p14:nvContentPartPr>
              <p14:xfrm>
                <a:off x="4835937" y="5166441"/>
                <a:ext cx="300240" cy="213840"/>
              </p14:xfrm>
            </p:contentPart>
          </mc:Choice>
          <mc:Fallback>
            <p:pic>
              <p:nvPicPr>
                <p:cNvPr id="70" name="Ink 69">
                  <a:extLst>
                    <a:ext uri="{FF2B5EF4-FFF2-40B4-BE49-F238E27FC236}">
                      <a16:creationId xmlns:a16="http://schemas.microsoft.com/office/drawing/2014/main" id="{3CEC3E3D-870A-4F65-F808-A08421E8DAAA}"/>
                    </a:ext>
                  </a:extLst>
                </p:cNvPr>
                <p:cNvPicPr/>
                <p:nvPr/>
              </p:nvPicPr>
              <p:blipFill>
                <a:blip r:embed="rId112"/>
                <a:stretch>
                  <a:fillRect/>
                </a:stretch>
              </p:blipFill>
              <p:spPr>
                <a:xfrm>
                  <a:off x="4826937" y="5157441"/>
                  <a:ext cx="317880" cy="231480"/>
                </a:xfrm>
                <a:prstGeom prst="rect">
                  <a:avLst/>
                </a:prstGeom>
              </p:spPr>
            </p:pic>
          </mc:Fallback>
        </mc:AlternateContent>
      </p:grpSp>
      <p:grpSp>
        <p:nvGrpSpPr>
          <p:cNvPr id="76" name="Group 75">
            <a:extLst>
              <a:ext uri="{FF2B5EF4-FFF2-40B4-BE49-F238E27FC236}">
                <a16:creationId xmlns:a16="http://schemas.microsoft.com/office/drawing/2014/main" id="{AA2C3DA0-3A05-343D-7FD1-F064025DFA04}"/>
              </a:ext>
            </a:extLst>
          </p:cNvPr>
          <p:cNvGrpSpPr/>
          <p:nvPr/>
        </p:nvGrpSpPr>
        <p:grpSpPr>
          <a:xfrm>
            <a:off x="3692577" y="5820561"/>
            <a:ext cx="1864080" cy="880920"/>
            <a:chOff x="3692577" y="5820561"/>
            <a:chExt cx="1864080" cy="880920"/>
          </a:xfrm>
        </p:grpSpPr>
        <mc:AlternateContent xmlns:mc="http://schemas.openxmlformats.org/markup-compatibility/2006">
          <mc:Choice xmlns:p14="http://schemas.microsoft.com/office/powerpoint/2010/main" Requires="p14">
            <p:contentPart p14:bwMode="auto" r:id="rId113">
              <p14:nvContentPartPr>
                <p14:cNvPr id="72" name="Ink 71">
                  <a:extLst>
                    <a:ext uri="{FF2B5EF4-FFF2-40B4-BE49-F238E27FC236}">
                      <a16:creationId xmlns:a16="http://schemas.microsoft.com/office/drawing/2014/main" id="{71E21BBC-4682-0583-0F81-D697AEBBD911}"/>
                    </a:ext>
                  </a:extLst>
                </p14:cNvPr>
                <p14:cNvContentPartPr/>
                <p14:nvPr/>
              </p14:nvContentPartPr>
              <p14:xfrm>
                <a:off x="4408977" y="5820561"/>
                <a:ext cx="78480" cy="254880"/>
              </p14:xfrm>
            </p:contentPart>
          </mc:Choice>
          <mc:Fallback>
            <p:pic>
              <p:nvPicPr>
                <p:cNvPr id="72" name="Ink 71">
                  <a:extLst>
                    <a:ext uri="{FF2B5EF4-FFF2-40B4-BE49-F238E27FC236}">
                      <a16:creationId xmlns:a16="http://schemas.microsoft.com/office/drawing/2014/main" id="{71E21BBC-4682-0583-0F81-D697AEBBD911}"/>
                    </a:ext>
                  </a:extLst>
                </p:cNvPr>
                <p:cNvPicPr/>
                <p:nvPr/>
              </p:nvPicPr>
              <p:blipFill>
                <a:blip r:embed="rId114"/>
                <a:stretch>
                  <a:fillRect/>
                </a:stretch>
              </p:blipFill>
              <p:spPr>
                <a:xfrm>
                  <a:off x="4400337" y="5811561"/>
                  <a:ext cx="96120" cy="27252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73" name="Ink 72">
                  <a:extLst>
                    <a:ext uri="{FF2B5EF4-FFF2-40B4-BE49-F238E27FC236}">
                      <a16:creationId xmlns:a16="http://schemas.microsoft.com/office/drawing/2014/main" id="{11A4904A-F46C-7AD2-C029-02355014226B}"/>
                    </a:ext>
                  </a:extLst>
                </p14:cNvPr>
                <p14:cNvContentPartPr/>
                <p14:nvPr/>
              </p14:nvContentPartPr>
              <p14:xfrm>
                <a:off x="3692577" y="5957721"/>
                <a:ext cx="1423080" cy="743760"/>
              </p14:xfrm>
            </p:contentPart>
          </mc:Choice>
          <mc:Fallback>
            <p:pic>
              <p:nvPicPr>
                <p:cNvPr id="73" name="Ink 72">
                  <a:extLst>
                    <a:ext uri="{FF2B5EF4-FFF2-40B4-BE49-F238E27FC236}">
                      <a16:creationId xmlns:a16="http://schemas.microsoft.com/office/drawing/2014/main" id="{11A4904A-F46C-7AD2-C029-02355014226B}"/>
                    </a:ext>
                  </a:extLst>
                </p:cNvPr>
                <p:cNvPicPr/>
                <p:nvPr/>
              </p:nvPicPr>
              <p:blipFill>
                <a:blip r:embed="rId116"/>
                <a:stretch>
                  <a:fillRect/>
                </a:stretch>
              </p:blipFill>
              <p:spPr>
                <a:xfrm>
                  <a:off x="3683937" y="5949081"/>
                  <a:ext cx="1440720" cy="76140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74" name="Ink 73">
                  <a:extLst>
                    <a:ext uri="{FF2B5EF4-FFF2-40B4-BE49-F238E27FC236}">
                      <a16:creationId xmlns:a16="http://schemas.microsoft.com/office/drawing/2014/main" id="{581DB472-213D-4C76-1E25-68E7C5C68A8E}"/>
                    </a:ext>
                  </a:extLst>
                </p14:cNvPr>
                <p14:cNvContentPartPr/>
                <p14:nvPr/>
              </p14:nvContentPartPr>
              <p14:xfrm>
                <a:off x="4916577" y="6291081"/>
                <a:ext cx="640080" cy="32040"/>
              </p14:xfrm>
            </p:contentPart>
          </mc:Choice>
          <mc:Fallback>
            <p:pic>
              <p:nvPicPr>
                <p:cNvPr id="74" name="Ink 73">
                  <a:extLst>
                    <a:ext uri="{FF2B5EF4-FFF2-40B4-BE49-F238E27FC236}">
                      <a16:creationId xmlns:a16="http://schemas.microsoft.com/office/drawing/2014/main" id="{581DB472-213D-4C76-1E25-68E7C5C68A8E}"/>
                    </a:ext>
                  </a:extLst>
                </p:cNvPr>
                <p:cNvPicPr/>
                <p:nvPr/>
              </p:nvPicPr>
              <p:blipFill>
                <a:blip r:embed="rId118"/>
                <a:stretch>
                  <a:fillRect/>
                </a:stretch>
              </p:blipFill>
              <p:spPr>
                <a:xfrm>
                  <a:off x="4907577" y="6282081"/>
                  <a:ext cx="65772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75" name="Ink 74">
                  <a:extLst>
                    <a:ext uri="{FF2B5EF4-FFF2-40B4-BE49-F238E27FC236}">
                      <a16:creationId xmlns:a16="http://schemas.microsoft.com/office/drawing/2014/main" id="{EC76DE09-02F9-04D5-2C54-C887B27462A5}"/>
                    </a:ext>
                  </a:extLst>
                </p14:cNvPr>
                <p14:cNvContentPartPr/>
                <p14:nvPr/>
              </p14:nvContentPartPr>
              <p14:xfrm>
                <a:off x="4808937" y="6117561"/>
                <a:ext cx="337320" cy="212400"/>
              </p14:xfrm>
            </p:contentPart>
          </mc:Choice>
          <mc:Fallback>
            <p:pic>
              <p:nvPicPr>
                <p:cNvPr id="75" name="Ink 74">
                  <a:extLst>
                    <a:ext uri="{FF2B5EF4-FFF2-40B4-BE49-F238E27FC236}">
                      <a16:creationId xmlns:a16="http://schemas.microsoft.com/office/drawing/2014/main" id="{EC76DE09-02F9-04D5-2C54-C887B27462A5}"/>
                    </a:ext>
                  </a:extLst>
                </p:cNvPr>
                <p:cNvPicPr/>
                <p:nvPr/>
              </p:nvPicPr>
              <p:blipFill>
                <a:blip r:embed="rId120"/>
                <a:stretch>
                  <a:fillRect/>
                </a:stretch>
              </p:blipFill>
              <p:spPr>
                <a:xfrm>
                  <a:off x="4800297" y="6108561"/>
                  <a:ext cx="354960" cy="230040"/>
                </a:xfrm>
                <a:prstGeom prst="rect">
                  <a:avLst/>
                </a:prstGeom>
              </p:spPr>
            </p:pic>
          </mc:Fallback>
        </mc:AlternateContent>
      </p:grpSp>
      <p:grpSp>
        <p:nvGrpSpPr>
          <p:cNvPr id="102" name="Group 101">
            <a:extLst>
              <a:ext uri="{FF2B5EF4-FFF2-40B4-BE49-F238E27FC236}">
                <a16:creationId xmlns:a16="http://schemas.microsoft.com/office/drawing/2014/main" id="{5974377F-7B54-A832-7B3C-1169D0252649}"/>
              </a:ext>
            </a:extLst>
          </p:cNvPr>
          <p:cNvGrpSpPr/>
          <p:nvPr/>
        </p:nvGrpSpPr>
        <p:grpSpPr>
          <a:xfrm>
            <a:off x="5487537" y="5783121"/>
            <a:ext cx="1705320" cy="754560"/>
            <a:chOff x="5487537" y="5783121"/>
            <a:chExt cx="1705320" cy="754560"/>
          </a:xfrm>
        </p:grpSpPr>
        <mc:AlternateContent xmlns:mc="http://schemas.openxmlformats.org/markup-compatibility/2006">
          <mc:Choice xmlns:p14="http://schemas.microsoft.com/office/powerpoint/2010/main" Requires="p14">
            <p:contentPart p14:bwMode="auto" r:id="rId121">
              <p14:nvContentPartPr>
                <p14:cNvPr id="77" name="Ink 76">
                  <a:extLst>
                    <a:ext uri="{FF2B5EF4-FFF2-40B4-BE49-F238E27FC236}">
                      <a16:creationId xmlns:a16="http://schemas.microsoft.com/office/drawing/2014/main" id="{F4E20101-3861-C3DA-2379-F3F39403CAAB}"/>
                    </a:ext>
                  </a:extLst>
                </p14:cNvPr>
                <p14:cNvContentPartPr/>
                <p14:nvPr/>
              </p14:nvContentPartPr>
              <p14:xfrm>
                <a:off x="5487537" y="5808681"/>
                <a:ext cx="95040" cy="309960"/>
              </p14:xfrm>
            </p:contentPart>
          </mc:Choice>
          <mc:Fallback>
            <p:pic>
              <p:nvPicPr>
                <p:cNvPr id="77" name="Ink 76">
                  <a:extLst>
                    <a:ext uri="{FF2B5EF4-FFF2-40B4-BE49-F238E27FC236}">
                      <a16:creationId xmlns:a16="http://schemas.microsoft.com/office/drawing/2014/main" id="{F4E20101-3861-C3DA-2379-F3F39403CAAB}"/>
                    </a:ext>
                  </a:extLst>
                </p:cNvPr>
                <p:cNvPicPr/>
                <p:nvPr/>
              </p:nvPicPr>
              <p:blipFill>
                <a:blip r:embed="rId122"/>
                <a:stretch>
                  <a:fillRect/>
                </a:stretch>
              </p:blipFill>
              <p:spPr>
                <a:xfrm>
                  <a:off x="5478537" y="5800041"/>
                  <a:ext cx="112680" cy="32760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78" name="Ink 77">
                  <a:extLst>
                    <a:ext uri="{FF2B5EF4-FFF2-40B4-BE49-F238E27FC236}">
                      <a16:creationId xmlns:a16="http://schemas.microsoft.com/office/drawing/2014/main" id="{6CB92AEE-5C42-AF79-A193-5922F16920C3}"/>
                    </a:ext>
                  </a:extLst>
                </p14:cNvPr>
                <p14:cNvContentPartPr/>
                <p14:nvPr/>
              </p14:nvContentPartPr>
              <p14:xfrm>
                <a:off x="5551977" y="5852241"/>
                <a:ext cx="142560" cy="241920"/>
              </p14:xfrm>
            </p:contentPart>
          </mc:Choice>
          <mc:Fallback>
            <p:pic>
              <p:nvPicPr>
                <p:cNvPr id="78" name="Ink 77">
                  <a:extLst>
                    <a:ext uri="{FF2B5EF4-FFF2-40B4-BE49-F238E27FC236}">
                      <a16:creationId xmlns:a16="http://schemas.microsoft.com/office/drawing/2014/main" id="{6CB92AEE-5C42-AF79-A193-5922F16920C3}"/>
                    </a:ext>
                  </a:extLst>
                </p:cNvPr>
                <p:cNvPicPr/>
                <p:nvPr/>
              </p:nvPicPr>
              <p:blipFill>
                <a:blip r:embed="rId124"/>
                <a:stretch>
                  <a:fillRect/>
                </a:stretch>
              </p:blipFill>
              <p:spPr>
                <a:xfrm>
                  <a:off x="5543337" y="5843241"/>
                  <a:ext cx="160200" cy="25956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79" name="Ink 78">
                  <a:extLst>
                    <a:ext uri="{FF2B5EF4-FFF2-40B4-BE49-F238E27FC236}">
                      <a16:creationId xmlns:a16="http://schemas.microsoft.com/office/drawing/2014/main" id="{58254EEC-3C4D-395F-FC3E-1DF33C133395}"/>
                    </a:ext>
                  </a:extLst>
                </p14:cNvPr>
                <p14:cNvContentPartPr/>
                <p14:nvPr/>
              </p14:nvContentPartPr>
              <p14:xfrm>
                <a:off x="5774097" y="5999121"/>
                <a:ext cx="84600" cy="96120"/>
              </p14:xfrm>
            </p:contentPart>
          </mc:Choice>
          <mc:Fallback>
            <p:pic>
              <p:nvPicPr>
                <p:cNvPr id="79" name="Ink 78">
                  <a:extLst>
                    <a:ext uri="{FF2B5EF4-FFF2-40B4-BE49-F238E27FC236}">
                      <a16:creationId xmlns:a16="http://schemas.microsoft.com/office/drawing/2014/main" id="{58254EEC-3C4D-395F-FC3E-1DF33C133395}"/>
                    </a:ext>
                  </a:extLst>
                </p:cNvPr>
                <p:cNvPicPr/>
                <p:nvPr/>
              </p:nvPicPr>
              <p:blipFill>
                <a:blip r:embed="rId126"/>
                <a:stretch>
                  <a:fillRect/>
                </a:stretch>
              </p:blipFill>
              <p:spPr>
                <a:xfrm>
                  <a:off x="5765457" y="5990121"/>
                  <a:ext cx="10224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80" name="Ink 79">
                  <a:extLst>
                    <a:ext uri="{FF2B5EF4-FFF2-40B4-BE49-F238E27FC236}">
                      <a16:creationId xmlns:a16="http://schemas.microsoft.com/office/drawing/2014/main" id="{70C2022C-A2D4-FB64-D651-7BE11B206AD7}"/>
                    </a:ext>
                  </a:extLst>
                </p14:cNvPr>
                <p14:cNvContentPartPr/>
                <p14:nvPr/>
              </p14:nvContentPartPr>
              <p14:xfrm>
                <a:off x="5875617" y="6028281"/>
                <a:ext cx="21240" cy="104400"/>
              </p14:xfrm>
            </p:contentPart>
          </mc:Choice>
          <mc:Fallback>
            <p:pic>
              <p:nvPicPr>
                <p:cNvPr id="80" name="Ink 79">
                  <a:extLst>
                    <a:ext uri="{FF2B5EF4-FFF2-40B4-BE49-F238E27FC236}">
                      <a16:creationId xmlns:a16="http://schemas.microsoft.com/office/drawing/2014/main" id="{70C2022C-A2D4-FB64-D651-7BE11B206AD7}"/>
                    </a:ext>
                  </a:extLst>
                </p:cNvPr>
                <p:cNvPicPr/>
                <p:nvPr/>
              </p:nvPicPr>
              <p:blipFill>
                <a:blip r:embed="rId128"/>
                <a:stretch>
                  <a:fillRect/>
                </a:stretch>
              </p:blipFill>
              <p:spPr>
                <a:xfrm>
                  <a:off x="5866617" y="6019641"/>
                  <a:ext cx="38880" cy="12204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81" name="Ink 80">
                  <a:extLst>
                    <a:ext uri="{FF2B5EF4-FFF2-40B4-BE49-F238E27FC236}">
                      <a16:creationId xmlns:a16="http://schemas.microsoft.com/office/drawing/2014/main" id="{FA1FCB80-C74A-9169-0A67-501FB04E6ED1}"/>
                    </a:ext>
                  </a:extLst>
                </p14:cNvPr>
                <p14:cNvContentPartPr/>
                <p14:nvPr/>
              </p14:nvContentPartPr>
              <p14:xfrm>
                <a:off x="6030057" y="5952321"/>
                <a:ext cx="115560" cy="108360"/>
              </p14:xfrm>
            </p:contentPart>
          </mc:Choice>
          <mc:Fallback>
            <p:pic>
              <p:nvPicPr>
                <p:cNvPr id="81" name="Ink 80">
                  <a:extLst>
                    <a:ext uri="{FF2B5EF4-FFF2-40B4-BE49-F238E27FC236}">
                      <a16:creationId xmlns:a16="http://schemas.microsoft.com/office/drawing/2014/main" id="{FA1FCB80-C74A-9169-0A67-501FB04E6ED1}"/>
                    </a:ext>
                  </a:extLst>
                </p:cNvPr>
                <p:cNvPicPr/>
                <p:nvPr/>
              </p:nvPicPr>
              <p:blipFill>
                <a:blip r:embed="rId130"/>
                <a:stretch>
                  <a:fillRect/>
                </a:stretch>
              </p:blipFill>
              <p:spPr>
                <a:xfrm>
                  <a:off x="6021417" y="5943681"/>
                  <a:ext cx="1332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82" name="Ink 81">
                  <a:extLst>
                    <a:ext uri="{FF2B5EF4-FFF2-40B4-BE49-F238E27FC236}">
                      <a16:creationId xmlns:a16="http://schemas.microsoft.com/office/drawing/2014/main" id="{13BA92CB-2883-B83D-DC55-78391C57938A}"/>
                    </a:ext>
                  </a:extLst>
                </p14:cNvPr>
                <p14:cNvContentPartPr/>
                <p14:nvPr/>
              </p14:nvContentPartPr>
              <p14:xfrm>
                <a:off x="6141657" y="5783121"/>
                <a:ext cx="40680" cy="267120"/>
              </p14:xfrm>
            </p:contentPart>
          </mc:Choice>
          <mc:Fallback>
            <p:pic>
              <p:nvPicPr>
                <p:cNvPr id="82" name="Ink 81">
                  <a:extLst>
                    <a:ext uri="{FF2B5EF4-FFF2-40B4-BE49-F238E27FC236}">
                      <a16:creationId xmlns:a16="http://schemas.microsoft.com/office/drawing/2014/main" id="{13BA92CB-2883-B83D-DC55-78391C57938A}"/>
                    </a:ext>
                  </a:extLst>
                </p:cNvPr>
                <p:cNvPicPr/>
                <p:nvPr/>
              </p:nvPicPr>
              <p:blipFill>
                <a:blip r:embed="rId132"/>
                <a:stretch>
                  <a:fillRect/>
                </a:stretch>
              </p:blipFill>
              <p:spPr>
                <a:xfrm>
                  <a:off x="6132657" y="5774121"/>
                  <a:ext cx="58320" cy="28476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83" name="Ink 82">
                  <a:extLst>
                    <a:ext uri="{FF2B5EF4-FFF2-40B4-BE49-F238E27FC236}">
                      <a16:creationId xmlns:a16="http://schemas.microsoft.com/office/drawing/2014/main" id="{2617C773-0701-EF1E-06D4-15554F2AF50F}"/>
                    </a:ext>
                  </a:extLst>
                </p14:cNvPr>
                <p14:cNvContentPartPr/>
                <p14:nvPr/>
              </p14:nvContentPartPr>
              <p14:xfrm>
                <a:off x="6174777" y="5925681"/>
                <a:ext cx="116280" cy="168120"/>
              </p14:xfrm>
            </p:contentPart>
          </mc:Choice>
          <mc:Fallback>
            <p:pic>
              <p:nvPicPr>
                <p:cNvPr id="83" name="Ink 82">
                  <a:extLst>
                    <a:ext uri="{FF2B5EF4-FFF2-40B4-BE49-F238E27FC236}">
                      <a16:creationId xmlns:a16="http://schemas.microsoft.com/office/drawing/2014/main" id="{2617C773-0701-EF1E-06D4-15554F2AF50F}"/>
                    </a:ext>
                  </a:extLst>
                </p:cNvPr>
                <p:cNvPicPr/>
                <p:nvPr/>
              </p:nvPicPr>
              <p:blipFill>
                <a:blip r:embed="rId134"/>
                <a:stretch>
                  <a:fillRect/>
                </a:stretch>
              </p:blipFill>
              <p:spPr>
                <a:xfrm>
                  <a:off x="6166137" y="5916681"/>
                  <a:ext cx="13392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84" name="Ink 83">
                  <a:extLst>
                    <a:ext uri="{FF2B5EF4-FFF2-40B4-BE49-F238E27FC236}">
                      <a16:creationId xmlns:a16="http://schemas.microsoft.com/office/drawing/2014/main" id="{F857027B-860B-65F0-D26C-35B4A522B8F2}"/>
                    </a:ext>
                  </a:extLst>
                </p14:cNvPr>
                <p14:cNvContentPartPr/>
                <p14:nvPr/>
              </p14:nvContentPartPr>
              <p14:xfrm>
                <a:off x="6329577" y="5953401"/>
                <a:ext cx="97920" cy="92880"/>
              </p14:xfrm>
            </p:contentPart>
          </mc:Choice>
          <mc:Fallback>
            <p:pic>
              <p:nvPicPr>
                <p:cNvPr id="84" name="Ink 83">
                  <a:extLst>
                    <a:ext uri="{FF2B5EF4-FFF2-40B4-BE49-F238E27FC236}">
                      <a16:creationId xmlns:a16="http://schemas.microsoft.com/office/drawing/2014/main" id="{F857027B-860B-65F0-D26C-35B4A522B8F2}"/>
                    </a:ext>
                  </a:extLst>
                </p:cNvPr>
                <p:cNvPicPr/>
                <p:nvPr/>
              </p:nvPicPr>
              <p:blipFill>
                <a:blip r:embed="rId136"/>
                <a:stretch>
                  <a:fillRect/>
                </a:stretch>
              </p:blipFill>
              <p:spPr>
                <a:xfrm>
                  <a:off x="6320937" y="5944761"/>
                  <a:ext cx="11556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85" name="Ink 84">
                  <a:extLst>
                    <a:ext uri="{FF2B5EF4-FFF2-40B4-BE49-F238E27FC236}">
                      <a16:creationId xmlns:a16="http://schemas.microsoft.com/office/drawing/2014/main" id="{5F51343B-C3CC-0D1F-813E-88BAB9DCC10C}"/>
                    </a:ext>
                  </a:extLst>
                </p14:cNvPr>
                <p14:cNvContentPartPr/>
                <p14:nvPr/>
              </p14:nvContentPartPr>
              <p14:xfrm>
                <a:off x="6601017" y="5827401"/>
                <a:ext cx="90360" cy="326160"/>
              </p14:xfrm>
            </p:contentPart>
          </mc:Choice>
          <mc:Fallback>
            <p:pic>
              <p:nvPicPr>
                <p:cNvPr id="85" name="Ink 84">
                  <a:extLst>
                    <a:ext uri="{FF2B5EF4-FFF2-40B4-BE49-F238E27FC236}">
                      <a16:creationId xmlns:a16="http://schemas.microsoft.com/office/drawing/2014/main" id="{5F51343B-C3CC-0D1F-813E-88BAB9DCC10C}"/>
                    </a:ext>
                  </a:extLst>
                </p:cNvPr>
                <p:cNvPicPr/>
                <p:nvPr/>
              </p:nvPicPr>
              <p:blipFill>
                <a:blip r:embed="rId138"/>
                <a:stretch>
                  <a:fillRect/>
                </a:stretch>
              </p:blipFill>
              <p:spPr>
                <a:xfrm>
                  <a:off x="6592017" y="5818761"/>
                  <a:ext cx="108000" cy="34380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86" name="Ink 85">
                  <a:extLst>
                    <a:ext uri="{FF2B5EF4-FFF2-40B4-BE49-F238E27FC236}">
                      <a16:creationId xmlns:a16="http://schemas.microsoft.com/office/drawing/2014/main" id="{D60055C0-8070-5A8B-0F44-45BF99C0D511}"/>
                    </a:ext>
                  </a:extLst>
                </p14:cNvPr>
                <p14:cNvContentPartPr/>
                <p14:nvPr/>
              </p14:nvContentPartPr>
              <p14:xfrm>
                <a:off x="6567177" y="5985081"/>
                <a:ext cx="223560" cy="32040"/>
              </p14:xfrm>
            </p:contentPart>
          </mc:Choice>
          <mc:Fallback>
            <p:pic>
              <p:nvPicPr>
                <p:cNvPr id="86" name="Ink 85">
                  <a:extLst>
                    <a:ext uri="{FF2B5EF4-FFF2-40B4-BE49-F238E27FC236}">
                      <a16:creationId xmlns:a16="http://schemas.microsoft.com/office/drawing/2014/main" id="{D60055C0-8070-5A8B-0F44-45BF99C0D511}"/>
                    </a:ext>
                  </a:extLst>
                </p:cNvPr>
                <p:cNvPicPr/>
                <p:nvPr/>
              </p:nvPicPr>
              <p:blipFill>
                <a:blip r:embed="rId140"/>
                <a:stretch>
                  <a:fillRect/>
                </a:stretch>
              </p:blipFill>
              <p:spPr>
                <a:xfrm>
                  <a:off x="6558177" y="5976441"/>
                  <a:ext cx="24120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87" name="Ink 86">
                  <a:extLst>
                    <a:ext uri="{FF2B5EF4-FFF2-40B4-BE49-F238E27FC236}">
                      <a16:creationId xmlns:a16="http://schemas.microsoft.com/office/drawing/2014/main" id="{9B6C8A90-74B7-71E9-D900-C00ECBA89EE8}"/>
                    </a:ext>
                  </a:extLst>
                </p14:cNvPr>
                <p14:cNvContentPartPr/>
                <p14:nvPr/>
              </p14:nvContentPartPr>
              <p14:xfrm>
                <a:off x="5906577" y="6252561"/>
                <a:ext cx="34200" cy="205920"/>
              </p14:xfrm>
            </p:contentPart>
          </mc:Choice>
          <mc:Fallback>
            <p:pic>
              <p:nvPicPr>
                <p:cNvPr id="87" name="Ink 86">
                  <a:extLst>
                    <a:ext uri="{FF2B5EF4-FFF2-40B4-BE49-F238E27FC236}">
                      <a16:creationId xmlns:a16="http://schemas.microsoft.com/office/drawing/2014/main" id="{9B6C8A90-74B7-71E9-D900-C00ECBA89EE8}"/>
                    </a:ext>
                  </a:extLst>
                </p:cNvPr>
                <p:cNvPicPr/>
                <p:nvPr/>
              </p:nvPicPr>
              <p:blipFill>
                <a:blip r:embed="rId142"/>
                <a:stretch>
                  <a:fillRect/>
                </a:stretch>
              </p:blipFill>
              <p:spPr>
                <a:xfrm>
                  <a:off x="5897937" y="6243561"/>
                  <a:ext cx="51840" cy="22356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88" name="Ink 87">
                  <a:extLst>
                    <a:ext uri="{FF2B5EF4-FFF2-40B4-BE49-F238E27FC236}">
                      <a16:creationId xmlns:a16="http://schemas.microsoft.com/office/drawing/2014/main" id="{031A0937-8A6D-C112-F25B-D2322B0D0B39}"/>
                    </a:ext>
                  </a:extLst>
                </p14:cNvPr>
                <p14:cNvContentPartPr/>
                <p14:nvPr/>
              </p14:nvContentPartPr>
              <p14:xfrm>
                <a:off x="5910897" y="6173001"/>
                <a:ext cx="170640" cy="235080"/>
              </p14:xfrm>
            </p:contentPart>
          </mc:Choice>
          <mc:Fallback>
            <p:pic>
              <p:nvPicPr>
                <p:cNvPr id="88" name="Ink 87">
                  <a:extLst>
                    <a:ext uri="{FF2B5EF4-FFF2-40B4-BE49-F238E27FC236}">
                      <a16:creationId xmlns:a16="http://schemas.microsoft.com/office/drawing/2014/main" id="{031A0937-8A6D-C112-F25B-D2322B0D0B39}"/>
                    </a:ext>
                  </a:extLst>
                </p:cNvPr>
                <p:cNvPicPr/>
                <p:nvPr/>
              </p:nvPicPr>
              <p:blipFill>
                <a:blip r:embed="rId144"/>
                <a:stretch>
                  <a:fillRect/>
                </a:stretch>
              </p:blipFill>
              <p:spPr>
                <a:xfrm>
                  <a:off x="5902257" y="6164361"/>
                  <a:ext cx="188280" cy="25272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89" name="Ink 88">
                  <a:extLst>
                    <a:ext uri="{FF2B5EF4-FFF2-40B4-BE49-F238E27FC236}">
                      <a16:creationId xmlns:a16="http://schemas.microsoft.com/office/drawing/2014/main" id="{DE90E475-6725-0F8A-D377-94FBEA001687}"/>
                    </a:ext>
                  </a:extLst>
                </p14:cNvPr>
                <p14:cNvContentPartPr/>
                <p14:nvPr/>
              </p14:nvContentPartPr>
              <p14:xfrm>
                <a:off x="6110337" y="6318441"/>
                <a:ext cx="162720" cy="149400"/>
              </p14:xfrm>
            </p:contentPart>
          </mc:Choice>
          <mc:Fallback>
            <p:pic>
              <p:nvPicPr>
                <p:cNvPr id="89" name="Ink 88">
                  <a:extLst>
                    <a:ext uri="{FF2B5EF4-FFF2-40B4-BE49-F238E27FC236}">
                      <a16:creationId xmlns:a16="http://schemas.microsoft.com/office/drawing/2014/main" id="{DE90E475-6725-0F8A-D377-94FBEA001687}"/>
                    </a:ext>
                  </a:extLst>
                </p:cNvPr>
                <p:cNvPicPr/>
                <p:nvPr/>
              </p:nvPicPr>
              <p:blipFill>
                <a:blip r:embed="rId146"/>
                <a:stretch>
                  <a:fillRect/>
                </a:stretch>
              </p:blipFill>
              <p:spPr>
                <a:xfrm>
                  <a:off x="6101337" y="6309441"/>
                  <a:ext cx="180360" cy="16704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90" name="Ink 89">
                  <a:extLst>
                    <a:ext uri="{FF2B5EF4-FFF2-40B4-BE49-F238E27FC236}">
                      <a16:creationId xmlns:a16="http://schemas.microsoft.com/office/drawing/2014/main" id="{5B61DCFE-5D2B-2964-FB4E-E0EFD06D6650}"/>
                    </a:ext>
                  </a:extLst>
                </p14:cNvPr>
                <p14:cNvContentPartPr/>
                <p14:nvPr/>
              </p14:nvContentPartPr>
              <p14:xfrm>
                <a:off x="6314097" y="6163641"/>
                <a:ext cx="92880" cy="374040"/>
              </p14:xfrm>
            </p:contentPart>
          </mc:Choice>
          <mc:Fallback>
            <p:pic>
              <p:nvPicPr>
                <p:cNvPr id="90" name="Ink 89">
                  <a:extLst>
                    <a:ext uri="{FF2B5EF4-FFF2-40B4-BE49-F238E27FC236}">
                      <a16:creationId xmlns:a16="http://schemas.microsoft.com/office/drawing/2014/main" id="{5B61DCFE-5D2B-2964-FB4E-E0EFD06D6650}"/>
                    </a:ext>
                  </a:extLst>
                </p:cNvPr>
                <p:cNvPicPr/>
                <p:nvPr/>
              </p:nvPicPr>
              <p:blipFill>
                <a:blip r:embed="rId148"/>
                <a:stretch>
                  <a:fillRect/>
                </a:stretch>
              </p:blipFill>
              <p:spPr>
                <a:xfrm>
                  <a:off x="6305457" y="6155001"/>
                  <a:ext cx="110520" cy="39168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91" name="Ink 90">
                  <a:extLst>
                    <a:ext uri="{FF2B5EF4-FFF2-40B4-BE49-F238E27FC236}">
                      <a16:creationId xmlns:a16="http://schemas.microsoft.com/office/drawing/2014/main" id="{7B6E3252-B522-35D3-6D3A-6CAECBC6131F}"/>
                    </a:ext>
                  </a:extLst>
                </p14:cNvPr>
                <p14:cNvContentPartPr/>
                <p14:nvPr/>
              </p14:nvContentPartPr>
              <p14:xfrm>
                <a:off x="6396177" y="6336081"/>
                <a:ext cx="156960" cy="113400"/>
              </p14:xfrm>
            </p:contentPart>
          </mc:Choice>
          <mc:Fallback>
            <p:pic>
              <p:nvPicPr>
                <p:cNvPr id="91" name="Ink 90">
                  <a:extLst>
                    <a:ext uri="{FF2B5EF4-FFF2-40B4-BE49-F238E27FC236}">
                      <a16:creationId xmlns:a16="http://schemas.microsoft.com/office/drawing/2014/main" id="{7B6E3252-B522-35D3-6D3A-6CAECBC6131F}"/>
                    </a:ext>
                  </a:extLst>
                </p:cNvPr>
                <p:cNvPicPr/>
                <p:nvPr/>
              </p:nvPicPr>
              <p:blipFill>
                <a:blip r:embed="rId150"/>
                <a:stretch>
                  <a:fillRect/>
                </a:stretch>
              </p:blipFill>
              <p:spPr>
                <a:xfrm>
                  <a:off x="6387177" y="6327081"/>
                  <a:ext cx="174600" cy="13104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92" name="Ink 91">
                  <a:extLst>
                    <a:ext uri="{FF2B5EF4-FFF2-40B4-BE49-F238E27FC236}">
                      <a16:creationId xmlns:a16="http://schemas.microsoft.com/office/drawing/2014/main" id="{887DCA70-501C-9F37-9233-8BFEA89668F5}"/>
                    </a:ext>
                  </a:extLst>
                </p14:cNvPr>
                <p14:cNvContentPartPr/>
                <p14:nvPr/>
              </p14:nvContentPartPr>
              <p14:xfrm>
                <a:off x="6610737" y="6299361"/>
                <a:ext cx="160560" cy="149760"/>
              </p14:xfrm>
            </p:contentPart>
          </mc:Choice>
          <mc:Fallback>
            <p:pic>
              <p:nvPicPr>
                <p:cNvPr id="92" name="Ink 91">
                  <a:extLst>
                    <a:ext uri="{FF2B5EF4-FFF2-40B4-BE49-F238E27FC236}">
                      <a16:creationId xmlns:a16="http://schemas.microsoft.com/office/drawing/2014/main" id="{887DCA70-501C-9F37-9233-8BFEA89668F5}"/>
                    </a:ext>
                  </a:extLst>
                </p:cNvPr>
                <p:cNvPicPr/>
                <p:nvPr/>
              </p:nvPicPr>
              <p:blipFill>
                <a:blip r:embed="rId152"/>
                <a:stretch>
                  <a:fillRect/>
                </a:stretch>
              </p:blipFill>
              <p:spPr>
                <a:xfrm>
                  <a:off x="6601737" y="6290361"/>
                  <a:ext cx="178200" cy="16740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93" name="Ink 92">
                  <a:extLst>
                    <a:ext uri="{FF2B5EF4-FFF2-40B4-BE49-F238E27FC236}">
                      <a16:creationId xmlns:a16="http://schemas.microsoft.com/office/drawing/2014/main" id="{B6FA71C4-724D-A0A1-939D-C89D8BFDF634}"/>
                    </a:ext>
                  </a:extLst>
                </p14:cNvPr>
                <p14:cNvContentPartPr/>
                <p14:nvPr/>
              </p14:nvContentPartPr>
              <p14:xfrm>
                <a:off x="6900537" y="6251841"/>
                <a:ext cx="279360" cy="169560"/>
              </p14:xfrm>
            </p:contentPart>
          </mc:Choice>
          <mc:Fallback>
            <p:pic>
              <p:nvPicPr>
                <p:cNvPr id="93" name="Ink 92">
                  <a:extLst>
                    <a:ext uri="{FF2B5EF4-FFF2-40B4-BE49-F238E27FC236}">
                      <a16:creationId xmlns:a16="http://schemas.microsoft.com/office/drawing/2014/main" id="{B6FA71C4-724D-A0A1-939D-C89D8BFDF634}"/>
                    </a:ext>
                  </a:extLst>
                </p:cNvPr>
                <p:cNvPicPr/>
                <p:nvPr/>
              </p:nvPicPr>
              <p:blipFill>
                <a:blip r:embed="rId154"/>
                <a:stretch>
                  <a:fillRect/>
                </a:stretch>
              </p:blipFill>
              <p:spPr>
                <a:xfrm>
                  <a:off x="6891537" y="6242841"/>
                  <a:ext cx="297000" cy="18720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95" name="Ink 94">
                  <a:extLst>
                    <a:ext uri="{FF2B5EF4-FFF2-40B4-BE49-F238E27FC236}">
                      <a16:creationId xmlns:a16="http://schemas.microsoft.com/office/drawing/2014/main" id="{28BF8820-9037-E691-69BE-8F6186038BBD}"/>
                    </a:ext>
                  </a:extLst>
                </p14:cNvPr>
                <p14:cNvContentPartPr/>
                <p14:nvPr/>
              </p14:nvContentPartPr>
              <p14:xfrm>
                <a:off x="7078737" y="6234921"/>
                <a:ext cx="114120" cy="125280"/>
              </p14:xfrm>
            </p:contentPart>
          </mc:Choice>
          <mc:Fallback>
            <p:pic>
              <p:nvPicPr>
                <p:cNvPr id="95" name="Ink 94">
                  <a:extLst>
                    <a:ext uri="{FF2B5EF4-FFF2-40B4-BE49-F238E27FC236}">
                      <a16:creationId xmlns:a16="http://schemas.microsoft.com/office/drawing/2014/main" id="{28BF8820-9037-E691-69BE-8F6186038BBD}"/>
                    </a:ext>
                  </a:extLst>
                </p:cNvPr>
                <p:cNvPicPr/>
                <p:nvPr/>
              </p:nvPicPr>
              <p:blipFill>
                <a:blip r:embed="rId156"/>
                <a:stretch>
                  <a:fillRect/>
                </a:stretch>
              </p:blipFill>
              <p:spPr>
                <a:xfrm>
                  <a:off x="7069737" y="6226281"/>
                  <a:ext cx="131760" cy="142920"/>
                </a:xfrm>
                <a:prstGeom prst="rect">
                  <a:avLst/>
                </a:prstGeom>
              </p:spPr>
            </p:pic>
          </mc:Fallback>
        </mc:AlternateContent>
      </p:grpSp>
      <p:grpSp>
        <p:nvGrpSpPr>
          <p:cNvPr id="101" name="Group 100">
            <a:extLst>
              <a:ext uri="{FF2B5EF4-FFF2-40B4-BE49-F238E27FC236}">
                <a16:creationId xmlns:a16="http://schemas.microsoft.com/office/drawing/2014/main" id="{E0419A3D-E829-BB55-A84B-44516CACA8E7}"/>
              </a:ext>
            </a:extLst>
          </p:cNvPr>
          <p:cNvGrpSpPr/>
          <p:nvPr/>
        </p:nvGrpSpPr>
        <p:grpSpPr>
          <a:xfrm>
            <a:off x="7418577" y="6053841"/>
            <a:ext cx="1229400" cy="424800"/>
            <a:chOff x="7418577" y="6053841"/>
            <a:chExt cx="1229400" cy="424800"/>
          </a:xfrm>
        </p:grpSpPr>
        <mc:AlternateContent xmlns:mc="http://schemas.openxmlformats.org/markup-compatibility/2006">
          <mc:Choice xmlns:p14="http://schemas.microsoft.com/office/powerpoint/2010/main" Requires="p14">
            <p:contentPart p14:bwMode="auto" r:id="rId157">
              <p14:nvContentPartPr>
                <p14:cNvPr id="96" name="Ink 95">
                  <a:extLst>
                    <a:ext uri="{FF2B5EF4-FFF2-40B4-BE49-F238E27FC236}">
                      <a16:creationId xmlns:a16="http://schemas.microsoft.com/office/drawing/2014/main" id="{E5D7BA03-3DA2-1FB3-0B80-D3377F09B7FD}"/>
                    </a:ext>
                  </a:extLst>
                </p14:cNvPr>
                <p14:cNvContentPartPr/>
                <p14:nvPr/>
              </p14:nvContentPartPr>
              <p14:xfrm>
                <a:off x="7418577" y="6119361"/>
                <a:ext cx="193680" cy="247680"/>
              </p14:xfrm>
            </p:contentPart>
          </mc:Choice>
          <mc:Fallback>
            <p:pic>
              <p:nvPicPr>
                <p:cNvPr id="96" name="Ink 95">
                  <a:extLst>
                    <a:ext uri="{FF2B5EF4-FFF2-40B4-BE49-F238E27FC236}">
                      <a16:creationId xmlns:a16="http://schemas.microsoft.com/office/drawing/2014/main" id="{E5D7BA03-3DA2-1FB3-0B80-D3377F09B7FD}"/>
                    </a:ext>
                  </a:extLst>
                </p:cNvPr>
                <p:cNvPicPr/>
                <p:nvPr/>
              </p:nvPicPr>
              <p:blipFill>
                <a:blip r:embed="rId158"/>
                <a:stretch>
                  <a:fillRect/>
                </a:stretch>
              </p:blipFill>
              <p:spPr>
                <a:xfrm>
                  <a:off x="7409577" y="6110721"/>
                  <a:ext cx="211320" cy="26532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97" name="Ink 96">
                  <a:extLst>
                    <a:ext uri="{FF2B5EF4-FFF2-40B4-BE49-F238E27FC236}">
                      <a16:creationId xmlns:a16="http://schemas.microsoft.com/office/drawing/2014/main" id="{8788E717-95B4-4B2B-55DD-F8D71EBD1340}"/>
                    </a:ext>
                  </a:extLst>
                </p14:cNvPr>
                <p14:cNvContentPartPr/>
                <p14:nvPr/>
              </p14:nvContentPartPr>
              <p14:xfrm>
                <a:off x="7609377" y="6074001"/>
                <a:ext cx="139320" cy="370440"/>
              </p14:xfrm>
            </p:contentPart>
          </mc:Choice>
          <mc:Fallback>
            <p:pic>
              <p:nvPicPr>
                <p:cNvPr id="97" name="Ink 96">
                  <a:extLst>
                    <a:ext uri="{FF2B5EF4-FFF2-40B4-BE49-F238E27FC236}">
                      <a16:creationId xmlns:a16="http://schemas.microsoft.com/office/drawing/2014/main" id="{8788E717-95B4-4B2B-55DD-F8D71EBD1340}"/>
                    </a:ext>
                  </a:extLst>
                </p:cNvPr>
                <p:cNvPicPr/>
                <p:nvPr/>
              </p:nvPicPr>
              <p:blipFill>
                <a:blip r:embed="rId160"/>
                <a:stretch>
                  <a:fillRect/>
                </a:stretch>
              </p:blipFill>
              <p:spPr>
                <a:xfrm>
                  <a:off x="7600377" y="6065001"/>
                  <a:ext cx="156960" cy="38808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98" name="Ink 97">
                  <a:extLst>
                    <a:ext uri="{FF2B5EF4-FFF2-40B4-BE49-F238E27FC236}">
                      <a16:creationId xmlns:a16="http://schemas.microsoft.com/office/drawing/2014/main" id="{1F63A09E-73DF-5410-F87F-85D2CEFD3E67}"/>
                    </a:ext>
                  </a:extLst>
                </p14:cNvPr>
                <p14:cNvContentPartPr/>
                <p14:nvPr/>
              </p14:nvContentPartPr>
              <p14:xfrm>
                <a:off x="7889457" y="6255801"/>
                <a:ext cx="346680" cy="222840"/>
              </p14:xfrm>
            </p:contentPart>
          </mc:Choice>
          <mc:Fallback>
            <p:pic>
              <p:nvPicPr>
                <p:cNvPr id="98" name="Ink 97">
                  <a:extLst>
                    <a:ext uri="{FF2B5EF4-FFF2-40B4-BE49-F238E27FC236}">
                      <a16:creationId xmlns:a16="http://schemas.microsoft.com/office/drawing/2014/main" id="{1F63A09E-73DF-5410-F87F-85D2CEFD3E67}"/>
                    </a:ext>
                  </a:extLst>
                </p:cNvPr>
                <p:cNvPicPr/>
                <p:nvPr/>
              </p:nvPicPr>
              <p:blipFill>
                <a:blip r:embed="rId162"/>
                <a:stretch>
                  <a:fillRect/>
                </a:stretch>
              </p:blipFill>
              <p:spPr>
                <a:xfrm>
                  <a:off x="7880817" y="6247161"/>
                  <a:ext cx="364320" cy="24048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99" name="Ink 98">
                  <a:extLst>
                    <a:ext uri="{FF2B5EF4-FFF2-40B4-BE49-F238E27FC236}">
                      <a16:creationId xmlns:a16="http://schemas.microsoft.com/office/drawing/2014/main" id="{B8B0113C-1D55-F1BA-9EF2-20697B902754}"/>
                    </a:ext>
                  </a:extLst>
                </p14:cNvPr>
                <p14:cNvContentPartPr/>
                <p14:nvPr/>
              </p14:nvContentPartPr>
              <p14:xfrm>
                <a:off x="8397057" y="6053841"/>
                <a:ext cx="250920" cy="405720"/>
              </p14:xfrm>
            </p:contentPart>
          </mc:Choice>
          <mc:Fallback>
            <p:pic>
              <p:nvPicPr>
                <p:cNvPr id="99" name="Ink 98">
                  <a:extLst>
                    <a:ext uri="{FF2B5EF4-FFF2-40B4-BE49-F238E27FC236}">
                      <a16:creationId xmlns:a16="http://schemas.microsoft.com/office/drawing/2014/main" id="{B8B0113C-1D55-F1BA-9EF2-20697B902754}"/>
                    </a:ext>
                  </a:extLst>
                </p:cNvPr>
                <p:cNvPicPr/>
                <p:nvPr/>
              </p:nvPicPr>
              <p:blipFill>
                <a:blip r:embed="rId164"/>
                <a:stretch>
                  <a:fillRect/>
                </a:stretch>
              </p:blipFill>
              <p:spPr>
                <a:xfrm>
                  <a:off x="8388057" y="6045201"/>
                  <a:ext cx="268560" cy="42336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100" name="Ink 99">
                  <a:extLst>
                    <a:ext uri="{FF2B5EF4-FFF2-40B4-BE49-F238E27FC236}">
                      <a16:creationId xmlns:a16="http://schemas.microsoft.com/office/drawing/2014/main" id="{A602212C-2EEA-BA56-48BD-A4B56CECE32B}"/>
                    </a:ext>
                  </a:extLst>
                </p14:cNvPr>
                <p14:cNvContentPartPr/>
                <p14:nvPr/>
              </p14:nvContentPartPr>
              <p14:xfrm>
                <a:off x="8374737" y="6220881"/>
                <a:ext cx="267840" cy="5040"/>
              </p14:xfrm>
            </p:contentPart>
          </mc:Choice>
          <mc:Fallback>
            <p:pic>
              <p:nvPicPr>
                <p:cNvPr id="100" name="Ink 99">
                  <a:extLst>
                    <a:ext uri="{FF2B5EF4-FFF2-40B4-BE49-F238E27FC236}">
                      <a16:creationId xmlns:a16="http://schemas.microsoft.com/office/drawing/2014/main" id="{A602212C-2EEA-BA56-48BD-A4B56CECE32B}"/>
                    </a:ext>
                  </a:extLst>
                </p:cNvPr>
                <p:cNvPicPr/>
                <p:nvPr/>
              </p:nvPicPr>
              <p:blipFill>
                <a:blip r:embed="rId166"/>
                <a:stretch>
                  <a:fillRect/>
                </a:stretch>
              </p:blipFill>
              <p:spPr>
                <a:xfrm>
                  <a:off x="8366097" y="6212241"/>
                  <a:ext cx="285480" cy="22680"/>
                </a:xfrm>
                <a:prstGeom prst="rect">
                  <a:avLst/>
                </a:prstGeom>
              </p:spPr>
            </p:pic>
          </mc:Fallback>
        </mc:AlternateContent>
      </p:grpSp>
    </p:spTree>
    <p:extLst>
      <p:ext uri="{BB962C8B-B14F-4D97-AF65-F5344CB8AC3E}">
        <p14:creationId xmlns:p14="http://schemas.microsoft.com/office/powerpoint/2010/main" val="112102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p:txBody>
          <a:bodyPr/>
          <a:lstStyle/>
          <a:p>
            <a:pPr eaLnBrk="1" hangingPunct="1"/>
            <a:r>
              <a:rPr lang="en-US"/>
              <a:t>Payments for operating expense</a:t>
            </a:r>
          </a:p>
          <a:p>
            <a:pPr lvl="1" eaLnBrk="1" hangingPunct="1"/>
            <a:r>
              <a:rPr lang="en-US"/>
              <a:t>Use data from operating expense budget</a:t>
            </a:r>
          </a:p>
          <a:p>
            <a:pPr lvl="1" eaLnBrk="1" hangingPunct="1"/>
            <a:r>
              <a:rPr lang="en-US"/>
              <a:t>Do not include noncash expenses such as depreciation</a:t>
            </a:r>
          </a:p>
          <a:p>
            <a:pPr eaLnBrk="1" hangingPunct="1"/>
            <a:r>
              <a:rPr lang="en-US"/>
              <a:t>Payments for capital expenditures</a:t>
            </a:r>
          </a:p>
          <a:p>
            <a:pPr lvl="1" eaLnBrk="1" hangingPunct="1"/>
            <a:r>
              <a:rPr lang="en-US"/>
              <a:t>Use budgeted data</a:t>
            </a:r>
          </a:p>
          <a:p>
            <a:pPr eaLnBrk="1" hangingPunct="1"/>
            <a:endParaRPr lang="en-US"/>
          </a:p>
        </p:txBody>
      </p:sp>
      <p:sp>
        <p:nvSpPr>
          <p:cNvPr id="35843"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6CA0C87-587C-40E7-BAE7-180FA6536473}" type="slidenum">
              <a:rPr lang="en-US" smtClean="0">
                <a:latin typeface="Arial" pitchFamily="34" charset="0"/>
                <a:cs typeface="Arial" pitchFamily="34" charset="0"/>
              </a:rPr>
              <a:pPr/>
              <a:t>20</a:t>
            </a:fld>
            <a:endParaRPr lang="en-US">
              <a:latin typeface="Arial" pitchFamily="34" charset="0"/>
              <a:cs typeface="Arial" pitchFamily="34" charset="0"/>
            </a:endParaRPr>
          </a:p>
        </p:txBody>
      </p:sp>
      <p:sp>
        <p:nvSpPr>
          <p:cNvPr id="807938" name="Rectangle 2"/>
          <p:cNvSpPr>
            <a:spLocks noGrp="1" noChangeArrowheads="1"/>
          </p:cNvSpPr>
          <p:nvPr>
            <p:ph type="title"/>
            <p:custDataLst>
              <p:tags r:id="rId2"/>
            </p:custDataLst>
          </p:nvPr>
        </p:nvSpPr>
        <p:spPr/>
        <p:txBody>
          <a:bodyPr/>
          <a:lstStyle/>
          <a:p>
            <a:pPr eaLnBrk="1" fontAlgn="auto" hangingPunct="1">
              <a:spcAft>
                <a:spcPts val="0"/>
              </a:spcAft>
              <a:defRPr/>
            </a:pPr>
            <a:r>
              <a:rPr lang="en-US" dirty="0"/>
              <a:t>Parts of the Cash Budget</a:t>
            </a:r>
          </a:p>
        </p:txBody>
      </p:sp>
    </p:spTree>
    <p:custDataLst>
      <p:tags r:id="rId1"/>
    </p:custData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87664F3-3298-4F50-B6DB-A7B4EE10C9FF}" type="slidenum">
              <a:rPr lang="en-US" smtClean="0">
                <a:latin typeface="Arial" pitchFamily="34" charset="0"/>
                <a:cs typeface="Arial" pitchFamily="34" charset="0"/>
              </a:rPr>
              <a:pPr/>
              <a:t>21</a:t>
            </a:fld>
            <a:endParaRPr lang="en-US">
              <a:latin typeface="Arial" pitchFamily="34" charset="0"/>
              <a:cs typeface="Arial" pitchFamily="34" charset="0"/>
            </a:endParaRPr>
          </a:p>
        </p:txBody>
      </p:sp>
      <p:graphicFrame>
        <p:nvGraphicFramePr>
          <p:cNvPr id="1026" name="Object 7"/>
          <p:cNvGraphicFramePr>
            <a:graphicFrameLocks noChangeAspect="1"/>
          </p:cNvGraphicFramePr>
          <p:nvPr>
            <p:custDataLst>
              <p:tags r:id="rId2"/>
            </p:custDataLst>
          </p:nvPr>
        </p:nvGraphicFramePr>
        <p:xfrm>
          <a:off x="1071563" y="500063"/>
          <a:ext cx="7000875" cy="5715000"/>
        </p:xfrm>
        <a:graphic>
          <a:graphicData uri="http://schemas.openxmlformats.org/presentationml/2006/ole">
            <mc:AlternateContent xmlns:mc="http://schemas.openxmlformats.org/markup-compatibility/2006">
              <mc:Choice xmlns:v="urn:schemas-microsoft-com:vml" Requires="v">
                <p:oleObj spid="_x0000_s1026" name="Worksheet" r:id="rId5" imgW="5455793" imgH="4785491" progId="Excel.Sheet.12">
                  <p:embed/>
                </p:oleObj>
              </mc:Choice>
              <mc:Fallback>
                <p:oleObj name="Worksheet" r:id="rId5" imgW="5455793" imgH="4785491" progId="Excel.Sheet.12">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1563" y="500063"/>
                        <a:ext cx="7000875" cy="5715000"/>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5400000" scaled="1"/>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pic>
                </p:oleObj>
              </mc:Fallback>
            </mc:AlternateContent>
          </a:graphicData>
        </a:graphic>
      </p:graphicFrame>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a:t>Exercise 21-14</a:t>
            </a:r>
          </a:p>
        </p:txBody>
      </p:sp>
      <p:sp>
        <p:nvSpPr>
          <p:cNvPr id="36868"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61F3480-89D9-4878-ADF5-7B42AF22F924}" type="slidenum">
              <a:rPr lang="en-US" smtClean="0">
                <a:latin typeface="Arial" pitchFamily="34" charset="0"/>
                <a:cs typeface="Arial" pitchFamily="34" charset="0"/>
              </a:rPr>
              <a:pPr/>
              <a:t>22</a:t>
            </a:fld>
            <a:endParaRPr lang="en-US">
              <a:latin typeface="Arial" pitchFamily="34" charset="0"/>
              <a:cs typeface="Arial" pitchFamily="34" charset="0"/>
            </a:endParaRPr>
          </a:p>
        </p:txBody>
      </p:sp>
      <p:graphicFrame>
        <p:nvGraphicFramePr>
          <p:cNvPr id="8" name="Table 7"/>
          <p:cNvGraphicFramePr>
            <a:graphicFrameLocks noGrp="1"/>
          </p:cNvGraphicFramePr>
          <p:nvPr>
            <p:custDataLst>
              <p:tags r:id="rId3"/>
            </p:custDataLst>
          </p:nvPr>
        </p:nvGraphicFramePr>
        <p:xfrm>
          <a:off x="785813" y="1571625"/>
          <a:ext cx="7191405" cy="3357572"/>
        </p:xfrm>
        <a:graphic>
          <a:graphicData uri="http://schemas.openxmlformats.org/drawingml/2006/table">
            <a:tbl>
              <a:tblPr firstRow="1" bandRow="1">
                <a:tableStyleId>{5C22544A-7EE6-4342-B048-85BDC9FD1C3A}</a:tableStyleId>
              </a:tblPr>
              <a:tblGrid>
                <a:gridCol w="4500594">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gridCol w="1333489">
                  <a:extLst>
                    <a:ext uri="{9D8B030D-6E8A-4147-A177-3AD203B41FA5}">
                      <a16:colId xmlns:a16="http://schemas.microsoft.com/office/drawing/2014/main" val="20002"/>
                    </a:ext>
                  </a:extLst>
                </a:gridCol>
              </a:tblGrid>
              <a:tr h="376417">
                <a:tc gridSpan="3">
                  <a:txBody>
                    <a:bodyPr/>
                    <a:lstStyle/>
                    <a:p>
                      <a:r>
                        <a:rPr lang="en-US" dirty="0"/>
                        <a:t>(a)</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64076">
                <a:tc gridSpan="2">
                  <a:txBody>
                    <a:bodyPr/>
                    <a:lstStyle/>
                    <a:p>
                      <a:r>
                        <a:rPr lang="en-US" sz="2400" dirty="0"/>
                        <a:t>Book value of equipment:</a:t>
                      </a:r>
                    </a:p>
                  </a:txBody>
                  <a:tcPr/>
                </a:tc>
                <a:tc hMerge="1">
                  <a:txBody>
                    <a:bodyPr/>
                    <a:lstStyle/>
                    <a:p>
                      <a:endParaRPr lang="en-US" dirty="0"/>
                    </a:p>
                  </a:txBody>
                  <a:tcPr/>
                </a:tc>
                <a:tc>
                  <a:txBody>
                    <a:bodyPr/>
                    <a:lstStyle/>
                    <a:p>
                      <a:endParaRPr lang="en-US" sz="2400" dirty="0"/>
                    </a:p>
                  </a:txBody>
                  <a:tcPr/>
                </a:tc>
                <a:extLst>
                  <a:ext uri="{0D108BD9-81ED-4DB2-BD59-A6C34878D82A}">
                    <a16:rowId xmlns:a16="http://schemas.microsoft.com/office/drawing/2014/main" val="10001"/>
                  </a:ext>
                </a:extLst>
              </a:tr>
              <a:tr h="464076">
                <a:tc>
                  <a:txBody>
                    <a:bodyPr/>
                    <a:lstStyle/>
                    <a:p>
                      <a:r>
                        <a:rPr lang="en-US" sz="2400" dirty="0"/>
                        <a:t>Cost</a:t>
                      </a:r>
                    </a:p>
                  </a:txBody>
                  <a:tcPr/>
                </a:tc>
                <a:tc>
                  <a:txBody>
                    <a:bodyPr/>
                    <a:lstStyle/>
                    <a:p>
                      <a:pPr algn="r"/>
                      <a:r>
                        <a:rPr lang="en-US" sz="2400" dirty="0"/>
                        <a:t>$22,000</a:t>
                      </a:r>
                    </a:p>
                  </a:txBody>
                  <a:tcPr/>
                </a:tc>
                <a:tc>
                  <a:txBody>
                    <a:bodyPr/>
                    <a:lstStyle/>
                    <a:p>
                      <a:pPr algn="r"/>
                      <a:endParaRPr lang="en-US" sz="2400" dirty="0"/>
                    </a:p>
                  </a:txBody>
                  <a:tcPr/>
                </a:tc>
                <a:extLst>
                  <a:ext uri="{0D108BD9-81ED-4DB2-BD59-A6C34878D82A}">
                    <a16:rowId xmlns:a16="http://schemas.microsoft.com/office/drawing/2014/main" val="10002"/>
                  </a:ext>
                </a:extLst>
              </a:tr>
              <a:tr h="464076">
                <a:tc>
                  <a:txBody>
                    <a:bodyPr/>
                    <a:lstStyle/>
                    <a:p>
                      <a:r>
                        <a:rPr lang="en-US" sz="2400" dirty="0"/>
                        <a:t>Less:</a:t>
                      </a:r>
                      <a:r>
                        <a:rPr lang="en-US" sz="2400" baseline="0" dirty="0"/>
                        <a:t> Accumulated depreciation</a:t>
                      </a:r>
                      <a:endParaRPr lang="en-US" sz="2400" dirty="0"/>
                    </a:p>
                  </a:txBody>
                  <a:tcPr/>
                </a:tc>
                <a:tc>
                  <a:txBody>
                    <a:bodyPr/>
                    <a:lstStyle/>
                    <a:p>
                      <a:pPr algn="r"/>
                      <a:r>
                        <a:rPr lang="en-US" sz="2400" dirty="0"/>
                        <a:t>(7,000)</a:t>
                      </a:r>
                    </a:p>
                  </a:txBody>
                  <a:tcPr>
                    <a:lnB w="12700" cap="flat" cmpd="sng" algn="ctr">
                      <a:solidFill>
                        <a:schemeClr val="tx1"/>
                      </a:solidFill>
                      <a:prstDash val="solid"/>
                      <a:round/>
                      <a:headEnd type="none" w="med" len="med"/>
                      <a:tailEnd type="none" w="med" len="med"/>
                    </a:lnB>
                  </a:tcPr>
                </a:tc>
                <a:tc>
                  <a:txBody>
                    <a:bodyPr/>
                    <a:lstStyle/>
                    <a:p>
                      <a:pPr algn="r"/>
                      <a:endParaRPr lang="en-US" sz="2400" dirty="0"/>
                    </a:p>
                  </a:txBody>
                  <a:tcPr/>
                </a:tc>
                <a:extLst>
                  <a:ext uri="{0D108BD9-81ED-4DB2-BD59-A6C34878D82A}">
                    <a16:rowId xmlns:a16="http://schemas.microsoft.com/office/drawing/2014/main" val="10003"/>
                  </a:ext>
                </a:extLst>
              </a:tr>
              <a:tr h="464076">
                <a:tc>
                  <a:txBody>
                    <a:bodyPr/>
                    <a:lstStyle/>
                    <a:p>
                      <a:r>
                        <a:rPr lang="en-US" sz="2400" dirty="0"/>
                        <a:t>Book value</a:t>
                      </a:r>
                    </a:p>
                  </a:txBody>
                  <a:tcPr/>
                </a:tc>
                <a:tc>
                  <a:txBody>
                    <a:bodyPr/>
                    <a:lstStyle/>
                    <a:p>
                      <a:pPr algn="r"/>
                      <a:endParaRPr lang="en-US" sz="2400" dirty="0"/>
                    </a:p>
                  </a:txBody>
                  <a:tcPr>
                    <a:lnT w="12700" cap="flat" cmpd="sng" algn="ctr">
                      <a:solidFill>
                        <a:schemeClr val="tx1"/>
                      </a:solidFill>
                      <a:prstDash val="solid"/>
                      <a:round/>
                      <a:headEnd type="none" w="med" len="med"/>
                      <a:tailEnd type="none" w="med" len="med"/>
                    </a:lnT>
                  </a:tcPr>
                </a:tc>
                <a:tc>
                  <a:txBody>
                    <a:bodyPr/>
                    <a:lstStyle/>
                    <a:p>
                      <a:pPr algn="r"/>
                      <a:r>
                        <a:rPr lang="en-US" sz="2400" dirty="0"/>
                        <a:t>$15,000</a:t>
                      </a:r>
                    </a:p>
                  </a:txBody>
                  <a:tcPr/>
                </a:tc>
                <a:extLst>
                  <a:ext uri="{0D108BD9-81ED-4DB2-BD59-A6C34878D82A}">
                    <a16:rowId xmlns:a16="http://schemas.microsoft.com/office/drawing/2014/main" val="10004"/>
                  </a:ext>
                </a:extLst>
              </a:tr>
              <a:tr h="482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Plus:</a:t>
                      </a:r>
                      <a:r>
                        <a:rPr lang="en-US" sz="2400" baseline="0" dirty="0"/>
                        <a:t> Gain</a:t>
                      </a:r>
                      <a:endParaRPr lang="en-US" sz="2400" dirty="0"/>
                    </a:p>
                  </a:txBody>
                  <a:tcPr/>
                </a:tc>
                <a:tc>
                  <a:txBody>
                    <a:bodyPr/>
                    <a:lstStyle/>
                    <a:p>
                      <a:pPr algn="r"/>
                      <a:endParaRPr lang="en-US"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a:t>4,000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64076">
                <a:tc gridSpan="2">
                  <a:txBody>
                    <a:bodyPr/>
                    <a:lstStyle/>
                    <a:p>
                      <a:r>
                        <a:rPr lang="en-US" sz="2400" dirty="0"/>
                        <a:t>Expected cash receipt</a:t>
                      </a:r>
                    </a:p>
                  </a:txBody>
                  <a:tcPr/>
                </a:tc>
                <a:tc hMerge="1">
                  <a:txBody>
                    <a:bodyPr/>
                    <a:lstStyle/>
                    <a:p>
                      <a:endParaRPr lang="en-US" sz="2400" dirty="0"/>
                    </a:p>
                  </a:txBody>
                  <a:tcPr/>
                </a:tc>
                <a:tc>
                  <a:txBody>
                    <a:bodyPr/>
                    <a:lstStyle/>
                    <a:p>
                      <a:pPr algn="r"/>
                      <a:r>
                        <a:rPr lang="en-US" sz="2400" dirty="0"/>
                        <a:t>$19,000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78325">
                <a:tc gridSpan="2">
                  <a:txBody>
                    <a:bodyPr/>
                    <a:lstStyle/>
                    <a:p>
                      <a:endParaRPr lang="en-US" sz="100" dirty="0"/>
                    </a:p>
                  </a:txBody>
                  <a:tcPr/>
                </a:tc>
                <a:tc hMerge="1">
                  <a:txBody>
                    <a:bodyPr/>
                    <a:lstStyle/>
                    <a:p>
                      <a:endParaRPr lang="en-US"/>
                    </a:p>
                  </a:txBody>
                  <a:tcPr/>
                </a:tc>
                <a:tc>
                  <a:txBody>
                    <a:bodyPr/>
                    <a:lstStyle/>
                    <a:p>
                      <a:pPr algn="r"/>
                      <a:endParaRPr lang="en-US" sz="100" dirty="0"/>
                    </a:p>
                  </a:txBody>
                  <a:tcP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a:t>Exercise 21-14 (continued)</a:t>
            </a:r>
          </a:p>
        </p:txBody>
      </p:sp>
      <p:sp>
        <p:nvSpPr>
          <p:cNvPr id="37892"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7D0DDD3-83F4-444B-ACC6-0E001D4D13C1}" type="slidenum">
              <a:rPr lang="en-US" smtClean="0">
                <a:latin typeface="Arial" pitchFamily="34" charset="0"/>
                <a:cs typeface="Arial" pitchFamily="34" charset="0"/>
              </a:rPr>
              <a:pPr/>
              <a:t>23</a:t>
            </a:fld>
            <a:endParaRPr lang="en-US">
              <a:latin typeface="Arial" pitchFamily="34" charset="0"/>
              <a:cs typeface="Arial" pitchFamily="34" charset="0"/>
            </a:endParaRPr>
          </a:p>
        </p:txBody>
      </p:sp>
      <p:graphicFrame>
        <p:nvGraphicFramePr>
          <p:cNvPr id="6" name="Table 5"/>
          <p:cNvGraphicFramePr>
            <a:graphicFrameLocks noGrp="1"/>
          </p:cNvGraphicFramePr>
          <p:nvPr>
            <p:custDataLst>
              <p:tags r:id="rId3"/>
            </p:custDataLst>
          </p:nvPr>
        </p:nvGraphicFramePr>
        <p:xfrm>
          <a:off x="428625" y="1214438"/>
          <a:ext cx="7191405" cy="2377440"/>
        </p:xfrm>
        <a:graphic>
          <a:graphicData uri="http://schemas.openxmlformats.org/drawingml/2006/table">
            <a:tbl>
              <a:tblPr firstRow="1" bandRow="1">
                <a:tableStyleId>{5C22544A-7EE6-4342-B048-85BDC9FD1C3A}</a:tableStyleId>
              </a:tblPr>
              <a:tblGrid>
                <a:gridCol w="3786215">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1762116">
                  <a:extLst>
                    <a:ext uri="{9D8B030D-6E8A-4147-A177-3AD203B41FA5}">
                      <a16:colId xmlns:a16="http://schemas.microsoft.com/office/drawing/2014/main" val="20002"/>
                    </a:ext>
                  </a:extLst>
                </a:gridCol>
              </a:tblGrid>
              <a:tr h="370840">
                <a:tc>
                  <a:txBody>
                    <a:bodyPr/>
                    <a:lstStyle/>
                    <a:p>
                      <a:endParaRPr lang="en-US" sz="2000" dirty="0"/>
                    </a:p>
                  </a:txBody>
                  <a:tcPr/>
                </a:tc>
                <a:tc>
                  <a:txBody>
                    <a:bodyPr/>
                    <a:lstStyle/>
                    <a:p>
                      <a:pPr algn="ctr"/>
                      <a:r>
                        <a:rPr lang="en-US" sz="2000" dirty="0"/>
                        <a:t>August</a:t>
                      </a:r>
                    </a:p>
                  </a:txBody>
                  <a:tcPr/>
                </a:tc>
                <a:tc>
                  <a:txBody>
                    <a:bodyPr/>
                    <a:lstStyle/>
                    <a:p>
                      <a:pPr algn="ctr"/>
                      <a:r>
                        <a:rPr lang="en-US" sz="2000" dirty="0"/>
                        <a:t>September</a:t>
                      </a:r>
                    </a:p>
                  </a:txBody>
                  <a:tcPr/>
                </a:tc>
                <a:extLst>
                  <a:ext uri="{0D108BD9-81ED-4DB2-BD59-A6C34878D82A}">
                    <a16:rowId xmlns:a16="http://schemas.microsoft.com/office/drawing/2014/main" val="10000"/>
                  </a:ext>
                </a:extLst>
              </a:tr>
              <a:tr h="370840">
                <a:tc>
                  <a:txBody>
                    <a:bodyPr/>
                    <a:lstStyle/>
                    <a:p>
                      <a:r>
                        <a:rPr lang="en-US" sz="2000" dirty="0"/>
                        <a:t>Expected</a:t>
                      </a:r>
                      <a:r>
                        <a:rPr lang="en-US" sz="2000" baseline="0" dirty="0"/>
                        <a:t> sales in units</a:t>
                      </a:r>
                      <a:endParaRPr lang="en-US" sz="2000" dirty="0"/>
                    </a:p>
                  </a:txBody>
                  <a:tcPr/>
                </a:tc>
                <a:tc>
                  <a:txBody>
                    <a:bodyPr/>
                    <a:lstStyle/>
                    <a:p>
                      <a:pPr algn="r"/>
                      <a:r>
                        <a:rPr lang="en-US" sz="2000" dirty="0"/>
                        <a:t>7,800</a:t>
                      </a:r>
                    </a:p>
                  </a:txBody>
                  <a:tcPr/>
                </a:tc>
                <a:tc>
                  <a:txBody>
                    <a:bodyPr/>
                    <a:lstStyle/>
                    <a:p>
                      <a:pPr algn="r"/>
                      <a:r>
                        <a:rPr lang="en-US" sz="2000" dirty="0"/>
                        <a:t>9,100</a:t>
                      </a:r>
                    </a:p>
                  </a:txBody>
                  <a:tcPr/>
                </a:tc>
                <a:extLst>
                  <a:ext uri="{0D108BD9-81ED-4DB2-BD59-A6C34878D82A}">
                    <a16:rowId xmlns:a16="http://schemas.microsoft.com/office/drawing/2014/main" val="10001"/>
                  </a:ext>
                </a:extLst>
              </a:tr>
              <a:tr h="370840">
                <a:tc>
                  <a:txBody>
                    <a:bodyPr/>
                    <a:lstStyle/>
                    <a:p>
                      <a:r>
                        <a:rPr lang="en-US" sz="2000" dirty="0"/>
                        <a:t>Selling price</a:t>
                      </a:r>
                    </a:p>
                  </a:txBody>
                  <a:tcPr/>
                </a:tc>
                <a:tc>
                  <a:txBody>
                    <a:bodyPr/>
                    <a:lstStyle/>
                    <a:p>
                      <a:pPr algn="r"/>
                      <a:r>
                        <a:rPr lang="en-US" sz="2000" dirty="0"/>
                        <a:t>$13</a:t>
                      </a:r>
                    </a:p>
                  </a:txBody>
                  <a:tcPr>
                    <a:lnB w="12700" cap="flat" cmpd="sng" algn="ctr">
                      <a:solidFill>
                        <a:schemeClr val="tx1"/>
                      </a:solidFill>
                      <a:prstDash val="solid"/>
                      <a:round/>
                      <a:headEnd type="none" w="med" len="med"/>
                      <a:tailEnd type="none" w="med" len="med"/>
                    </a:lnB>
                  </a:tcPr>
                </a:tc>
                <a:tc>
                  <a:txBody>
                    <a:bodyPr/>
                    <a:lstStyle/>
                    <a:p>
                      <a:pPr algn="r"/>
                      <a:r>
                        <a:rPr lang="en-US" sz="2000" dirty="0"/>
                        <a:t>$13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2000" dirty="0"/>
                        <a:t>Expected</a:t>
                      </a:r>
                      <a:r>
                        <a:rPr lang="en-US" sz="2000" baseline="0" dirty="0"/>
                        <a:t> sales</a:t>
                      </a:r>
                      <a:endParaRPr lang="en-US" sz="2000" dirty="0"/>
                    </a:p>
                  </a:txBody>
                  <a:tcPr/>
                </a:tc>
                <a:tc>
                  <a:txBody>
                    <a:bodyPr/>
                    <a:lstStyle/>
                    <a:p>
                      <a:pPr algn="r"/>
                      <a:r>
                        <a:rPr lang="en-US" sz="2000" dirty="0"/>
                        <a:t>$101,400</a:t>
                      </a:r>
                    </a:p>
                  </a:txBody>
                  <a:tcP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US" sz="2000" dirty="0"/>
                        <a:t>$118,300</a:t>
                      </a:r>
                    </a:p>
                  </a:txBody>
                  <a:tcP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2000" dirty="0"/>
                        <a:t>Cash sales (30%)</a:t>
                      </a:r>
                    </a:p>
                  </a:txBody>
                  <a:tcPr/>
                </a:tc>
                <a:tc>
                  <a:txBody>
                    <a:bodyPr/>
                    <a:lstStyle/>
                    <a:p>
                      <a:pPr algn="r"/>
                      <a:r>
                        <a:rPr lang="en-US" sz="2000" dirty="0"/>
                        <a:t>30,420</a:t>
                      </a:r>
                    </a:p>
                  </a:txBody>
                  <a:tcPr>
                    <a:lnT w="38100" cap="flat" cmpd="sng" algn="ctr">
                      <a:solidFill>
                        <a:schemeClr val="tx1"/>
                      </a:solidFill>
                      <a:prstDash val="solid"/>
                      <a:round/>
                      <a:headEnd type="none" w="med" len="med"/>
                      <a:tailEnd type="none" w="med" len="med"/>
                    </a:lnT>
                  </a:tcPr>
                </a:tc>
                <a:tc>
                  <a:txBody>
                    <a:bodyPr/>
                    <a:lstStyle/>
                    <a:p>
                      <a:pPr algn="r"/>
                      <a:r>
                        <a:rPr lang="en-US" sz="2000" dirty="0"/>
                        <a:t>35,490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70840">
                <a:tc>
                  <a:txBody>
                    <a:bodyPr/>
                    <a:lstStyle/>
                    <a:p>
                      <a:r>
                        <a:rPr lang="en-US" sz="2000" dirty="0"/>
                        <a:t>Credit sales (70%)</a:t>
                      </a:r>
                    </a:p>
                  </a:txBody>
                  <a:tcPr/>
                </a:tc>
                <a:tc>
                  <a:txBody>
                    <a:bodyPr/>
                    <a:lstStyle/>
                    <a:p>
                      <a:pPr algn="r"/>
                      <a:r>
                        <a:rPr lang="en-US" sz="2000" dirty="0"/>
                        <a:t>70,980</a:t>
                      </a:r>
                    </a:p>
                  </a:txBody>
                  <a:tcPr/>
                </a:tc>
                <a:tc>
                  <a:txBody>
                    <a:bodyPr/>
                    <a:lstStyle/>
                    <a:p>
                      <a:pPr algn="r"/>
                      <a:r>
                        <a:rPr lang="en-US" sz="2000" dirty="0"/>
                        <a:t>82,810</a:t>
                      </a:r>
                    </a:p>
                  </a:txBody>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custDataLst>
              <p:tags r:id="rId4"/>
            </p:custDataLst>
          </p:nvPr>
        </p:nvGraphicFramePr>
        <p:xfrm>
          <a:off x="928688" y="3857625"/>
          <a:ext cx="7215240" cy="2042160"/>
        </p:xfrm>
        <a:graphic>
          <a:graphicData uri="http://schemas.openxmlformats.org/drawingml/2006/table">
            <a:tbl>
              <a:tblPr lastRow="1" bandRow="1">
                <a:tableStyleId>{5C22544A-7EE6-4342-B048-85BDC9FD1C3A}</a:tableStyleId>
              </a:tblPr>
              <a:tblGrid>
                <a:gridCol w="3857653">
                  <a:extLst>
                    <a:ext uri="{9D8B030D-6E8A-4147-A177-3AD203B41FA5}">
                      <a16:colId xmlns:a16="http://schemas.microsoft.com/office/drawing/2014/main" val="20000"/>
                    </a:ext>
                  </a:extLst>
                </a:gridCol>
                <a:gridCol w="1928826">
                  <a:extLst>
                    <a:ext uri="{9D8B030D-6E8A-4147-A177-3AD203B41FA5}">
                      <a16:colId xmlns:a16="http://schemas.microsoft.com/office/drawing/2014/main" val="20001"/>
                    </a:ext>
                  </a:extLst>
                </a:gridCol>
                <a:gridCol w="1428761">
                  <a:extLst>
                    <a:ext uri="{9D8B030D-6E8A-4147-A177-3AD203B41FA5}">
                      <a16:colId xmlns:a16="http://schemas.microsoft.com/office/drawing/2014/main" val="20002"/>
                    </a:ext>
                  </a:extLst>
                </a:gridCol>
              </a:tblGrid>
              <a:tr h="370840">
                <a:tc>
                  <a:txBody>
                    <a:bodyPr/>
                    <a:lstStyle/>
                    <a:p>
                      <a:r>
                        <a:rPr lang="en-US" sz="2200" dirty="0"/>
                        <a:t>Cash sales</a:t>
                      </a:r>
                    </a:p>
                  </a:txBody>
                  <a:tcPr/>
                </a:tc>
                <a:tc>
                  <a:txBody>
                    <a:bodyPr/>
                    <a:lstStyle/>
                    <a:p>
                      <a:endParaRPr lang="en-US" sz="2200" dirty="0"/>
                    </a:p>
                  </a:txBody>
                  <a:tcPr/>
                </a:tc>
                <a:tc>
                  <a:txBody>
                    <a:bodyPr/>
                    <a:lstStyle/>
                    <a:p>
                      <a:pPr algn="r"/>
                      <a:r>
                        <a:rPr lang="en-US" sz="2200" dirty="0"/>
                        <a:t>$35,490</a:t>
                      </a:r>
                    </a:p>
                  </a:txBody>
                  <a:tcPr/>
                </a:tc>
                <a:extLst>
                  <a:ext uri="{0D108BD9-81ED-4DB2-BD59-A6C34878D82A}">
                    <a16:rowId xmlns:a16="http://schemas.microsoft.com/office/drawing/2014/main" val="10000"/>
                  </a:ext>
                </a:extLst>
              </a:tr>
              <a:tr h="370840">
                <a:tc>
                  <a:txBody>
                    <a:bodyPr/>
                    <a:lstStyle/>
                    <a:p>
                      <a:r>
                        <a:rPr lang="en-US" sz="2200" dirty="0"/>
                        <a:t>September</a:t>
                      </a:r>
                      <a:r>
                        <a:rPr lang="en-US" sz="2200" baseline="0" dirty="0"/>
                        <a:t> credit sales collected</a:t>
                      </a:r>
                      <a:endParaRPr lang="en-US" sz="2200" dirty="0"/>
                    </a:p>
                  </a:txBody>
                  <a:tcPr/>
                </a:tc>
                <a:tc>
                  <a:txBody>
                    <a:bodyPr/>
                    <a:lstStyle/>
                    <a:p>
                      <a:r>
                        <a:rPr lang="en-US" sz="2200" dirty="0"/>
                        <a:t>82,810 x ¾</a:t>
                      </a:r>
                    </a:p>
                  </a:txBody>
                  <a:tcPr/>
                </a:tc>
                <a:tc>
                  <a:txBody>
                    <a:bodyPr/>
                    <a:lstStyle/>
                    <a:p>
                      <a:pPr algn="r"/>
                      <a:r>
                        <a:rPr lang="en-US" sz="2200" dirty="0"/>
                        <a:t>62,108</a:t>
                      </a:r>
                    </a:p>
                  </a:txBody>
                  <a:tcPr/>
                </a:tc>
                <a:extLst>
                  <a:ext uri="{0D108BD9-81ED-4DB2-BD59-A6C34878D82A}">
                    <a16:rowId xmlns:a16="http://schemas.microsoft.com/office/drawing/2014/main" val="10001"/>
                  </a:ext>
                </a:extLst>
              </a:tr>
              <a:tr h="370840">
                <a:tc>
                  <a:txBody>
                    <a:bodyPr/>
                    <a:lstStyle/>
                    <a:p>
                      <a:r>
                        <a:rPr lang="en-US" sz="2200" dirty="0"/>
                        <a:t>August credit sales collected</a:t>
                      </a:r>
                    </a:p>
                  </a:txBody>
                  <a:tcPr/>
                </a:tc>
                <a:tc>
                  <a:txBody>
                    <a:bodyPr/>
                    <a:lstStyle/>
                    <a:p>
                      <a:r>
                        <a:rPr lang="en-US" sz="2200" dirty="0"/>
                        <a:t>70,980 x ¼</a:t>
                      </a:r>
                    </a:p>
                  </a:txBody>
                  <a:tcPr/>
                </a:tc>
                <a:tc>
                  <a:txBody>
                    <a:bodyPr/>
                    <a:lstStyle/>
                    <a:p>
                      <a:pPr algn="r"/>
                      <a:r>
                        <a:rPr lang="en-US" sz="2200" dirty="0"/>
                        <a:t>17,745</a:t>
                      </a:r>
                    </a:p>
                  </a:txBody>
                  <a:tcPr/>
                </a:tc>
                <a:extLst>
                  <a:ext uri="{0D108BD9-81ED-4DB2-BD59-A6C34878D82A}">
                    <a16:rowId xmlns:a16="http://schemas.microsoft.com/office/drawing/2014/main" val="10002"/>
                  </a:ext>
                </a:extLst>
              </a:tr>
              <a:tr h="370840">
                <a:tc gridSpan="2">
                  <a:txBody>
                    <a:bodyPr/>
                    <a:lstStyle/>
                    <a:p>
                      <a:r>
                        <a:rPr lang="en-US" sz="2200" dirty="0"/>
                        <a:t>Expected</a:t>
                      </a:r>
                      <a:r>
                        <a:rPr lang="en-US" sz="2200" baseline="0" dirty="0"/>
                        <a:t> cash collections in September</a:t>
                      </a:r>
                      <a:endParaRPr lang="en-US" sz="2200" dirty="0"/>
                    </a:p>
                  </a:txBody>
                  <a:tcPr/>
                </a:tc>
                <a:tc hMerge="1">
                  <a:txBody>
                    <a:bodyPr/>
                    <a:lstStyle/>
                    <a:p>
                      <a:endParaRPr lang="en-US" sz="2200" dirty="0"/>
                    </a:p>
                  </a:txBody>
                  <a:tcPr/>
                </a:tc>
                <a:tc>
                  <a:txBody>
                    <a:bodyPr/>
                    <a:lstStyle/>
                    <a:p>
                      <a:pPr algn="r"/>
                      <a:r>
                        <a:rPr lang="en-US" sz="2200" dirty="0"/>
                        <a:t>$115,343</a:t>
                      </a:r>
                    </a:p>
                  </a:txBody>
                  <a:tcPr/>
                </a:tc>
                <a:extLst>
                  <a:ext uri="{0D108BD9-81ED-4DB2-BD59-A6C34878D82A}">
                    <a16:rowId xmlns:a16="http://schemas.microsoft.com/office/drawing/2014/main" val="10003"/>
                  </a:ext>
                </a:extLst>
              </a:tr>
            </a:tbl>
          </a:graphicData>
        </a:graphic>
      </p:graphicFrame>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a:t>Exercise 21-14 (continued)</a:t>
            </a:r>
          </a:p>
        </p:txBody>
      </p:sp>
      <p:sp>
        <p:nvSpPr>
          <p:cNvPr id="38916"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4EA1CCD-FC17-4733-96D6-4714968F675E}" type="slidenum">
              <a:rPr lang="en-US" smtClean="0">
                <a:latin typeface="Arial" pitchFamily="34" charset="0"/>
                <a:cs typeface="Arial" pitchFamily="34" charset="0"/>
              </a:rPr>
              <a:pPr/>
              <a:t>24</a:t>
            </a:fld>
            <a:endParaRPr lang="en-US">
              <a:latin typeface="Arial" pitchFamily="34" charset="0"/>
              <a:cs typeface="Arial" pitchFamily="34" charset="0"/>
            </a:endParaRPr>
          </a:p>
        </p:txBody>
      </p:sp>
      <p:graphicFrame>
        <p:nvGraphicFramePr>
          <p:cNvPr id="5" name="Table 4"/>
          <p:cNvGraphicFramePr>
            <a:graphicFrameLocks noGrp="1"/>
          </p:cNvGraphicFramePr>
          <p:nvPr>
            <p:custDataLst>
              <p:tags r:id="rId3"/>
            </p:custDataLst>
          </p:nvPr>
        </p:nvGraphicFramePr>
        <p:xfrm>
          <a:off x="357188" y="3357563"/>
          <a:ext cx="8196262" cy="2286000"/>
        </p:xfrm>
        <a:graphic>
          <a:graphicData uri="http://schemas.openxmlformats.org/drawingml/2006/table">
            <a:tbl>
              <a:tblPr lastRow="1" bandRow="1">
                <a:tableStyleId>{5C22544A-7EE6-4342-B048-85BDC9FD1C3A}</a:tableStyleId>
              </a:tblPr>
              <a:tblGrid>
                <a:gridCol w="5875655">
                  <a:extLst>
                    <a:ext uri="{9D8B030D-6E8A-4147-A177-3AD203B41FA5}">
                      <a16:colId xmlns:a16="http://schemas.microsoft.com/office/drawing/2014/main" val="20000"/>
                    </a:ext>
                  </a:extLst>
                </a:gridCol>
                <a:gridCol w="2320607">
                  <a:extLst>
                    <a:ext uri="{9D8B030D-6E8A-4147-A177-3AD203B41FA5}">
                      <a16:colId xmlns:a16="http://schemas.microsoft.com/office/drawing/2014/main" val="20001"/>
                    </a:ext>
                  </a:extLst>
                </a:gridCol>
              </a:tblGrid>
              <a:tr h="370840">
                <a:tc>
                  <a:txBody>
                    <a:bodyPr/>
                    <a:lstStyle/>
                    <a:p>
                      <a:r>
                        <a:rPr lang="en-US" sz="2400" dirty="0"/>
                        <a:t>Rent and property taxes</a:t>
                      </a:r>
                    </a:p>
                  </a:txBody>
                  <a:tcPr/>
                </a:tc>
                <a:tc>
                  <a:txBody>
                    <a:bodyPr/>
                    <a:lstStyle/>
                    <a:p>
                      <a:pPr algn="r"/>
                      <a:r>
                        <a:rPr lang="en-US" sz="2400" dirty="0"/>
                        <a:t>$4,000</a:t>
                      </a:r>
                    </a:p>
                  </a:txBody>
                  <a:tcPr/>
                </a:tc>
                <a:extLst>
                  <a:ext uri="{0D108BD9-81ED-4DB2-BD59-A6C34878D82A}">
                    <a16:rowId xmlns:a16="http://schemas.microsoft.com/office/drawing/2014/main" val="10000"/>
                  </a:ext>
                </a:extLst>
              </a:tr>
              <a:tr h="370840">
                <a:tc>
                  <a:txBody>
                    <a:bodyPr/>
                    <a:lstStyle/>
                    <a:p>
                      <a:r>
                        <a:rPr lang="en-US" sz="2400" dirty="0"/>
                        <a:t>Sales commissions &amp; selling expense:</a:t>
                      </a:r>
                    </a:p>
                  </a:txBody>
                  <a:tcPr/>
                </a:tc>
                <a:tc>
                  <a:txBody>
                    <a:bodyPr/>
                    <a:lstStyle/>
                    <a:p>
                      <a:pPr algn="r"/>
                      <a:endParaRPr lang="en-US" sz="2400" dirty="0"/>
                    </a:p>
                  </a:txBody>
                  <a:tcPr/>
                </a:tc>
                <a:extLst>
                  <a:ext uri="{0D108BD9-81ED-4DB2-BD59-A6C34878D82A}">
                    <a16:rowId xmlns:a16="http://schemas.microsoft.com/office/drawing/2014/main" val="10001"/>
                  </a:ext>
                </a:extLst>
              </a:tr>
              <a:tr h="370840">
                <a:tc>
                  <a:txBody>
                    <a:bodyPr/>
                    <a:lstStyle/>
                    <a:p>
                      <a:r>
                        <a:rPr lang="en-US" sz="2400" dirty="0"/>
                        <a:t>  September:</a:t>
                      </a:r>
                      <a:r>
                        <a:rPr lang="en-US" sz="2400" baseline="0" dirty="0"/>
                        <a:t> (9,100 x 13 x 25%) x 2/3</a:t>
                      </a:r>
                      <a:endParaRPr lang="en-US" sz="2400" dirty="0"/>
                    </a:p>
                  </a:txBody>
                  <a:tcPr/>
                </a:tc>
                <a:tc>
                  <a:txBody>
                    <a:bodyPr/>
                    <a:lstStyle/>
                    <a:p>
                      <a:pPr algn="r"/>
                      <a:r>
                        <a:rPr lang="en-US" sz="2400" dirty="0"/>
                        <a:t>19,717</a:t>
                      </a:r>
                    </a:p>
                  </a:txBody>
                  <a:tcPr/>
                </a:tc>
                <a:extLst>
                  <a:ext uri="{0D108BD9-81ED-4DB2-BD59-A6C34878D82A}">
                    <a16:rowId xmlns:a16="http://schemas.microsoft.com/office/drawing/2014/main" val="10002"/>
                  </a:ext>
                </a:extLst>
              </a:tr>
              <a:tr h="370840">
                <a:tc>
                  <a:txBody>
                    <a:bodyPr/>
                    <a:lstStyle/>
                    <a:p>
                      <a:r>
                        <a:rPr lang="en-US" sz="2400" dirty="0"/>
                        <a:t> </a:t>
                      </a:r>
                      <a:r>
                        <a:rPr lang="en-US" sz="2400" baseline="0" dirty="0"/>
                        <a:t> August:  (7,800 x 13 x 25%) x 1/3</a:t>
                      </a:r>
                      <a:endParaRPr lang="en-US" sz="2400" dirty="0"/>
                    </a:p>
                  </a:txBody>
                  <a:tcPr/>
                </a:tc>
                <a:tc>
                  <a:txBody>
                    <a:bodyPr/>
                    <a:lstStyle/>
                    <a:p>
                      <a:pPr algn="r"/>
                      <a:r>
                        <a:rPr lang="en-US" sz="2400" dirty="0"/>
                        <a:t>8,450</a:t>
                      </a:r>
                    </a:p>
                  </a:txBody>
                  <a:tcPr/>
                </a:tc>
                <a:extLst>
                  <a:ext uri="{0D108BD9-81ED-4DB2-BD59-A6C34878D82A}">
                    <a16:rowId xmlns:a16="http://schemas.microsoft.com/office/drawing/2014/main" val="10003"/>
                  </a:ext>
                </a:extLst>
              </a:tr>
              <a:tr h="370840">
                <a:tc>
                  <a:txBody>
                    <a:bodyPr/>
                    <a:lstStyle/>
                    <a:p>
                      <a:r>
                        <a:rPr lang="en-US" sz="2400" dirty="0"/>
                        <a:t>Expected</a:t>
                      </a:r>
                      <a:r>
                        <a:rPr lang="en-US" sz="2400" baseline="0" dirty="0"/>
                        <a:t> cash payments for expenses</a:t>
                      </a:r>
                      <a:endParaRPr lang="en-US" sz="2400" dirty="0"/>
                    </a:p>
                  </a:txBody>
                  <a:tcPr/>
                </a:tc>
                <a:tc>
                  <a:txBody>
                    <a:bodyPr/>
                    <a:lstStyle/>
                    <a:p>
                      <a:pPr algn="r"/>
                      <a:r>
                        <a:rPr lang="en-US" sz="2400" dirty="0"/>
                        <a:t>$32,167</a:t>
                      </a:r>
                    </a:p>
                  </a:txBody>
                  <a:tcPr/>
                </a:tc>
                <a:extLst>
                  <a:ext uri="{0D108BD9-81ED-4DB2-BD59-A6C34878D82A}">
                    <a16:rowId xmlns:a16="http://schemas.microsoft.com/office/drawing/2014/main" val="10004"/>
                  </a:ext>
                </a:extLst>
              </a:tr>
            </a:tbl>
          </a:graphicData>
        </a:graphic>
      </p:graphicFrame>
      <p:graphicFrame>
        <p:nvGraphicFramePr>
          <p:cNvPr id="6" name="Table 5"/>
          <p:cNvGraphicFramePr>
            <a:graphicFrameLocks noGrp="1"/>
          </p:cNvGraphicFramePr>
          <p:nvPr>
            <p:custDataLst>
              <p:tags r:id="rId4"/>
            </p:custDataLst>
          </p:nvPr>
        </p:nvGraphicFramePr>
        <p:xfrm>
          <a:off x="1524000" y="1397000"/>
          <a:ext cx="6096000" cy="1280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a:r>
                        <a:rPr lang="en-US" sz="2200" dirty="0"/>
                        <a:t>Sales commissions &amp; selling expenses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sz="2200" dirty="0"/>
                    </a:p>
                  </a:txBody>
                  <a:tcPr/>
                </a:tc>
                <a:tc>
                  <a:txBody>
                    <a:bodyPr/>
                    <a:lstStyle/>
                    <a:p>
                      <a:pPr algn="ctr"/>
                      <a:r>
                        <a:rPr lang="en-US" sz="2200" dirty="0"/>
                        <a:t>August</a:t>
                      </a:r>
                    </a:p>
                  </a:txBody>
                  <a:tcPr/>
                </a:tc>
                <a:tc>
                  <a:txBody>
                    <a:bodyPr/>
                    <a:lstStyle/>
                    <a:p>
                      <a:pPr algn="ctr"/>
                      <a:r>
                        <a:rPr lang="en-US" sz="2200" dirty="0"/>
                        <a:t>September</a:t>
                      </a:r>
                    </a:p>
                  </a:txBody>
                  <a:tcPr/>
                </a:tc>
                <a:extLst>
                  <a:ext uri="{0D108BD9-81ED-4DB2-BD59-A6C34878D82A}">
                    <a16:rowId xmlns:a16="http://schemas.microsoft.com/office/drawing/2014/main" val="10001"/>
                  </a:ext>
                </a:extLst>
              </a:tr>
              <a:tr h="370840">
                <a:tc>
                  <a:txBody>
                    <a:bodyPr/>
                    <a:lstStyle/>
                    <a:p>
                      <a:r>
                        <a:rPr lang="en-US" sz="2200" dirty="0"/>
                        <a:t>25% of</a:t>
                      </a:r>
                      <a:r>
                        <a:rPr lang="en-US" sz="2200" baseline="0" dirty="0"/>
                        <a:t> sales</a:t>
                      </a:r>
                      <a:endParaRPr lang="en-US" sz="2200" dirty="0"/>
                    </a:p>
                  </a:txBody>
                  <a:tcPr/>
                </a:tc>
                <a:tc>
                  <a:txBody>
                    <a:bodyPr/>
                    <a:lstStyle/>
                    <a:p>
                      <a:pPr algn="r"/>
                      <a:r>
                        <a:rPr lang="en-US" sz="2200" dirty="0"/>
                        <a:t>$25,350</a:t>
                      </a:r>
                    </a:p>
                  </a:txBody>
                  <a:tcPr/>
                </a:tc>
                <a:tc>
                  <a:txBody>
                    <a:bodyPr/>
                    <a:lstStyle/>
                    <a:p>
                      <a:pPr algn="r"/>
                      <a:r>
                        <a:rPr lang="en-US" sz="2200" dirty="0"/>
                        <a:t>$29,575</a:t>
                      </a:r>
                    </a:p>
                  </a:txBody>
                  <a:tcPr/>
                </a:tc>
                <a:extLst>
                  <a:ext uri="{0D108BD9-81ED-4DB2-BD59-A6C34878D82A}">
                    <a16:rowId xmlns:a16="http://schemas.microsoft.com/office/drawing/2014/main" val="10002"/>
                  </a:ext>
                </a:extLst>
              </a:tr>
            </a:tbl>
          </a:graphicData>
        </a:graphic>
      </p:graphicFrame>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60" name="Rectangle 8"/>
          <p:cNvSpPr>
            <a:spLocks noGrp="1" noChangeArrowheads="1"/>
          </p:cNvSpPr>
          <p:nvPr>
            <p:ph type="ctrTitle"/>
            <p:custDataLst>
              <p:tags r:id="rId2"/>
            </p:custDataLst>
          </p:nvPr>
        </p:nvSpPr>
        <p:spPr/>
        <p:txBody>
          <a:bodyPr/>
          <a:lstStyle/>
          <a:p>
            <a:pPr eaLnBrk="1" fontAlgn="auto" hangingPunct="1">
              <a:spcAft>
                <a:spcPts val="0"/>
              </a:spcAft>
              <a:defRPr/>
            </a:pPr>
            <a:r>
              <a:rPr lang="en-US" dirty="0"/>
              <a:t>Learning Objective 1</a:t>
            </a:r>
          </a:p>
        </p:txBody>
      </p:sp>
      <p:sp>
        <p:nvSpPr>
          <p:cNvPr id="18435" name="Rectangle 9"/>
          <p:cNvSpPr>
            <a:spLocks noGrp="1" noChangeArrowheads="1"/>
          </p:cNvSpPr>
          <p:nvPr>
            <p:ph type="subTitle" idx="1"/>
          </p:nvPr>
        </p:nvSpPr>
        <p:spPr>
          <a:xfrm>
            <a:off x="685800" y="3611563"/>
            <a:ext cx="7772400" cy="1200150"/>
          </a:xfrm>
        </p:spPr>
        <p:txBody>
          <a:bodyPr/>
          <a:lstStyle/>
          <a:p>
            <a:pPr marR="0" eaLnBrk="1" hangingPunct="1"/>
            <a:r>
              <a:rPr lang="en-US"/>
              <a:t>Learn why managers use budgets</a:t>
            </a:r>
          </a:p>
        </p:txBody>
      </p:sp>
      <p:pic>
        <p:nvPicPr>
          <p:cNvPr id="37890" name="Picture 2" descr="http://t2.gstatic.com/images?q=tbn:a2ZuCZ44vnkkLM::&amp;t=1&amp;usg=__vaV90zr2pI_-MTdNoOYPRbr4wQs="/>
          <p:cNvPicPr>
            <a:picLocks noChangeAspect="1" noChangeArrowheads="1"/>
          </p:cNvPicPr>
          <p:nvPr/>
        </p:nvPicPr>
        <p:blipFill>
          <a:blip r:embed="rId5" cstate="print"/>
          <a:srcRect/>
          <a:stretch>
            <a:fillRect/>
          </a:stretch>
        </p:blipFill>
        <p:spPr bwMode="auto">
          <a:xfrm>
            <a:off x="4500562" y="500042"/>
            <a:ext cx="1924038" cy="1924039"/>
          </a:xfrm>
          <a:prstGeom prst="rect">
            <a:avLst/>
          </a:prstGeom>
          <a:noFill/>
        </p:spPr>
      </p:pic>
    </p:spTree>
    <p:custDataLst>
      <p:tags r:id="rId1"/>
    </p:custData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custDataLst>
              <p:tags r:id="rId2"/>
            </p:custData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9459"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8959DF4-AB4C-4F7D-B5C5-EFC19657F228}" type="slidenum">
              <a:rPr lang="en-US" smtClean="0">
                <a:latin typeface="Arial" pitchFamily="34" charset="0"/>
                <a:cs typeface="Arial" pitchFamily="34" charset="0"/>
              </a:rPr>
              <a:pPr/>
              <a:t>4</a:t>
            </a:fld>
            <a:endParaRPr lang="en-US">
              <a:latin typeface="Arial" pitchFamily="34" charset="0"/>
              <a:cs typeface="Arial" pitchFamily="34" charset="0"/>
            </a:endParaRPr>
          </a:p>
        </p:txBody>
      </p:sp>
      <p:sp>
        <p:nvSpPr>
          <p:cNvPr id="562185" name="Rectangle 9"/>
          <p:cNvSpPr>
            <a:spLocks noGrp="1" noChangeArrowheads="1"/>
          </p:cNvSpPr>
          <p:nvPr>
            <p:ph type="title"/>
            <p:custDataLst>
              <p:tags r:id="rId3"/>
            </p:custDataLst>
          </p:nvPr>
        </p:nvSpPr>
        <p:spPr/>
        <p:txBody>
          <a:bodyPr/>
          <a:lstStyle/>
          <a:p>
            <a:pPr eaLnBrk="1" fontAlgn="auto" hangingPunct="1">
              <a:spcAft>
                <a:spcPts val="0"/>
              </a:spcAft>
              <a:defRPr/>
            </a:pPr>
            <a:r>
              <a:rPr lang="en-US" dirty="0"/>
              <a:t>How Managers Use Budgets</a:t>
            </a:r>
          </a:p>
        </p:txBody>
      </p:sp>
    </p:spTree>
    <p:custDataLst>
      <p:tags r:id="rId1"/>
    </p:custData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custDataLst>
              <p:tags r:id="rId2"/>
            </p:custData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0484"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0F6EA07-24BE-4EC2-9D6F-0BDDA25D6DF6}" type="slidenum">
              <a:rPr lang="en-US" smtClean="0">
                <a:latin typeface="Arial" pitchFamily="34" charset="0"/>
                <a:cs typeface="Arial" pitchFamily="34" charset="0"/>
              </a:rPr>
              <a:pPr/>
              <a:t>5</a:t>
            </a:fld>
            <a:endParaRPr lang="en-US">
              <a:latin typeface="Arial" pitchFamily="34" charset="0"/>
              <a:cs typeface="Arial" pitchFamily="34" charset="0"/>
            </a:endParaRPr>
          </a:p>
        </p:txBody>
      </p:sp>
      <p:sp>
        <p:nvSpPr>
          <p:cNvPr id="5" name="Title 4"/>
          <p:cNvSpPr>
            <a:spLocks noGrp="1"/>
          </p:cNvSpPr>
          <p:nvPr>
            <p:ph type="title"/>
            <p:custDataLst>
              <p:tags r:id="rId3"/>
            </p:custDataLst>
          </p:nvPr>
        </p:nvSpPr>
        <p:spPr/>
        <p:txBody>
          <a:bodyPr/>
          <a:lstStyle/>
          <a:p>
            <a:pPr eaLnBrk="1" fontAlgn="auto" hangingPunct="1">
              <a:spcAft>
                <a:spcPts val="0"/>
              </a:spcAft>
              <a:defRPr/>
            </a:pPr>
            <a:r>
              <a:rPr lang="en-US" dirty="0"/>
              <a:t>Benefits of Budgeting</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6" name="Rectangle 8"/>
          <p:cNvSpPr>
            <a:spLocks noGrp="1" noChangeArrowheads="1"/>
          </p:cNvSpPr>
          <p:nvPr>
            <p:ph type="ctrTitle"/>
            <p:custDataLst>
              <p:tags r:id="rId2"/>
            </p:custDataLst>
          </p:nvPr>
        </p:nvSpPr>
        <p:spPr/>
        <p:txBody>
          <a:bodyPr/>
          <a:lstStyle/>
          <a:p>
            <a:pPr eaLnBrk="1" fontAlgn="auto" hangingPunct="1">
              <a:spcAft>
                <a:spcPts val="0"/>
              </a:spcAft>
              <a:defRPr/>
            </a:pPr>
            <a:r>
              <a:rPr lang="en-US" dirty="0"/>
              <a:t>Learning Objective 2</a:t>
            </a:r>
          </a:p>
        </p:txBody>
      </p:sp>
      <p:sp>
        <p:nvSpPr>
          <p:cNvPr id="21507" name="Rectangle 9"/>
          <p:cNvSpPr>
            <a:spLocks noGrp="1" noChangeArrowheads="1"/>
          </p:cNvSpPr>
          <p:nvPr>
            <p:ph type="subTitle" idx="1"/>
          </p:nvPr>
        </p:nvSpPr>
        <p:spPr>
          <a:xfrm>
            <a:off x="685800" y="3611563"/>
            <a:ext cx="7772400" cy="1200150"/>
          </a:xfrm>
        </p:spPr>
        <p:txBody>
          <a:bodyPr/>
          <a:lstStyle/>
          <a:p>
            <a:pPr marR="0" eaLnBrk="1" hangingPunct="1"/>
            <a:r>
              <a:rPr lang="en-US"/>
              <a:t>Understand the components of the master budget</a:t>
            </a:r>
          </a:p>
        </p:txBody>
      </p:sp>
    </p:spTree>
    <p:custDataLst>
      <p:tags r:id="rId1"/>
    </p:custData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US"/>
              <a:t>Set of budgeted financial statements and supporting schedules</a:t>
            </a:r>
          </a:p>
          <a:p>
            <a:pPr eaLnBrk="1" hangingPunct="1"/>
            <a:r>
              <a:rPr lang="en-US"/>
              <a:t>Three types:</a:t>
            </a:r>
          </a:p>
          <a:p>
            <a:pPr lvl="1" eaLnBrk="1" hangingPunct="1"/>
            <a:r>
              <a:rPr lang="en-US"/>
              <a:t>Operating</a:t>
            </a:r>
          </a:p>
          <a:p>
            <a:pPr lvl="1" eaLnBrk="1" hangingPunct="1"/>
            <a:r>
              <a:rPr lang="en-US"/>
              <a:t>Capital expenditures</a:t>
            </a:r>
          </a:p>
          <a:p>
            <a:pPr lvl="1" eaLnBrk="1" hangingPunct="1"/>
            <a:r>
              <a:rPr lang="en-US"/>
              <a:t>Financial</a:t>
            </a:r>
          </a:p>
        </p:txBody>
      </p:sp>
      <p:sp>
        <p:nvSpPr>
          <p:cNvPr id="22532"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9775CB3-A9CC-4E46-954E-5B06E5C7FFB7}" type="slidenum">
              <a:rPr lang="en-US" smtClean="0">
                <a:latin typeface="Arial" pitchFamily="34" charset="0"/>
                <a:cs typeface="Arial" pitchFamily="34" charset="0"/>
              </a:rPr>
              <a:pPr/>
              <a:t>7</a:t>
            </a:fld>
            <a:endParaRPr lang="en-US">
              <a:latin typeface="Arial" pitchFamily="34" charset="0"/>
              <a:cs typeface="Arial" pitchFamily="34" charset="0"/>
            </a:endParaRPr>
          </a:p>
        </p:txBody>
      </p:sp>
      <p:sp>
        <p:nvSpPr>
          <p:cNvPr id="5" name="Title 4"/>
          <p:cNvSpPr>
            <a:spLocks noGrp="1"/>
          </p:cNvSpPr>
          <p:nvPr>
            <p:ph type="title"/>
            <p:custDataLst>
              <p:tags r:id="rId2"/>
            </p:custDataLst>
          </p:nvPr>
        </p:nvSpPr>
        <p:spPr/>
        <p:txBody>
          <a:bodyPr/>
          <a:lstStyle/>
          <a:p>
            <a:pPr eaLnBrk="1" fontAlgn="auto" hangingPunct="1">
              <a:spcAft>
                <a:spcPts val="0"/>
              </a:spcAft>
              <a:defRPr/>
            </a:pPr>
            <a:r>
              <a:rPr lang="en-US" dirty="0"/>
              <a:t>Master Budget</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32" name="Rectangle 8"/>
          <p:cNvSpPr>
            <a:spLocks noGrp="1" noChangeArrowheads="1"/>
          </p:cNvSpPr>
          <p:nvPr>
            <p:ph type="title"/>
            <p:custDataLst>
              <p:tags r:id="rId2"/>
            </p:custDataLst>
          </p:nvPr>
        </p:nvSpPr>
        <p:spPr/>
        <p:txBody>
          <a:bodyPr/>
          <a:lstStyle/>
          <a:p>
            <a:pPr eaLnBrk="1" fontAlgn="auto" hangingPunct="1">
              <a:spcAft>
                <a:spcPts val="0"/>
              </a:spcAft>
              <a:defRPr/>
            </a:pPr>
            <a:r>
              <a:rPr lang="en-US" sz="4000" dirty="0"/>
              <a:t>Operating Budget</a:t>
            </a:r>
          </a:p>
        </p:txBody>
      </p:sp>
      <p:sp>
        <p:nvSpPr>
          <p:cNvPr id="702474" name="Line 1034"/>
          <p:cNvSpPr>
            <a:spLocks noChangeShapeType="1"/>
          </p:cNvSpPr>
          <p:nvPr/>
        </p:nvSpPr>
        <p:spPr bwMode="auto">
          <a:xfrm>
            <a:off x="4586288" y="1773238"/>
            <a:ext cx="0" cy="647700"/>
          </a:xfrm>
          <a:prstGeom prst="line">
            <a:avLst/>
          </a:prstGeom>
          <a:noFill/>
          <a:ln w="28575">
            <a:solidFill>
              <a:schemeClr val="accent2"/>
            </a:solidFill>
            <a:round/>
            <a:headEnd/>
            <a:tailEnd type="triangle" w="med" len="med"/>
          </a:ln>
        </p:spPr>
        <p:txBody>
          <a:bodyPr wrap="none">
            <a:spAutoFit/>
          </a:bodyPr>
          <a:lstStyle/>
          <a:p>
            <a:endParaRPr lang="en-SG"/>
          </a:p>
        </p:txBody>
      </p:sp>
      <p:sp>
        <p:nvSpPr>
          <p:cNvPr id="702478" name="Line 1038"/>
          <p:cNvSpPr>
            <a:spLocks noChangeShapeType="1"/>
          </p:cNvSpPr>
          <p:nvPr/>
        </p:nvSpPr>
        <p:spPr bwMode="auto">
          <a:xfrm>
            <a:off x="4586288" y="4930775"/>
            <a:ext cx="0" cy="647700"/>
          </a:xfrm>
          <a:prstGeom prst="line">
            <a:avLst/>
          </a:prstGeom>
          <a:noFill/>
          <a:ln w="28575">
            <a:solidFill>
              <a:schemeClr val="accent2"/>
            </a:solidFill>
            <a:round/>
            <a:headEnd/>
            <a:tailEnd type="triangle" w="med" len="med"/>
          </a:ln>
        </p:spPr>
        <p:txBody>
          <a:bodyPr>
            <a:spAutoFit/>
          </a:bodyPr>
          <a:lstStyle/>
          <a:p>
            <a:endParaRPr lang="en-SG"/>
          </a:p>
        </p:txBody>
      </p:sp>
      <p:sp>
        <p:nvSpPr>
          <p:cNvPr id="702473" name="Rectangle 1033"/>
          <p:cNvSpPr>
            <a:spLocks noChangeArrowheads="1"/>
          </p:cNvSpPr>
          <p:nvPr/>
        </p:nvSpPr>
        <p:spPr bwMode="auto">
          <a:xfrm>
            <a:off x="3228975" y="1412875"/>
            <a:ext cx="2689225" cy="469900"/>
          </a:xfrm>
          <a:prstGeom prst="rect">
            <a:avLst/>
          </a:prstGeom>
          <a:solidFill>
            <a:schemeClr val="accent4"/>
          </a:solidFill>
          <a:ln w="12700">
            <a:solidFill>
              <a:schemeClr val="tx1"/>
            </a:solidFill>
            <a:miter lim="800000"/>
            <a:headEnd/>
            <a:tailEnd/>
          </a:ln>
          <a:effectLst/>
        </p:spPr>
        <p:txBody>
          <a:bodyPr anchor="ctr">
            <a:spAutoFit/>
          </a:bodyPr>
          <a:lstStyle/>
          <a:p>
            <a:pPr algn="ctr">
              <a:defRPr/>
            </a:pPr>
            <a:r>
              <a:rPr lang="en-US" sz="2400" b="1" dirty="0">
                <a:solidFill>
                  <a:schemeClr val="bg1"/>
                </a:solidFill>
                <a:latin typeface="Arial" charset="0"/>
                <a:cs typeface="Arial" charset="0"/>
              </a:rPr>
              <a:t>Sales budget</a:t>
            </a:r>
          </a:p>
        </p:txBody>
      </p:sp>
      <p:sp>
        <p:nvSpPr>
          <p:cNvPr id="702476" name="Line 1036"/>
          <p:cNvSpPr>
            <a:spLocks noChangeShapeType="1"/>
          </p:cNvSpPr>
          <p:nvPr/>
        </p:nvSpPr>
        <p:spPr bwMode="auto">
          <a:xfrm>
            <a:off x="4586288" y="3502025"/>
            <a:ext cx="0" cy="647700"/>
          </a:xfrm>
          <a:prstGeom prst="line">
            <a:avLst/>
          </a:prstGeom>
          <a:noFill/>
          <a:ln w="28575">
            <a:solidFill>
              <a:schemeClr val="accent2"/>
            </a:solidFill>
            <a:round/>
            <a:headEnd/>
            <a:tailEnd type="triangle" w="med" len="med"/>
          </a:ln>
        </p:spPr>
        <p:txBody>
          <a:bodyPr>
            <a:spAutoFit/>
          </a:bodyPr>
          <a:lstStyle/>
          <a:p>
            <a:endParaRPr lang="en-SG"/>
          </a:p>
        </p:txBody>
      </p:sp>
      <p:sp>
        <p:nvSpPr>
          <p:cNvPr id="702477" name="Rectangle 1037"/>
          <p:cNvSpPr>
            <a:spLocks noChangeArrowheads="1"/>
          </p:cNvSpPr>
          <p:nvPr/>
        </p:nvSpPr>
        <p:spPr bwMode="auto">
          <a:xfrm>
            <a:off x="3206750" y="4197350"/>
            <a:ext cx="2732088" cy="835025"/>
          </a:xfrm>
          <a:prstGeom prst="rect">
            <a:avLst/>
          </a:prstGeom>
          <a:solidFill>
            <a:srgbClr val="00B050"/>
          </a:solidFill>
          <a:ln w="12700">
            <a:solidFill>
              <a:schemeClr val="tx1"/>
            </a:solidFill>
            <a:miter lim="800000"/>
            <a:headEnd/>
            <a:tailEnd/>
          </a:ln>
        </p:spPr>
        <p:txBody>
          <a:bodyPr anchor="ctr">
            <a:spAutoFit/>
          </a:bodyPr>
          <a:lstStyle/>
          <a:p>
            <a:pPr algn="ctr"/>
            <a:r>
              <a:rPr lang="en-US" sz="2400" b="1">
                <a:solidFill>
                  <a:schemeClr val="bg1"/>
                </a:solidFill>
              </a:rPr>
              <a:t>Operating expenses budget</a:t>
            </a:r>
          </a:p>
        </p:txBody>
      </p:sp>
      <p:sp>
        <p:nvSpPr>
          <p:cNvPr id="702479" name="Rectangle 1039"/>
          <p:cNvSpPr>
            <a:spLocks noChangeArrowheads="1"/>
          </p:cNvSpPr>
          <p:nvPr/>
        </p:nvSpPr>
        <p:spPr bwMode="auto">
          <a:xfrm>
            <a:off x="3206750" y="2439988"/>
            <a:ext cx="2732088" cy="1200150"/>
          </a:xfrm>
          <a:prstGeom prst="rect">
            <a:avLst/>
          </a:prstGeom>
          <a:solidFill>
            <a:srgbClr val="6600CC"/>
          </a:solidFill>
          <a:ln w="12700">
            <a:solidFill>
              <a:schemeClr val="tx1"/>
            </a:solidFill>
            <a:miter lim="800000"/>
            <a:headEnd/>
            <a:tailEnd/>
          </a:ln>
        </p:spPr>
        <p:txBody>
          <a:bodyPr anchor="ctr">
            <a:spAutoFit/>
          </a:bodyPr>
          <a:lstStyle/>
          <a:p>
            <a:pPr algn="ctr"/>
            <a:r>
              <a:rPr lang="en-US" sz="2400" b="1">
                <a:solidFill>
                  <a:schemeClr val="bg1"/>
                </a:solidFill>
              </a:rPr>
              <a:t>Purchases and cost of goods sold budget</a:t>
            </a:r>
          </a:p>
        </p:txBody>
      </p:sp>
      <p:sp>
        <p:nvSpPr>
          <p:cNvPr id="702481" name="Rectangle 1041"/>
          <p:cNvSpPr>
            <a:spLocks noChangeArrowheads="1"/>
          </p:cNvSpPr>
          <p:nvPr/>
        </p:nvSpPr>
        <p:spPr bwMode="auto">
          <a:xfrm>
            <a:off x="827088" y="2570163"/>
            <a:ext cx="1657350" cy="835025"/>
          </a:xfrm>
          <a:prstGeom prst="rect">
            <a:avLst/>
          </a:prstGeom>
          <a:solidFill>
            <a:schemeClr val="accent3">
              <a:lumMod val="60000"/>
              <a:lumOff val="40000"/>
            </a:schemeClr>
          </a:solidFill>
          <a:ln w="12700">
            <a:solidFill>
              <a:schemeClr val="tx1"/>
            </a:solidFill>
            <a:miter lim="800000"/>
            <a:headEnd/>
            <a:tailEnd/>
          </a:ln>
          <a:effectLst/>
        </p:spPr>
        <p:txBody>
          <a:bodyPr anchor="ctr">
            <a:spAutoFit/>
          </a:bodyPr>
          <a:lstStyle/>
          <a:p>
            <a:pPr algn="ctr">
              <a:defRPr/>
            </a:pPr>
            <a:r>
              <a:rPr lang="en-US" sz="2400" b="1" dirty="0">
                <a:latin typeface="Arial" charset="0"/>
                <a:cs typeface="Arial" charset="0"/>
              </a:rPr>
              <a:t>Inventory</a:t>
            </a:r>
            <a:br>
              <a:rPr lang="en-US" sz="2400" b="1" dirty="0">
                <a:latin typeface="Arial" charset="0"/>
                <a:cs typeface="Arial" charset="0"/>
              </a:rPr>
            </a:br>
            <a:r>
              <a:rPr lang="en-US" sz="2400" b="1" dirty="0">
                <a:latin typeface="Arial" charset="0"/>
                <a:cs typeface="Arial" charset="0"/>
              </a:rPr>
              <a:t> budget</a:t>
            </a:r>
          </a:p>
        </p:txBody>
      </p:sp>
      <p:sp>
        <p:nvSpPr>
          <p:cNvPr id="702482" name="Line 1042"/>
          <p:cNvSpPr>
            <a:spLocks noChangeShapeType="1"/>
          </p:cNvSpPr>
          <p:nvPr/>
        </p:nvSpPr>
        <p:spPr bwMode="auto">
          <a:xfrm rot="5400000">
            <a:off x="2808288" y="2678113"/>
            <a:ext cx="0" cy="647700"/>
          </a:xfrm>
          <a:prstGeom prst="line">
            <a:avLst/>
          </a:prstGeom>
          <a:noFill/>
          <a:ln w="28575">
            <a:solidFill>
              <a:schemeClr val="accent2"/>
            </a:solidFill>
            <a:round/>
            <a:headEnd type="triangle" w="med" len="med"/>
            <a:tailEnd/>
          </a:ln>
        </p:spPr>
        <p:txBody>
          <a:bodyPr>
            <a:spAutoFit/>
          </a:bodyPr>
          <a:lstStyle/>
          <a:p>
            <a:endParaRPr lang="en-SG"/>
          </a:p>
        </p:txBody>
      </p:sp>
      <p:sp>
        <p:nvSpPr>
          <p:cNvPr id="702483" name="Rectangle 1043"/>
          <p:cNvSpPr>
            <a:spLocks noChangeArrowheads="1"/>
          </p:cNvSpPr>
          <p:nvPr/>
        </p:nvSpPr>
        <p:spPr bwMode="auto">
          <a:xfrm>
            <a:off x="3059113" y="5589588"/>
            <a:ext cx="3094037" cy="835025"/>
          </a:xfrm>
          <a:prstGeom prst="rect">
            <a:avLst/>
          </a:prstGeom>
          <a:solidFill>
            <a:schemeClr val="accent4">
              <a:lumMod val="60000"/>
              <a:lumOff val="40000"/>
            </a:schemeClr>
          </a:solidFill>
          <a:ln w="12700">
            <a:solidFill>
              <a:schemeClr val="tx1"/>
            </a:solidFill>
            <a:miter lim="800000"/>
            <a:headEnd/>
            <a:tailEnd/>
          </a:ln>
          <a:effectLst/>
        </p:spPr>
        <p:txBody>
          <a:bodyPr anchor="ctr">
            <a:spAutoFit/>
          </a:bodyPr>
          <a:lstStyle/>
          <a:p>
            <a:pPr algn="ctr">
              <a:defRPr/>
            </a:pPr>
            <a:r>
              <a:rPr lang="en-US" sz="2400" b="1" dirty="0">
                <a:solidFill>
                  <a:schemeClr val="bg1"/>
                </a:solidFill>
                <a:latin typeface="Arial" charset="0"/>
                <a:cs typeface="Arial" charset="0"/>
              </a:rPr>
              <a:t>Budgeted income statement</a:t>
            </a:r>
          </a:p>
        </p:txBody>
      </p:sp>
      <p:sp>
        <p:nvSpPr>
          <p:cNvPr id="23565" name="Slide Number Placeholder 3"/>
          <p:cNvSpPr>
            <a:spLocks noGrp="1"/>
          </p:cNvSpPr>
          <p:nvPr>
            <p:ph type="sldNum" sz="quarter" idx="10"/>
          </p:nvPr>
        </p:nvSpPr>
        <p:spPr bwMode="auto">
          <a:xfrm>
            <a:off x="8647113" y="6500813"/>
            <a:ext cx="366712" cy="273050"/>
          </a:xfrm>
          <a:noFill/>
          <a:ln>
            <a:miter lim="800000"/>
            <a:headEnd/>
            <a:tailEnd/>
          </a:ln>
        </p:spPr>
        <p:txBody>
          <a:bodyPr wrap="square" lIns="91440" tIns="45720" rIns="91440" bIns="45720" numCol="1" anchorCtr="0" compatLnSpc="1">
            <a:prstTxWarp prst="textNoShape">
              <a:avLst/>
            </a:prstTxWarp>
          </a:bodyPr>
          <a:lstStyle/>
          <a:p>
            <a:fld id="{C5602AA8-1877-409D-95FC-95EAAF7968A2}" type="slidenum">
              <a:rPr lang="en-US" smtClean="0">
                <a:latin typeface="Arial" pitchFamily="34" charset="0"/>
                <a:cs typeface="Arial" pitchFamily="34" charset="0"/>
              </a:rPr>
              <a:pPr/>
              <a:t>8</a:t>
            </a:fld>
            <a:endParaRPr lang="en-US">
              <a:latin typeface="Arial" pitchFamily="34" charset="0"/>
              <a:cs typeface="Arial" pitchFamily="34" charset="0"/>
            </a:endParaRPr>
          </a:p>
        </p:txBody>
      </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02473"/>
                                        </p:tgtEl>
                                        <p:attrNameLst>
                                          <p:attrName>style.visibility</p:attrName>
                                        </p:attrNameLst>
                                      </p:cBhvr>
                                      <p:to>
                                        <p:strVal val="visible"/>
                                      </p:to>
                                    </p:set>
                                    <p:animEffect transition="in" filter="wipe(up)">
                                      <p:cBhvr>
                                        <p:cTn id="7" dur="500"/>
                                        <p:tgtEl>
                                          <p:spTgt spid="7024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02474"/>
                                        </p:tgtEl>
                                        <p:attrNameLst>
                                          <p:attrName>style.visibility</p:attrName>
                                        </p:attrNameLst>
                                      </p:cBhvr>
                                      <p:to>
                                        <p:strVal val="visible"/>
                                      </p:to>
                                    </p:set>
                                    <p:animEffect transition="in" filter="wipe(up)">
                                      <p:cBhvr>
                                        <p:cTn id="12" dur="500"/>
                                        <p:tgtEl>
                                          <p:spTgt spid="702474"/>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702479"/>
                                        </p:tgtEl>
                                        <p:attrNameLst>
                                          <p:attrName>style.visibility</p:attrName>
                                        </p:attrNameLst>
                                      </p:cBhvr>
                                      <p:to>
                                        <p:strVal val="visible"/>
                                      </p:to>
                                    </p:set>
                                    <p:animEffect transition="in" filter="wipe(up)">
                                      <p:cBhvr>
                                        <p:cTn id="16" dur="500"/>
                                        <p:tgtEl>
                                          <p:spTgt spid="70247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02481"/>
                                        </p:tgtEl>
                                        <p:attrNameLst>
                                          <p:attrName>style.visibility</p:attrName>
                                        </p:attrNameLst>
                                      </p:cBhvr>
                                      <p:to>
                                        <p:strVal val="visible"/>
                                      </p:to>
                                    </p:set>
                                    <p:animEffect transition="in" filter="wipe(left)">
                                      <p:cBhvr>
                                        <p:cTn id="21" dur="500"/>
                                        <p:tgtEl>
                                          <p:spTgt spid="702481"/>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02482"/>
                                        </p:tgtEl>
                                        <p:attrNameLst>
                                          <p:attrName>style.visibility</p:attrName>
                                        </p:attrNameLst>
                                      </p:cBhvr>
                                      <p:to>
                                        <p:strVal val="visible"/>
                                      </p:to>
                                    </p:set>
                                    <p:animEffect transition="in" filter="wipe(left)">
                                      <p:cBhvr>
                                        <p:cTn id="25" dur="500"/>
                                        <p:tgtEl>
                                          <p:spTgt spid="70248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702476"/>
                                        </p:tgtEl>
                                        <p:attrNameLst>
                                          <p:attrName>style.visibility</p:attrName>
                                        </p:attrNameLst>
                                      </p:cBhvr>
                                      <p:to>
                                        <p:strVal val="visible"/>
                                      </p:to>
                                    </p:set>
                                    <p:animEffect transition="in" filter="wipe(up)">
                                      <p:cBhvr>
                                        <p:cTn id="30" dur="500"/>
                                        <p:tgtEl>
                                          <p:spTgt spid="702476"/>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702477"/>
                                        </p:tgtEl>
                                        <p:attrNameLst>
                                          <p:attrName>style.visibility</p:attrName>
                                        </p:attrNameLst>
                                      </p:cBhvr>
                                      <p:to>
                                        <p:strVal val="visible"/>
                                      </p:to>
                                    </p:set>
                                    <p:animEffect transition="in" filter="wipe(up)">
                                      <p:cBhvr>
                                        <p:cTn id="34" dur="500"/>
                                        <p:tgtEl>
                                          <p:spTgt spid="70247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02478"/>
                                        </p:tgtEl>
                                        <p:attrNameLst>
                                          <p:attrName>style.visibility</p:attrName>
                                        </p:attrNameLst>
                                      </p:cBhvr>
                                      <p:to>
                                        <p:strVal val="visible"/>
                                      </p:to>
                                    </p:set>
                                    <p:animEffect transition="in" filter="wipe(up)">
                                      <p:cBhvr>
                                        <p:cTn id="39" dur="500"/>
                                        <p:tgtEl>
                                          <p:spTgt spid="702478"/>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702483"/>
                                        </p:tgtEl>
                                        <p:attrNameLst>
                                          <p:attrName>style.visibility</p:attrName>
                                        </p:attrNameLst>
                                      </p:cBhvr>
                                      <p:to>
                                        <p:strVal val="visible"/>
                                      </p:to>
                                    </p:set>
                                    <p:animEffect transition="in" filter="wipe(up)">
                                      <p:cBhvr>
                                        <p:cTn id="43" dur="500"/>
                                        <p:tgtEl>
                                          <p:spTgt spid="702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74" grpId="0" animBg="1"/>
      <p:bldP spid="702478" grpId="0" animBg="1"/>
      <p:bldP spid="702473" grpId="0" animBg="1"/>
      <p:bldP spid="702476" grpId="0" animBg="1"/>
      <p:bldP spid="702477" grpId="0" animBg="1"/>
      <p:bldP spid="702479" grpId="0" animBg="1"/>
      <p:bldP spid="702481" grpId="0" animBg="1"/>
      <p:bldP spid="702482" grpId="0" animBg="1"/>
      <p:bldP spid="7024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custDataLst>
              <p:tags r:id="rId2"/>
            </p:custDataLst>
          </p:nvPr>
        </p:nvSpPr>
        <p:spPr/>
        <p:txBody>
          <a:bodyPr>
            <a:normAutofit fontScale="90000"/>
          </a:bodyPr>
          <a:lstStyle/>
          <a:p>
            <a:pPr eaLnBrk="1" fontAlgn="auto" hangingPunct="1">
              <a:spcAft>
                <a:spcPts val="0"/>
              </a:spcAft>
              <a:defRPr/>
            </a:pPr>
            <a:r>
              <a:rPr lang="en-US" dirty="0"/>
              <a:t>Capital Expenditures and Financial Budgets</a:t>
            </a:r>
          </a:p>
        </p:txBody>
      </p:sp>
      <p:sp>
        <p:nvSpPr>
          <p:cNvPr id="24579" name="Slide Number Placeholder 3"/>
          <p:cNvSpPr>
            <a:spLocks noGrp="1"/>
          </p:cNvSpPr>
          <p:nvPr>
            <p:ph type="sldNum" sz="quarter" idx="10"/>
          </p:nvPr>
        </p:nvSpPr>
        <p:spPr bwMode="auto">
          <a:xfrm>
            <a:off x="8429625" y="6357938"/>
            <a:ext cx="500063" cy="357187"/>
          </a:xfrm>
          <a:noFill/>
          <a:ln>
            <a:miter lim="800000"/>
            <a:headEnd/>
            <a:tailEnd/>
          </a:ln>
        </p:spPr>
        <p:txBody>
          <a:bodyPr wrap="square" lIns="91440" tIns="45720" rIns="91440" bIns="45720" numCol="1" anchorCtr="0" compatLnSpc="1">
            <a:prstTxWarp prst="textNoShape">
              <a:avLst/>
            </a:prstTxWarp>
          </a:bodyPr>
          <a:lstStyle/>
          <a:p>
            <a:pPr algn="ctr"/>
            <a:fld id="{8F98F573-F2C8-41AC-A23E-60B12F313343}" type="slidenum">
              <a:rPr lang="en-US" smtClean="0">
                <a:latin typeface="Arial" pitchFamily="34" charset="0"/>
                <a:cs typeface="Arial" pitchFamily="34" charset="0"/>
              </a:rPr>
              <a:pPr algn="ctr"/>
              <a:t>9</a:t>
            </a:fld>
            <a:endParaRPr lang="en-US">
              <a:latin typeface="Arial" pitchFamily="34" charset="0"/>
              <a:cs typeface="Arial" pitchFamily="34" charset="0"/>
            </a:endParaRPr>
          </a:p>
        </p:txBody>
      </p:sp>
      <p:sp>
        <p:nvSpPr>
          <p:cNvPr id="753690" name="Rectangle 26"/>
          <p:cNvSpPr>
            <a:spLocks noChangeArrowheads="1"/>
          </p:cNvSpPr>
          <p:nvPr/>
        </p:nvSpPr>
        <p:spPr bwMode="auto">
          <a:xfrm>
            <a:off x="2051050" y="1412875"/>
            <a:ext cx="2951163" cy="835025"/>
          </a:xfrm>
          <a:prstGeom prst="rect">
            <a:avLst/>
          </a:prstGeom>
          <a:solidFill>
            <a:schemeClr val="accent4">
              <a:lumMod val="60000"/>
              <a:lumOff val="40000"/>
            </a:schemeClr>
          </a:solidFill>
          <a:ln w="12700">
            <a:solidFill>
              <a:schemeClr val="tx1"/>
            </a:solidFill>
            <a:miter lim="800000"/>
            <a:headEnd/>
            <a:tailEnd/>
          </a:ln>
          <a:effectLst/>
        </p:spPr>
        <p:txBody>
          <a:bodyPr anchor="ctr">
            <a:spAutoFit/>
          </a:bodyPr>
          <a:lstStyle/>
          <a:p>
            <a:pPr algn="ctr">
              <a:defRPr/>
            </a:pPr>
            <a:r>
              <a:rPr lang="en-US" sz="2400" b="1" dirty="0">
                <a:solidFill>
                  <a:schemeClr val="bg1"/>
                </a:solidFill>
                <a:latin typeface="Arial" charset="0"/>
                <a:cs typeface="Arial" charset="0"/>
              </a:rPr>
              <a:t>Budgeted income statement</a:t>
            </a:r>
          </a:p>
        </p:txBody>
      </p:sp>
      <p:sp>
        <p:nvSpPr>
          <p:cNvPr id="753693" name="Line 29"/>
          <p:cNvSpPr>
            <a:spLocks noChangeShapeType="1"/>
          </p:cNvSpPr>
          <p:nvPr/>
        </p:nvSpPr>
        <p:spPr bwMode="auto">
          <a:xfrm rot="16200000" flipH="1">
            <a:off x="2519363" y="4462463"/>
            <a:ext cx="0" cy="647700"/>
          </a:xfrm>
          <a:prstGeom prst="line">
            <a:avLst/>
          </a:prstGeom>
          <a:noFill/>
          <a:ln w="28575">
            <a:solidFill>
              <a:schemeClr val="accent2"/>
            </a:solidFill>
            <a:round/>
            <a:headEnd/>
            <a:tailEnd type="triangle" w="med" len="med"/>
          </a:ln>
        </p:spPr>
        <p:txBody>
          <a:bodyPr>
            <a:spAutoFit/>
          </a:bodyPr>
          <a:lstStyle/>
          <a:p>
            <a:endParaRPr lang="en-SG"/>
          </a:p>
        </p:txBody>
      </p:sp>
      <p:sp>
        <p:nvSpPr>
          <p:cNvPr id="753694" name="Line 30"/>
          <p:cNvSpPr>
            <a:spLocks noChangeShapeType="1"/>
          </p:cNvSpPr>
          <p:nvPr/>
        </p:nvSpPr>
        <p:spPr bwMode="auto">
          <a:xfrm rot="16200000" flipH="1">
            <a:off x="4391025" y="4475163"/>
            <a:ext cx="0" cy="647700"/>
          </a:xfrm>
          <a:prstGeom prst="line">
            <a:avLst/>
          </a:prstGeom>
          <a:noFill/>
          <a:ln w="28575">
            <a:solidFill>
              <a:schemeClr val="accent2"/>
            </a:solidFill>
            <a:round/>
            <a:headEnd/>
            <a:tailEnd type="triangle" w="med" len="med"/>
          </a:ln>
        </p:spPr>
        <p:txBody>
          <a:bodyPr>
            <a:spAutoFit/>
          </a:bodyPr>
          <a:lstStyle/>
          <a:p>
            <a:endParaRPr lang="en-SG"/>
          </a:p>
        </p:txBody>
      </p:sp>
      <p:sp>
        <p:nvSpPr>
          <p:cNvPr id="753695" name="Line 31"/>
          <p:cNvSpPr>
            <a:spLocks noChangeShapeType="1"/>
          </p:cNvSpPr>
          <p:nvPr/>
        </p:nvSpPr>
        <p:spPr bwMode="auto">
          <a:xfrm rot="16200000" flipH="1">
            <a:off x="6553200" y="4475163"/>
            <a:ext cx="0" cy="647700"/>
          </a:xfrm>
          <a:prstGeom prst="line">
            <a:avLst/>
          </a:prstGeom>
          <a:noFill/>
          <a:ln w="28575">
            <a:solidFill>
              <a:schemeClr val="accent2"/>
            </a:solidFill>
            <a:round/>
            <a:headEnd/>
            <a:tailEnd type="triangle" w="med" len="med"/>
          </a:ln>
        </p:spPr>
        <p:txBody>
          <a:bodyPr>
            <a:spAutoFit/>
          </a:bodyPr>
          <a:lstStyle/>
          <a:p>
            <a:endParaRPr lang="en-SG"/>
          </a:p>
        </p:txBody>
      </p:sp>
      <p:sp>
        <p:nvSpPr>
          <p:cNvPr id="753696" name="Rectangle 32"/>
          <p:cNvSpPr>
            <a:spLocks noChangeArrowheads="1"/>
          </p:cNvSpPr>
          <p:nvPr/>
        </p:nvSpPr>
        <p:spPr bwMode="auto">
          <a:xfrm>
            <a:off x="2868613" y="4151313"/>
            <a:ext cx="1363662" cy="1200150"/>
          </a:xfrm>
          <a:prstGeom prst="rect">
            <a:avLst/>
          </a:prstGeom>
          <a:solidFill>
            <a:schemeClr val="accent1"/>
          </a:solidFill>
          <a:ln w="12700">
            <a:solidFill>
              <a:schemeClr val="tx1"/>
            </a:solidFill>
            <a:miter lim="800000"/>
            <a:headEnd/>
            <a:tailEnd/>
          </a:ln>
        </p:spPr>
        <p:txBody>
          <a:bodyPr anchor="ctr">
            <a:spAutoFit/>
          </a:bodyPr>
          <a:lstStyle/>
          <a:p>
            <a:pPr algn="ctr"/>
            <a:r>
              <a:rPr lang="en-US" sz="2400" b="1">
                <a:solidFill>
                  <a:schemeClr val="bg1"/>
                </a:solidFill>
              </a:rPr>
              <a:t>Cash </a:t>
            </a:r>
            <a:br>
              <a:rPr lang="en-US" sz="2400" b="1">
                <a:solidFill>
                  <a:schemeClr val="bg1"/>
                </a:solidFill>
              </a:rPr>
            </a:br>
            <a:r>
              <a:rPr lang="en-US" sz="2400" b="1">
                <a:solidFill>
                  <a:schemeClr val="bg1"/>
                </a:solidFill>
              </a:rPr>
              <a:t>budget</a:t>
            </a:r>
          </a:p>
          <a:p>
            <a:pPr algn="ctr"/>
            <a:endParaRPr lang="en-US" sz="2400" b="1">
              <a:solidFill>
                <a:schemeClr val="bg1"/>
              </a:solidFill>
            </a:endParaRPr>
          </a:p>
        </p:txBody>
      </p:sp>
      <p:sp>
        <p:nvSpPr>
          <p:cNvPr id="753697" name="Rectangle 33"/>
          <p:cNvSpPr>
            <a:spLocks noChangeArrowheads="1"/>
          </p:cNvSpPr>
          <p:nvPr/>
        </p:nvSpPr>
        <p:spPr bwMode="auto">
          <a:xfrm>
            <a:off x="4689475" y="4151313"/>
            <a:ext cx="1730375" cy="1200150"/>
          </a:xfrm>
          <a:prstGeom prst="rect">
            <a:avLst/>
          </a:prstGeom>
          <a:solidFill>
            <a:schemeClr val="accent1"/>
          </a:solidFill>
          <a:ln w="12700">
            <a:solidFill>
              <a:schemeClr val="tx1"/>
            </a:solidFill>
            <a:miter lim="800000"/>
            <a:headEnd/>
            <a:tailEnd/>
          </a:ln>
        </p:spPr>
        <p:txBody>
          <a:bodyPr anchor="ctr">
            <a:spAutoFit/>
          </a:bodyPr>
          <a:lstStyle/>
          <a:p>
            <a:pPr algn="ctr"/>
            <a:r>
              <a:rPr lang="en-US" sz="2400" b="1">
                <a:solidFill>
                  <a:schemeClr val="bg1"/>
                </a:solidFill>
              </a:rPr>
              <a:t>Budgeted balance </a:t>
            </a:r>
            <a:br>
              <a:rPr lang="en-US" sz="2400" b="1">
                <a:solidFill>
                  <a:schemeClr val="bg1"/>
                </a:solidFill>
              </a:rPr>
            </a:br>
            <a:r>
              <a:rPr lang="en-US" sz="2400" b="1">
                <a:solidFill>
                  <a:schemeClr val="bg1"/>
                </a:solidFill>
              </a:rPr>
              <a:t>sheet</a:t>
            </a:r>
          </a:p>
        </p:txBody>
      </p:sp>
      <p:sp>
        <p:nvSpPr>
          <p:cNvPr id="753698" name="Rectangle 34"/>
          <p:cNvSpPr>
            <a:spLocks noChangeArrowheads="1"/>
          </p:cNvSpPr>
          <p:nvPr/>
        </p:nvSpPr>
        <p:spPr bwMode="auto">
          <a:xfrm>
            <a:off x="6877050" y="4151313"/>
            <a:ext cx="2160588" cy="1200150"/>
          </a:xfrm>
          <a:prstGeom prst="rect">
            <a:avLst/>
          </a:prstGeom>
          <a:solidFill>
            <a:schemeClr val="accent1"/>
          </a:solidFill>
          <a:ln w="12700">
            <a:solidFill>
              <a:schemeClr val="tx1"/>
            </a:solidFill>
            <a:miter lim="800000"/>
            <a:headEnd/>
            <a:tailEnd/>
          </a:ln>
        </p:spPr>
        <p:txBody>
          <a:bodyPr anchor="ctr">
            <a:spAutoFit/>
          </a:bodyPr>
          <a:lstStyle/>
          <a:p>
            <a:pPr algn="ctr"/>
            <a:r>
              <a:rPr lang="en-US" sz="2400" b="1">
                <a:solidFill>
                  <a:schemeClr val="bg1"/>
                </a:solidFill>
              </a:rPr>
              <a:t>Budgeted statement of cash flows</a:t>
            </a:r>
          </a:p>
        </p:txBody>
      </p:sp>
      <p:sp>
        <p:nvSpPr>
          <p:cNvPr id="753699" name="Rectangle 35"/>
          <p:cNvSpPr>
            <a:spLocks noChangeArrowheads="1"/>
          </p:cNvSpPr>
          <p:nvPr/>
        </p:nvSpPr>
        <p:spPr bwMode="auto">
          <a:xfrm>
            <a:off x="112713" y="4151313"/>
            <a:ext cx="2298700" cy="1200150"/>
          </a:xfrm>
          <a:prstGeom prst="rect">
            <a:avLst/>
          </a:prstGeom>
          <a:solidFill>
            <a:schemeClr val="accent1"/>
          </a:solidFill>
          <a:ln w="12700">
            <a:solidFill>
              <a:schemeClr val="tx1"/>
            </a:solidFill>
            <a:miter lim="800000"/>
            <a:headEnd/>
            <a:tailEnd/>
          </a:ln>
        </p:spPr>
        <p:txBody>
          <a:bodyPr anchor="ctr">
            <a:spAutoFit/>
          </a:bodyPr>
          <a:lstStyle/>
          <a:p>
            <a:pPr algn="ctr"/>
            <a:r>
              <a:rPr lang="en-US" sz="2400" b="1">
                <a:solidFill>
                  <a:schemeClr val="bg1"/>
                </a:solidFill>
              </a:rPr>
              <a:t>Capital expenditures budget</a:t>
            </a:r>
          </a:p>
        </p:txBody>
      </p:sp>
      <p:sp>
        <p:nvSpPr>
          <p:cNvPr id="753703" name="Text Box 39"/>
          <p:cNvSpPr txBox="1">
            <a:spLocks noChangeArrowheads="1"/>
          </p:cNvSpPr>
          <p:nvPr/>
        </p:nvSpPr>
        <p:spPr bwMode="auto">
          <a:xfrm>
            <a:off x="4572000" y="5876925"/>
            <a:ext cx="3071813" cy="457200"/>
          </a:xfrm>
          <a:prstGeom prst="rect">
            <a:avLst/>
          </a:prstGeom>
          <a:noFill/>
          <a:ln w="12700">
            <a:noFill/>
            <a:miter lim="800000"/>
            <a:headEnd/>
            <a:tailEnd/>
          </a:ln>
        </p:spPr>
        <p:txBody>
          <a:bodyPr>
            <a:spAutoFit/>
          </a:bodyPr>
          <a:lstStyle/>
          <a:p>
            <a:r>
              <a:rPr lang="en-US" sz="2400" b="1"/>
              <a:t>Financial budget</a:t>
            </a:r>
          </a:p>
        </p:txBody>
      </p:sp>
      <p:sp>
        <p:nvSpPr>
          <p:cNvPr id="753704" name="AutoShape 40"/>
          <p:cNvSpPr>
            <a:spLocks/>
          </p:cNvSpPr>
          <p:nvPr/>
        </p:nvSpPr>
        <p:spPr bwMode="auto">
          <a:xfrm rot="5400000">
            <a:off x="5653087" y="3284538"/>
            <a:ext cx="430213" cy="4751388"/>
          </a:xfrm>
          <a:prstGeom prst="rightBrace">
            <a:avLst>
              <a:gd name="adj1" fmla="val 92036"/>
              <a:gd name="adj2" fmla="val 50000"/>
            </a:avLst>
          </a:prstGeom>
          <a:noFill/>
          <a:ln w="28575">
            <a:solidFill>
              <a:schemeClr val="accent2"/>
            </a:solidFill>
            <a:round/>
            <a:headEnd/>
            <a:tailEnd/>
          </a:ln>
        </p:spPr>
        <p:txBody>
          <a:bodyPr anchor="ctr">
            <a:spAutoFit/>
          </a:bodyPr>
          <a:lstStyle/>
          <a:p>
            <a:endParaRPr lang="en-US"/>
          </a:p>
        </p:txBody>
      </p:sp>
      <p:grpSp>
        <p:nvGrpSpPr>
          <p:cNvPr id="2" name="Group 47"/>
          <p:cNvGrpSpPr>
            <a:grpSpLocks/>
          </p:cNvGrpSpPr>
          <p:nvPr/>
        </p:nvGrpSpPr>
        <p:grpSpPr bwMode="auto">
          <a:xfrm>
            <a:off x="1258888" y="3068638"/>
            <a:ext cx="4321175" cy="936625"/>
            <a:chOff x="793" y="1979"/>
            <a:chExt cx="2722" cy="590"/>
          </a:xfrm>
        </p:grpSpPr>
        <p:sp>
          <p:nvSpPr>
            <p:cNvPr id="24593" name="Line 28"/>
            <p:cNvSpPr>
              <a:spLocks noChangeShapeType="1"/>
            </p:cNvSpPr>
            <p:nvPr/>
          </p:nvSpPr>
          <p:spPr bwMode="auto">
            <a:xfrm flipH="1">
              <a:off x="3515" y="1980"/>
              <a:ext cx="0" cy="589"/>
            </a:xfrm>
            <a:prstGeom prst="line">
              <a:avLst/>
            </a:prstGeom>
            <a:noFill/>
            <a:ln w="28575">
              <a:solidFill>
                <a:schemeClr val="accent2"/>
              </a:solidFill>
              <a:round/>
              <a:headEnd/>
              <a:tailEnd type="triangle" w="med" len="med"/>
            </a:ln>
          </p:spPr>
          <p:txBody>
            <a:bodyPr>
              <a:spAutoFit/>
            </a:bodyPr>
            <a:lstStyle/>
            <a:p>
              <a:endParaRPr lang="en-SG"/>
            </a:p>
          </p:txBody>
        </p:sp>
        <p:sp>
          <p:nvSpPr>
            <p:cNvPr id="24594" name="Line 38"/>
            <p:cNvSpPr>
              <a:spLocks noChangeShapeType="1"/>
            </p:cNvSpPr>
            <p:nvPr/>
          </p:nvSpPr>
          <p:spPr bwMode="auto">
            <a:xfrm flipH="1">
              <a:off x="793" y="1980"/>
              <a:ext cx="0" cy="589"/>
            </a:xfrm>
            <a:prstGeom prst="line">
              <a:avLst/>
            </a:prstGeom>
            <a:noFill/>
            <a:ln w="28575">
              <a:solidFill>
                <a:schemeClr val="accent2"/>
              </a:solidFill>
              <a:round/>
              <a:headEnd/>
              <a:tailEnd type="triangle" w="med" len="med"/>
            </a:ln>
          </p:spPr>
          <p:txBody>
            <a:bodyPr>
              <a:spAutoFit/>
            </a:bodyPr>
            <a:lstStyle/>
            <a:p>
              <a:endParaRPr lang="en-SG"/>
            </a:p>
          </p:txBody>
        </p:sp>
        <p:sp>
          <p:nvSpPr>
            <p:cNvPr id="24595" name="Line 42"/>
            <p:cNvSpPr>
              <a:spLocks noChangeShapeType="1"/>
            </p:cNvSpPr>
            <p:nvPr/>
          </p:nvSpPr>
          <p:spPr bwMode="auto">
            <a:xfrm>
              <a:off x="817" y="1979"/>
              <a:ext cx="2698" cy="0"/>
            </a:xfrm>
            <a:prstGeom prst="line">
              <a:avLst/>
            </a:prstGeom>
            <a:noFill/>
            <a:ln w="38100">
              <a:solidFill>
                <a:schemeClr val="accent2"/>
              </a:solidFill>
              <a:round/>
              <a:headEnd/>
              <a:tailEnd/>
            </a:ln>
          </p:spPr>
          <p:txBody>
            <a:bodyPr>
              <a:spAutoFit/>
            </a:bodyPr>
            <a:lstStyle/>
            <a:p>
              <a:endParaRPr lang="en-SG"/>
            </a:p>
          </p:txBody>
        </p:sp>
      </p:grpSp>
      <p:sp>
        <p:nvSpPr>
          <p:cNvPr id="753707" name="Line 43"/>
          <p:cNvSpPr>
            <a:spLocks noChangeShapeType="1"/>
          </p:cNvSpPr>
          <p:nvPr/>
        </p:nvSpPr>
        <p:spPr bwMode="auto">
          <a:xfrm>
            <a:off x="3563938" y="2276475"/>
            <a:ext cx="0" cy="1727200"/>
          </a:xfrm>
          <a:prstGeom prst="line">
            <a:avLst/>
          </a:prstGeom>
          <a:noFill/>
          <a:ln w="28575">
            <a:solidFill>
              <a:schemeClr val="accent2"/>
            </a:solidFill>
            <a:round/>
            <a:headEnd/>
            <a:tailEnd type="triangle" w="med" len="med"/>
          </a:ln>
        </p:spPr>
        <p:txBody>
          <a:bodyPr>
            <a:spAutoFit/>
          </a:bodyPr>
          <a:lstStyle/>
          <a:p>
            <a:endParaRPr lang="en-SG"/>
          </a:p>
        </p:txBody>
      </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53707"/>
                                        </p:tgtEl>
                                        <p:attrNameLst>
                                          <p:attrName>style.visibility</p:attrName>
                                        </p:attrNameLst>
                                      </p:cBhvr>
                                      <p:to>
                                        <p:strVal val="visible"/>
                                      </p:to>
                                    </p:set>
                                    <p:animEffect transition="in" filter="wipe(up)">
                                      <p:cBhvr>
                                        <p:cTn id="7" dur="500"/>
                                        <p:tgtEl>
                                          <p:spTgt spid="753707"/>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753699"/>
                                        </p:tgtEl>
                                        <p:attrNameLst>
                                          <p:attrName>style.visibility</p:attrName>
                                        </p:attrNameLst>
                                      </p:cBhvr>
                                      <p:to>
                                        <p:strVal val="visible"/>
                                      </p:to>
                                    </p:set>
                                    <p:animEffect transition="in" filter="dissolve">
                                      <p:cBhvr>
                                        <p:cTn id="14" dur="500"/>
                                        <p:tgtEl>
                                          <p:spTgt spid="75369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53693"/>
                                        </p:tgtEl>
                                        <p:attrNameLst>
                                          <p:attrName>style.visibility</p:attrName>
                                        </p:attrNameLst>
                                      </p:cBhvr>
                                      <p:to>
                                        <p:strVal val="visible"/>
                                      </p:to>
                                    </p:set>
                                    <p:animEffect transition="in" filter="wipe(left)">
                                      <p:cBhvr>
                                        <p:cTn id="19" dur="500"/>
                                        <p:tgtEl>
                                          <p:spTgt spid="753693"/>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753696"/>
                                        </p:tgtEl>
                                        <p:attrNameLst>
                                          <p:attrName>style.visibility</p:attrName>
                                        </p:attrNameLst>
                                      </p:cBhvr>
                                      <p:to>
                                        <p:strVal val="visible"/>
                                      </p:to>
                                    </p:set>
                                    <p:animEffect transition="in" filter="dissolve">
                                      <p:cBhvr>
                                        <p:cTn id="23" dur="500"/>
                                        <p:tgtEl>
                                          <p:spTgt spid="75369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53694"/>
                                        </p:tgtEl>
                                        <p:attrNameLst>
                                          <p:attrName>style.visibility</p:attrName>
                                        </p:attrNameLst>
                                      </p:cBhvr>
                                      <p:to>
                                        <p:strVal val="visible"/>
                                      </p:to>
                                    </p:set>
                                    <p:animEffect transition="in" filter="wipe(left)">
                                      <p:cBhvr>
                                        <p:cTn id="28" dur="500"/>
                                        <p:tgtEl>
                                          <p:spTgt spid="753694"/>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753697"/>
                                        </p:tgtEl>
                                        <p:attrNameLst>
                                          <p:attrName>style.visibility</p:attrName>
                                        </p:attrNameLst>
                                      </p:cBhvr>
                                      <p:to>
                                        <p:strVal val="visible"/>
                                      </p:to>
                                    </p:set>
                                    <p:animEffect transition="in" filter="dissolve">
                                      <p:cBhvr>
                                        <p:cTn id="32" dur="500"/>
                                        <p:tgtEl>
                                          <p:spTgt spid="75369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53695"/>
                                        </p:tgtEl>
                                        <p:attrNameLst>
                                          <p:attrName>style.visibility</p:attrName>
                                        </p:attrNameLst>
                                      </p:cBhvr>
                                      <p:to>
                                        <p:strVal val="visible"/>
                                      </p:to>
                                    </p:set>
                                    <p:animEffect transition="in" filter="wipe(left)">
                                      <p:cBhvr>
                                        <p:cTn id="37" dur="500"/>
                                        <p:tgtEl>
                                          <p:spTgt spid="753695"/>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753698"/>
                                        </p:tgtEl>
                                        <p:attrNameLst>
                                          <p:attrName>style.visibility</p:attrName>
                                        </p:attrNameLst>
                                      </p:cBhvr>
                                      <p:to>
                                        <p:strVal val="visible"/>
                                      </p:to>
                                    </p:set>
                                    <p:animEffect transition="in" filter="dissolve">
                                      <p:cBhvr>
                                        <p:cTn id="41" dur="500"/>
                                        <p:tgtEl>
                                          <p:spTgt spid="753698"/>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753704"/>
                                        </p:tgtEl>
                                        <p:attrNameLst>
                                          <p:attrName>style.visibility</p:attrName>
                                        </p:attrNameLst>
                                      </p:cBhvr>
                                      <p:to>
                                        <p:strVal val="visible"/>
                                      </p:to>
                                    </p:set>
                                    <p:anim calcmode="lin" valueType="num">
                                      <p:cBhvr>
                                        <p:cTn id="46" dur="500" fill="hold"/>
                                        <p:tgtEl>
                                          <p:spTgt spid="753704"/>
                                        </p:tgtEl>
                                        <p:attrNameLst>
                                          <p:attrName>ppt_w</p:attrName>
                                        </p:attrNameLst>
                                      </p:cBhvr>
                                      <p:tavLst>
                                        <p:tav tm="0">
                                          <p:val>
                                            <p:fltVal val="0"/>
                                          </p:val>
                                        </p:tav>
                                        <p:tav tm="100000">
                                          <p:val>
                                            <p:strVal val="#ppt_w"/>
                                          </p:val>
                                        </p:tav>
                                      </p:tavLst>
                                    </p:anim>
                                    <p:anim calcmode="lin" valueType="num">
                                      <p:cBhvr>
                                        <p:cTn id="47" dur="500" fill="hold"/>
                                        <p:tgtEl>
                                          <p:spTgt spid="753704"/>
                                        </p:tgtEl>
                                        <p:attrNameLst>
                                          <p:attrName>ppt_h</p:attrName>
                                        </p:attrNameLst>
                                      </p:cBhvr>
                                      <p:tavLst>
                                        <p:tav tm="0">
                                          <p:val>
                                            <p:strVal val="#ppt_h"/>
                                          </p:val>
                                        </p:tav>
                                        <p:tav tm="100000">
                                          <p:val>
                                            <p:strVal val="#ppt_h"/>
                                          </p:val>
                                        </p:tav>
                                      </p:tavLst>
                                    </p:anim>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753703"/>
                                        </p:tgtEl>
                                        <p:attrNameLst>
                                          <p:attrName>style.visibility</p:attrName>
                                        </p:attrNameLst>
                                      </p:cBhvr>
                                      <p:to>
                                        <p:strVal val="visible"/>
                                      </p:to>
                                    </p:set>
                                    <p:animEffect transition="in" filter="dissolve">
                                      <p:cBhvr>
                                        <p:cTn id="51" dur="500"/>
                                        <p:tgtEl>
                                          <p:spTgt spid="753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93" grpId="0" animBg="1"/>
      <p:bldP spid="753694" grpId="0" animBg="1"/>
      <p:bldP spid="753695" grpId="0" animBg="1"/>
      <p:bldP spid="753696" grpId="0" animBg="1"/>
      <p:bldP spid="753697" grpId="0" animBg="1"/>
      <p:bldP spid="753698" grpId="0" animBg="1"/>
      <p:bldP spid="753699" grpId="0" animBg="1"/>
      <p:bldP spid="753703" grpId="0"/>
      <p:bldP spid="753704" grpId="0" animBg="1"/>
      <p:bldP spid="75370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hho8e_ch20_inst&quot;/&gt;&lt;property id=&quot;20144&quot; value=&quot;1&quot;/&gt;&lt;property id=&quot;20146&quot; value=&quot;0&quot;/&gt;&lt;property id=&quot;20147&quot; value=&quot;0&quot;/&gt;&lt;property id=&quot;20148&quot; value=&quot;5&quot;/&gt;&lt;property id=&quot;20180&quot; value=&quot;1&quot;/&gt;&lt;property id=&quot;20181&quot; value=&quot;0&quot;/&gt;&lt;property id=&quot;20182&quot; value=&quot;0&quot;/&gt;&lt;property id=&quot;20183&quot; value=&quot;1&quot;/&gt;&lt;property id=&quot;20184&quot; value=&quot;7&quot;/&gt;&lt;property id=&quot;20224&quot; value=&quot;C:\Prentice Hall\Ashley Accounting\ACCTG 8e\Ch21\Ch21_8e Package&quot;/&gt;&lt;property id=&quot;20250&quot; value=&quot;0&quot;/&gt;&lt;property id=&quot;20251&quot; value=&quot;0&quot;/&gt;&lt;property id=&quot;20259&quot; value=&quot;0&quot;/&gt;&lt;object type=&quot;8&quot; unique_id=&quot;10218&quot;&gt;&lt;/object&gt;&lt;object type=&quot;2&quot; unique_id=&quot;10219&quot;&gt;&lt;object type=&quot;3&quot; unique_id=&quot;10220&quot;&gt;&lt;property id=&quot;20148&quot; value=&quot;5&quot;/&gt;&lt;property id=&quot;20300&quot; value=&quot;Slide 1 - &amp;quot;The Master Budget and Responsibility Accounting&amp;quot;&quot;/&gt;&lt;property id=&quot;20307&quot; value=&quot;540&quot;/&gt;&lt;property id=&quot;20309&quot; value=&quot;-1&quot;/&gt;&lt;/object&gt;&lt;object type=&quot;3&quot; unique_id=&quot;10221&quot;&gt;&lt;property id=&quot;20148&quot; value=&quot;5&quot;/&gt;&lt;property id=&quot;20300&quot; value=&quot;Slide 2 - &amp;quot;Learning Objective 1&amp;quot;&quot;/&gt;&lt;property id=&quot;20307&quot; value=&quot;550&quot;/&gt;&lt;property id=&quot;20309&quot; value=&quot;-1&quot;/&gt;&lt;/object&gt;&lt;object type=&quot;3&quot; unique_id=&quot;10222&quot;&gt;&lt;property id=&quot;20148&quot; value=&quot;5&quot;/&gt;&lt;property id=&quot;20300&quot; value=&quot;Slide 3 - &amp;quot;How Managers Use Budgets&amp;quot;&quot;/&gt;&lt;property id=&quot;20307&quot; value=&quot;551&quot;/&gt;&lt;property id=&quot;20309&quot; value=&quot;-1&quot;/&gt;&lt;/object&gt;&lt;object type=&quot;3&quot; unique_id=&quot;10223&quot;&gt;&lt;property id=&quot;20148&quot; value=&quot;5&quot;/&gt;&lt;property id=&quot;20300&quot; value=&quot;Slide 4 - &amp;quot;Benefits of Budgeting&amp;quot;&quot;/&gt;&lt;property id=&quot;20307&quot; value=&quot;724&quot;/&gt;&lt;property id=&quot;20309&quot; value=&quot;-1&quot;/&gt;&lt;/object&gt;&lt;object type=&quot;3&quot; unique_id=&quot;10224&quot;&gt;&lt;property id=&quot;20148&quot; value=&quot;5&quot;/&gt;&lt;property id=&quot;20300&quot; value=&quot;Slide 5 - &amp;quot;Learning Objective 2&amp;quot;&quot;/&gt;&lt;property id=&quot;20307&quot; value=&quot;564&quot;/&gt;&lt;property id=&quot;20309&quot; value=&quot;-1&quot;/&gt;&lt;/object&gt;&lt;object type=&quot;3&quot; unique_id=&quot;10225&quot;&gt;&lt;property id=&quot;20148&quot; value=&quot;5&quot;/&gt;&lt;property id=&quot;20300&quot; value=&quot;Slide 6 - &amp;quot;Master Budget&amp;quot;&quot;/&gt;&lt;property id=&quot;20307&quot; value=&quot;725&quot;/&gt;&lt;property id=&quot;20309&quot; value=&quot;-1&quot;/&gt;&lt;/object&gt;&lt;object type=&quot;3&quot; unique_id=&quot;10226&quot;&gt;&lt;property id=&quot;20148&quot; value=&quot;5&quot;/&gt;&lt;property id=&quot;20300&quot; value=&quot;Slide 7 - &amp;quot;Operating Budget&amp;quot;&quot;/&gt;&lt;property id=&quot;20307&quot; value=&quot;553&quot;/&gt;&lt;property id=&quot;20309&quot; value=&quot;-1&quot;/&gt;&lt;/object&gt;&lt;object type=&quot;3&quot; unique_id=&quot;10227&quot;&gt;&lt;property id=&quot;20148&quot; value=&quot;5&quot;/&gt;&lt;property id=&quot;20300&quot; value=&quot;Slide 8 - &amp;quot;Capital Expenditures and Financial Budgets&amp;quot;&quot;/&gt;&lt;property id=&quot;20307&quot; value=&quot;667&quot;/&gt;&lt;property id=&quot;20309&quot; value=&quot;-1&quot;/&gt;&lt;/object&gt;&lt;object type=&quot;3&quot; unique_id=&quot;10228&quot;&gt;&lt;property id=&quot;20148&quot; value=&quot;5&quot;/&gt;&lt;property id=&quot;20300&quot; value=&quot;Slide 9 - &amp;quot;Learning Objective 3&amp;quot;&quot;/&gt;&lt;property id=&quot;20307&quot; value=&quot;726&quot;/&gt;&lt;property id=&quot;20309&quot; value=&quot;-1&quot;/&gt;&lt;/object&gt;&lt;object type=&quot;3&quot; unique_id=&quot;10229&quot;&gt;&lt;property id=&quot;20148&quot; value=&quot;5&quot;/&gt;&lt;property id=&quot;20300&quot; value=&quot;Slide 10 - &amp;quot;Sales Budget&amp;quot;&quot;/&gt;&lt;property id=&quot;20307&quot; value=&quot;670&quot;/&gt;&lt;property id=&quot;20309&quot; value=&quot;-1&quot;/&gt;&lt;/object&gt;&lt;object type=&quot;3&quot; unique_id=&quot;10230&quot;&gt;&lt;property id=&quot;20148&quot; value=&quot;5&quot;/&gt;&lt;property id=&quot;20300&quot; value=&quot;Slide 11 - &amp;quot;Inventory, Purchases, and Cost of Goods Sold Budget&amp;quot;&quot;/&gt;&lt;property id=&quot;20307&quot; value=&quot;641&quot;/&gt;&lt;property id=&quot;20309&quot; value=&quot;-1&quot;/&gt;&lt;/object&gt;&lt;object type=&quot;3&quot; unique_id=&quot;10231&quot;&gt;&lt;property id=&quot;20148&quot; value=&quot;5&quot;/&gt;&lt;property id=&quot;20300&quot; value=&quot;Slide 12 - &amp;quot;Exercise 21-12&amp;quot;&quot;/&gt;&lt;property id=&quot;20307&quot; value=&quot;728&quot;/&gt;&lt;property id=&quot;20309&quot; value=&quot;-1&quot;/&gt;&lt;/object&gt;&lt;object type=&quot;3&quot; unique_id=&quot;10232&quot;&gt;&lt;property id=&quot;20148&quot; value=&quot;5&quot;/&gt;&lt;property id=&quot;20300&quot; value=&quot;Slide 13 - &amp;quot;Exercise 21-12 (continued)&amp;quot;&quot;/&gt;&lt;property id=&quot;20307&quot; value=&quot;729&quot;/&gt;&lt;property id=&quot;20309&quot; value=&quot;-1&quot;/&gt;&lt;/object&gt;&lt;object type=&quot;3&quot; unique_id=&quot;10233&quot;&gt;&lt;property id=&quot;20148&quot; value=&quot;5&quot;/&gt;&lt;property id=&quot;20300&quot; value=&quot;Slide 14 - &amp;quot;Operating Expense Budget&amp;quot;&quot;/&gt;&lt;property id=&quot;20307&quot; value=&quot;727&quot;/&gt;&lt;property id=&quot;20309&quot; value=&quot;-1&quot;/&gt;&lt;/object&gt;&lt;object type=&quot;3&quot; unique_id=&quot;10234&quot;&gt;&lt;property id=&quot;20148&quot; value=&quot;5&quot;/&gt;&lt;property id=&quot;20300&quot; value=&quot;Slide 15 - &amp;quot;Learning Objective 4&amp;quot;&quot;/&gt;&lt;property id=&quot;20307&quot; value=&quot;581&quot;/&gt;&lt;property id=&quot;20309&quot; value=&quot;-1&quot;/&gt;&lt;/object&gt;&lt;object type=&quot;3&quot; unique_id=&quot;10235&quot;&gt;&lt;property id=&quot;20148&quot; value=&quot;5&quot;/&gt;&lt;property id=&quot;20300&quot; value=&quot;Slide 16 - &amp;quot;Financial Budget&amp;quot;&quot;/&gt;&lt;property id=&quot;20307&quot; value=&quot;730&quot;/&gt;&lt;property id=&quot;20309&quot; value=&quot;-1&quot;/&gt;&lt;/object&gt;&lt;object type=&quot;3&quot; unique_id=&quot;10236&quot;&gt;&lt;property id=&quot;20148&quot; value=&quot;5&quot;/&gt;&lt;property id=&quot;20300&quot; value=&quot;Slide 17 - &amp;quot;Cash Budget&amp;quot;&quot;/&gt;&lt;property id=&quot;20307&quot; value=&quot;679&quot;/&gt;&lt;property id=&quot;20309&quot; value=&quot;-1&quot;/&gt;&lt;/object&gt;&lt;object type=&quot;3&quot; unique_id=&quot;10237&quot;&gt;&lt;property id=&quot;20148&quot; value=&quot;5&quot;/&gt;&lt;property id=&quot;20300&quot; value=&quot;Slide 18 - &amp;quot;Parts of the Cash Budget&amp;quot;&quot;/&gt;&lt;property id=&quot;20307&quot; value=&quot;680&quot;/&gt;&lt;property id=&quot;20309&quot; value=&quot;-1&quot;/&gt;&lt;/object&gt;&lt;object type=&quot;3&quot; unique_id=&quot;10238&quot;&gt;&lt;property id=&quot;20148&quot; value=&quot;5&quot;/&gt;&lt;property id=&quot;20300&quot; value=&quot;Slide 19 - &amp;quot;Parts of the Cash Budget&amp;quot;&quot;/&gt;&lt;property id=&quot;20307&quot; value=&quot;731&quot;/&gt;&lt;property id=&quot;20309&quot; value=&quot;-1&quot;/&gt;&lt;/object&gt;&lt;object type=&quot;3&quot; unique_id=&quot;10239&quot;&gt;&lt;property id=&quot;20148&quot; value=&quot;5&quot;/&gt;&lt;property id=&quot;20300&quot; value=&quot;Slide 20&quot;/&gt;&lt;property id=&quot;20307&quot; value=&quot;732&quot;/&gt;&lt;property id=&quot;20309&quot; value=&quot;-1&quot;/&gt;&lt;/object&gt;&lt;object type=&quot;3&quot; unique_id=&quot;10240&quot;&gt;&lt;property id=&quot;20148&quot; value=&quot;5&quot;/&gt;&lt;property id=&quot;20300&quot; value=&quot;Slide 21 - &amp;quot;Exercise 21-14&amp;quot;&quot;/&gt;&lt;property id=&quot;20307&quot; value=&quot;733&quot;/&gt;&lt;property id=&quot;20309&quot; value=&quot;-1&quot;/&gt;&lt;/object&gt;&lt;object type=&quot;3&quot; unique_id=&quot;10241&quot;&gt;&lt;property id=&quot;20148&quot; value=&quot;5&quot;/&gt;&lt;property id=&quot;20300&quot; value=&quot;Slide 22 - &amp;quot;Exercise 21-14 (continued)&amp;quot;&quot;/&gt;&lt;property id=&quot;20307&quot; value=&quot;734&quot;/&gt;&lt;property id=&quot;20309&quot; value=&quot;-1&quot;/&gt;&lt;/object&gt;&lt;object type=&quot;3&quot; unique_id=&quot;10242&quot;&gt;&lt;property id=&quot;20148&quot; value=&quot;5&quot;/&gt;&lt;property id=&quot;20300&quot; value=&quot;Slide 23 - &amp;quot;Exercise 21-14 (continued)&amp;quot;&quot;/&gt;&lt;property id=&quot;20307&quot; value=&quot;735&quot;/&gt;&lt;property id=&quot;20309&quot; value=&quot;-1&quot;/&gt;&lt;/object&gt;&lt;object type=&quot;3&quot; unique_id=&quot;10243&quot;&gt;&lt;property id=&quot;20148&quot; value=&quot;5&quot;/&gt;&lt;property id=&quot;20300&quot; value=&quot;Slide 24 - &amp;quot;Learning Objective 5&amp;quot;&quot;/&gt;&lt;property id=&quot;20307&quot; value=&quot;698&quot;/&gt;&lt;property id=&quot;20309&quot; value=&quot;-1&quot;/&gt;&lt;/object&gt;&lt;object type=&quot;3&quot; unique_id=&quot;10244&quot;&gt;&lt;property id=&quot;20148&quot; value=&quot;5&quot;/&gt;&lt;property id=&quot;20300&quot; value=&quot;Slide 25 - &amp;quot;Budgeting and Sensitivity Analysis&amp;quot;&quot;/&gt;&lt;property id=&quot;20307&quot; value=&quot;598&quot;/&gt;&lt;property id=&quot;20309&quot; value=&quot;-1&quot;/&gt;&lt;/object&gt;&lt;object type=&quot;3&quot; unique_id=&quot;10245&quot;&gt;&lt;property id=&quot;20148&quot; value=&quot;5&quot;/&gt;&lt;property id=&quot;20300&quot; value=&quot;Slide 26 - &amp;quot;Rolling Up Individual Budgets&amp;quot;&quot;/&gt;&lt;property id=&quot;20307&quot; value=&quot;737&quot;/&gt;&lt;property id=&quot;20309&quot; value=&quot;-1&quot;/&gt;&lt;/object&gt;&lt;object type=&quot;3&quot; unique_id=&quot;10246&quot;&gt;&lt;property id=&quot;20148&quot; value=&quot;5&quot;/&gt;&lt;property id=&quot;20300&quot; value=&quot;Slide 27 - &amp;quot;Rolling Up Individual Budgets&amp;quot;&quot;/&gt;&lt;property id=&quot;20307&quot; value=&quot;736&quot;/&gt;&lt;property id=&quot;20309&quot; value=&quot;-1&quot;/&gt;&lt;/object&gt;&lt;object type=&quot;3&quot; unique_id=&quot;10247&quot;&gt;&lt;property id=&quot;20148&quot; value=&quot;5&quot;/&gt;&lt;property id=&quot;20300&quot; value=&quot;Slide 28 - &amp;quot;Learning Objective 6&amp;quot;&quot;/&gt;&lt;property id=&quot;20307&quot; value=&quot;597&quot;/&gt;&lt;property id=&quot;20309&quot; value=&quot;-1&quot;/&gt;&lt;/object&gt;&lt;object type=&quot;3&quot; unique_id=&quot;10248&quot;&gt;&lt;property id=&quot;20148&quot; value=&quot;5&quot;/&gt;&lt;property id=&quot;20300&quot; value=&quot;Slide 29 - &amp;quot;Responsibility Accounting&amp;quot;&quot;/&gt;&lt;property id=&quot;20307&quot; value=&quot;604&quot;/&gt;&lt;property id=&quot;20309&quot; value=&quot;-1&quot;/&gt;&lt;/object&gt;&lt;object type=&quot;3&quot; unique_id=&quot;10249&quot;&gt;&lt;property id=&quot;20148&quot; value=&quot;5&quot;/&gt;&lt;property id=&quot;20300&quot; value=&quot;Slide 30 - &amp;quot;Types of Responsibility Centers&amp;quot;&quot;/&gt;&lt;property id=&quot;20307&quot; value=&quot;738&quot;/&gt;&lt;property id=&quot;20309&quot; value=&quot;-1&quot;/&gt;&lt;/object&gt;&lt;object type=&quot;3&quot; unique_id=&quot;10250&quot;&gt;&lt;property id=&quot;20148&quot; value=&quot;5&quot;/&gt;&lt;property id=&quot;20300&quot; value=&quot;Slide 31 - &amp;quot;Types of Responsibility Centers (continued)&amp;quot;&quot;/&gt;&lt;property id=&quot;20307&quot; value=&quot;739&quot;/&gt;&lt;property id=&quot;20309&quot; value=&quot;-1&quot;/&gt;&lt;/object&gt;&lt;object type=&quot;3&quot; unique_id=&quot;10251&quot;&gt;&lt;property id=&quot;20148&quot; value=&quot;5&quot;/&gt;&lt;property id=&quot;20300&quot; value=&quot;Slide 32 - &amp;quot;Responsibility Accounting Performance Reports&amp;quot;&quot;/&gt;&lt;property id=&quot;20307&quot; value=&quot;697&quot;/&gt;&lt;property id=&quot;20309&quot; value=&quot;-1&quot;/&gt;&lt;/object&gt;&lt;object type=&quot;3&quot; unique_id=&quot;10252&quot;&gt;&lt;property id=&quot;20148&quot; value=&quot;5&quot;/&gt;&lt;property id=&quot;20300&quot; value=&quot;Slide 33 - &amp;quot;End of Chapter 21&amp;quot;&quot;/&gt;&lt;property id=&quot;20307&quot; value=&quot;638&quot;/&gt;&lt;property id=&quot;20309&quot; value=&quot;-1&quot;/&gt;&lt;/object&gt;&lt;/object&gt;&lt;object type=&quot;10&quot; unique_id=&quot;10253&quot;&gt;&lt;object type=&quot;11&quot; unique_id=&quot;10254&quot;&gt;&lt;property id=&quot;20180&quot; value=&quot;1&quot;/&gt;&lt;property id=&quot;20181&quot; value=&quot;0&quot;/&gt;&lt;property id=&quot;20182&quot; value=&quot;0&quot;/&gt;&lt;property id=&quot;20183&quot; value=&quot;1&quot;/&gt;&lt;/object&gt;&lt;object type=&quot;12&quot; unique_id=&quot;14787&quot;&gt;&lt;/object&gt;&lt;/object&gt;&lt;object type=&quot;4&quot; unique_id=&quot;10255&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B7B3C8-0DC8-443B-A9C4-4809180C4497}&quot;/&gt;&lt;filename val=&quot;C:\Prentice Hall\Ashley Accounting\ACCTG 8e\Ch21\Ch21_8e Package\data\asimages\{A4B7B3C8-0DC8-443B-A9C4-4809180C4497}.png&quot;/&gt;&lt;hasEffects val=&quot;1&quot;/&gt;&lt;left val=&quot;15.12&quot;/&gt;&lt;top val=&quot;21.12&quot;/&gt;&lt;width val=&quot;670.8&quot;/&gt;&lt;height val=&quot;92.64&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PSNARRATION" val="4,397564630,C:\Prentice Hall\Ashley Accounting\ACCTG 2e\Ch21\Final PPT\hhofma2e_ch21_inst\Media.ppcx"/>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24967A7-B2DB-41CF-810B-DB300FADC140}&quot;/&gt;&lt;filename val=&quot;C:\Prentice Hall\Ashley Accounting\ACCTG 8e\Ch21\Ch21_8e Package\data\asimages\{024967A7-B2DB-41CF-810B-DB300FADC140}.png&quot;/&gt;&lt;hasEffects val=&quot;1&quot;/&gt;&lt;left val=&quot;35.28&quot;/&gt;&lt;top val=&quot;114&quot;/&gt;&lt;width val=&quot;650.64&quot;/&gt;&lt;height val=&quot;368.64&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1051AEA7-F692-46C4-A0CC-799D7C68DB92}&quot;/&gt;&lt;filename val=&quot;C:\Prentice Hall\Ashley Accounting\ACCTG 8e\Ch21\Ch21_8e Package\data\asimages\{1051AEA7-F692-46C4-A0CC-799D7C68DB92}.png&quot;/&gt;&lt;hasEffects val=&quot;1&quot;/&gt;&lt;left val=&quot;15.12&quot;/&gt;&lt;top val=&quot;21.12&quot;/&gt;&lt;width val=&quot;670.8&quot;/&gt;&lt;height val=&quot;92.64&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PSNARRATION" val="5,397564630,C:\Prentice Hall\Ashley Accounting\ACCTG 2e\Ch21\Final PPT\hhofma2e_ch21_inst\Media.ppcx"/>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D1A99B-7ECB-4526-8ACC-3E8320791874}&quot;/&gt;&lt;filename val=&quot;C:\Prentice Hall\Ashley Accounting\ACCTG 8e\Ch21\Ch21_8e Package\data\asimages\{08D1A99B-7ECB-4526-8ACC-3E8320791874}.png&quot;/&gt;&lt;hasEffects val=&quot;1&quot;/&gt;&lt;left val=&quot;53.28&quot;/&gt;&lt;top val=&quot;137.28&quot;/&gt;&lt;width val=&quot;640.32&quot;/&gt;&lt;height val=&quot;148.32&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PSNARRATION" val="6,397564630,C:\Prentice Hall\Ashley Accounting\ACCTG 2e\Ch21\Final PPT\hhofma2e_ch21_inst\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A8BA67-8B01-4B33-9F45-0822150240F6}&quot;/&gt;&lt;filename val=&quot;C:\Prentice Hall\Ashley Accounting\ACCTG 8e\Ch21\Ch21_8e Package\data\asimages\{59A8BA67-8B01-4B33-9F45-0822150240F6}.png&quot;/&gt;&lt;hasEffects val=&quot;1&quot;/&gt;&lt;left val=&quot;15.12&quot;/&gt;&lt;top val=&quot;21.12&quot;/&gt;&lt;width val=&quot;670.8&quot;/&gt;&lt;height val=&quot;92.64&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 val="7,397564630,C:\Prentice Hall\Ashley Accounting\ACCTG 2e\Ch21\Final PPT\hhofma2e_ch21_inst\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1E1E6230-2412-44DA-AAD2-F0F4D4E1B616}&quot;/&gt;&lt;filename val=&quot;C:\Prentice Hall\Ashley Accounting\ACCTG 8e\Ch21\Ch21_8e Package\data\asimages\{1E1E6230-2412-44DA-AAD2-F0F4D4E1B616}.png&quot;/&gt;&lt;hasEffects val=&quot;1&quot;/&gt;&lt;left val=&quot;15.84&quot;/&gt;&lt;top val=&quot;23.28&quot;/&gt;&lt;width val=&quot;670.08&quot;/&gt;&lt;height val=&quot;92.64&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9C4ED910-CCC1-4C11-85BA-397D60DFBD10}&quot;/&gt;&lt;filename val=&quot;C:\Prentice Hall\Ashley Accounting\ACCTG 8e\Ch21\Ch21_8e Package\data\asimages\{9C4ED910-CCC1-4C11-85BA-397D60DFBD10}.png&quot;/&gt;&lt;hasEffects val=&quot;1&quot;/&gt;&lt;left val=&quot;-0.72&quot;/&gt;&lt;top val=&quot;-0.72&quot;/&gt;&lt;width val=&quot;68.64&quot;/&gt;&lt;height val=&quot;116.64&quot;/&gt;&lt;/ThreeDShapeInfo&gt;"/>
</p:tagLst>
</file>

<file path=ppt/tags/tag20.xml><?xml version="1.0" encoding="utf-8"?>
<p:tagLst xmlns:a="http://schemas.openxmlformats.org/drawingml/2006/main" xmlns:r="http://schemas.openxmlformats.org/officeDocument/2006/relationships" xmlns:p="http://schemas.openxmlformats.org/presentationml/2006/main">
  <p:tag name="PPSNARRATION" val="8,397564630,C:\Prentice Hall\Ashley Accounting\ACCTG 2e\Ch21\Final PPT\hhofma2e_ch21_inst\Media.ppcx"/>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D49ECB-11C6-4765-80D7-4488907CFA6A}&quot;/&gt;&lt;filename val=&quot;C:\Prentice Hall\Ashley Accounting\ACCTG 8e\Ch21\Ch21_8e Package\data\asimages\{F6D49ECB-11C6-4765-80D7-4488907CFA6A}.png&quot;/&gt;&lt;hasEffects val=&quot;1&quot;/&gt;&lt;left val=&quot;18&quot;/&gt;&lt;top val=&quot;12.72&quot;/&gt;&lt;width val=&quot;677.04&quot;/&gt;&lt;height val=&quot;106.32&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PSNARRATION" val="9,397564630,C:\Prentice Hall\Ashley Accounting\ACCTG 2e\Ch21\Final PPT\hhofma2e_ch21_inst\Media.ppcx"/>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0440E3DC-09AB-4B50-96C5-DC87B4AA5F13}&quot;/&gt;&lt;filename val=&quot;C:\Prentice Hall\Ashley Accounting\ACCTG 8e\Ch21\Ch21_8e Package\data\asimages\{0440E3DC-09AB-4B50-96C5-DC87B4AA5F13}.png&quot;/&gt;&lt;hasEffects val=&quot;1&quot;/&gt;&lt;left val=&quot;53.28&quot;/&gt;&lt;top val=&quot;137.28&quot;/&gt;&lt;width val=&quot;640.32&quot;/&gt;&lt;height val=&quot;148.32&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 val="10,397564630,C:\Prentice Hall\Ashley Accounting\ACCTG 2e\Ch21\Final PPT\hhofma2e_ch21_inst\Media.ppcx"/>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CDF30909-A837-497A-BC67-38B5513DD12A}&quot;/&gt;&lt;filename val=&quot;C:\Prentice Hall\Ashley Accounting\ACCTG 8e\Ch21\Ch21_8e Package\data\asimages\{CDF30909-A837-497A-BC67-38B5513DD12A}.png&quot;/&gt;&lt;hasEffects val=&quot;1&quot;/&gt;&lt;left val=&quot;24.72&quot;/&gt;&lt;top val=&quot;23.28&quot;/&gt;&lt;width val=&quot;650.88&quot;/&gt;&lt;height val=&quot;92.64&quot;/&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9A9C422C-8D13-412A-842E-F851C23C108C}&quot;/&gt;&lt;filename val=&quot;C:\Prentice Hall\Ashley Accounting\ACCTG 8e\Ch21\Ch21_8e Package\data\asimages\{9A9C422C-8D13-412A-842E-F851C23C108C}.png&quot;/&gt;&lt;hasEffects val=&quot;1&quot;/&gt;&lt;left val=&quot;336&quot;/&gt;&lt;top val=&quot;402&quot;/&gt;&lt;width val=&quot;38.64&quot;/&gt;&lt;height val=&quot;35.76&quot;/&gt;&lt;/ThreeDShapeInfo&gt;"/>
</p:tagLst>
</file>

<file path=ppt/tags/tag27.xml><?xml version="1.0" encoding="utf-8"?>
<p:tagLst xmlns:a="http://schemas.openxmlformats.org/drawingml/2006/main" xmlns:r="http://schemas.openxmlformats.org/officeDocument/2006/relationships" xmlns:p="http://schemas.openxmlformats.org/presentationml/2006/main">
  <p:tag name="PPSNARRATION" val="11,397564630,C:\Prentice Hall\Ashley Accounting\ACCTG 2e\Ch21\Final PPT\hhofma2e_ch21_inst\Media.ppcx"/>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00372F17-E054-4CAF-BE9B-D993D41C49FD}&quot;/&gt;&lt;filename val=&quot;C:\Prentice Hall\Ashley Accounting\ACCTG 8e\Ch21\Ch21_8e Package\data\asimages\{00372F17-E054-4CAF-BE9B-D993D41C49FD}.png&quot;/&gt;&lt;hasEffects val=&quot;1&quot;/&gt;&lt;left val=&quot;18&quot;/&gt;&lt;top val=&quot;10.56&quot;/&gt;&lt;width val=&quot;667.92&quot;/&gt;&lt;height val=&quot;104.64&quot;/&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035EF175-B8C3-4C81-AC46-A25D705584F3}&quot;/&gt;&lt;filename val=&quot;C:\Prentice Hall\Ashley Accounting\ACCTG 8e\Ch21\Ch21_8e Package\data\asimages\{035EF175-B8C3-4C81-AC46-A25D705584F3}.png&quot;/&gt;&lt;hasEffects val=&quot;1&quot;/&gt;&lt;left val=&quot;233.28&quot;/&gt;&lt;top val=&quot;183.12&quot;/&gt;&lt;width val=&quot;63.36&quot;/&gt;&lt;height val=&quot;157.92&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AE85D0AE-B581-422A-A4AE-57D0DD1D793A}&quot;/&gt;&lt;filename val=&quot;C:\Prentice Hall\Ashley Accounting\ACCTG 8e\Ch21\Ch21_8e Package\data\asimages\{AE85D0AE-B581-422A-A4AE-57D0DD1D793A}.png&quot;/&gt;&lt;hasEffects val=&quot;1&quot;/&gt;&lt;left val=&quot;-0.72&quot;/&gt;&lt;top val=&quot;-0.72&quot;/&gt;&lt;width val=&quot;68.64&quot;/&gt;&lt;height val=&quot;116.64&quot;/&gt;&lt;/ThreeDShapeInfo&gt;"/>
</p:tagLst>
</file>

<file path=ppt/tags/tag30.xml><?xml version="1.0" encoding="utf-8"?>
<p:tagLst xmlns:a="http://schemas.openxmlformats.org/drawingml/2006/main" xmlns:r="http://schemas.openxmlformats.org/officeDocument/2006/relationships" xmlns:p="http://schemas.openxmlformats.org/presentationml/2006/main">
  <p:tag name="PPSNARRATION" val="12,397564630,C:\Prentice Hall\Ashley Accounting\ACCTG 2e\Ch21\Final PPT\hhofma2e_ch21_inst\Media.ppcx"/>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EA037A-289A-4819-8B49-E9BE6673B37B}&quot;/&gt;&lt;filename val=&quot;C:\Prentice Hall\Ashley Accounting\ACCTG 8e\Ch21\Ch21_8e Package\data\asimages\{21EA037A-289A-4819-8B49-E9BE6673B37B}.png&quot;/&gt;&lt;hasEffects val=&quot;1&quot;/&gt;&lt;left val=&quot;15.12&quot;/&gt;&lt;top val=&quot;21.12&quot;/&gt;&lt;width val=&quot;670.8&quot;/&gt;&lt;height val=&quot;92.64&quot;/&gt;&lt;/ThreeDShapeInfo&gt;"/>
</p:tagLst>
</file>

<file path=ppt/tags/tag32.xml><?xml version="1.0" encoding="utf-8"?>
<p:tagLst xmlns:a="http://schemas.openxmlformats.org/drawingml/2006/main" xmlns:r="http://schemas.openxmlformats.org/officeDocument/2006/relationships" xmlns:p="http://schemas.openxmlformats.org/presentationml/2006/main">
  <p:tag name="PPSNARRATION" val="13,397564630,C:\Prentice Hall\Ashley Accounting\ACCTG 2e\Ch21\Final PPT\hhofma2e_ch21_inst\Media.ppcx"/>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F0A87CC3-EAA7-4A2A-998A-8104480B6611}&quot;/&gt;&lt;filename val=&quot;C:\Prentice Hall\Ashley Accounting\ACCTG 8e\Ch21\Ch21_8e Package\data\asimages\{F0A87CC3-EAA7-4A2A-998A-8104480B6611}.png&quot;/&gt;&lt;hasEffects val=&quot;1&quot;/&gt;&lt;left val=&quot;15.12&quot;/&gt;&lt;top val=&quot;21.12&quot;/&gt;&lt;width val=&quot;670.8&quot;/&gt;&lt;height val=&quot;92.64&quot;/&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00073023-0C36-44A6-8C93-7F5CA7AEE660}&quot;/&gt;&lt;filename val=&quot;C:\Prentice Hall\Ashley Accounting\ACCTG 8e\Ch21\Ch21_8e Package\data\asimages\{00073023-0C36-44A6-8C93-7F5CA7AEE660}.png&quot;/&gt;&lt;hasEffects val=&quot;1&quot;/&gt;&lt;left val=&quot;385.44&quot;/&gt;&lt;top val=&quot;340.56&quot;/&gt;&lt;width val=&quot;52.32&quot;/&gt;&lt;height val=&quot;83.04&quot;/&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B3497140-BB0B-44A2-B3BD-4C4A2828A84E}&quot;/&gt;&lt;filename val=&quot;C:\Prentice Hall\Ashley Accounting\ACCTG 8e\Ch21\Ch21_8e Package\data\asimages\{B3497140-BB0B-44A2-B3BD-4C4A2828A84E}.png&quot;/&gt;&lt;hasEffects val=&quot;1&quot;/&gt;&lt;left val=&quot;475.44&quot;/&gt;&lt;top val=&quot;334.56&quot;/&gt;&lt;width val=&quot;51.6&quot;/&gt;&lt;height val=&quot;83.04&quot;/&gt;&lt;/ThreeDShapeInfo&gt;"/>
</p:tagLst>
</file>

<file path=ppt/tags/tag36.xml><?xml version="1.0" encoding="utf-8"?>
<p:tagLst xmlns:a="http://schemas.openxmlformats.org/drawingml/2006/main" xmlns:r="http://schemas.openxmlformats.org/officeDocument/2006/relationships" xmlns:p="http://schemas.openxmlformats.org/presentationml/2006/main">
  <p:tag name="PPSNARRATION" val="14,397564630,C:\Prentice Hall\Ashley Accounting\ACCTG 2e\Ch21\Final PPT\hhofma2e_ch21_inst\Media.ppcx"/>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68F3A5B-973C-4C01-B174-C5F360F91960}&quot;/&gt;&lt;filename val=&quot;C:\Prentice Hall\Ashley Accounting\ACCTG 8e\Ch21\Ch21_8e Package\data\asimages\{068F3A5B-973C-4C01-B174-C5F360F91960}.png&quot;/&gt;&lt;hasEffects val=&quot;1&quot;/&gt;&lt;left val=&quot;15.12&quot;/&gt;&lt;top val=&quot;21.12&quot;/&gt;&lt;width val=&quot;670.8&quot;/&gt;&lt;height val=&quot;92.64&quot;/&gt;&lt;/ThreeDShapeInfo&gt;"/>
</p:tagLst>
</file>

<file path=ppt/tags/tag38.xml><?xml version="1.0" encoding="utf-8"?>
<p:tagLst xmlns:a="http://schemas.openxmlformats.org/drawingml/2006/main" xmlns:r="http://schemas.openxmlformats.org/officeDocument/2006/relationships" xmlns:p="http://schemas.openxmlformats.org/presentationml/2006/main">
  <p:tag name="PPSNARRATION" val="15,397564630,C:\Prentice Hall\Ashley Accounting\ACCTG 2e\Ch21\Final PPT\hhofma2e_ch21_inst\Media.ppcx"/>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B7192458-2500-4B94-BB92-E3A80D0CD3F7}&quot;/&gt;&lt;filename val=&quot;C:\Prentice Hall\Ashley Accounting\ACCTG 8e\Ch21\Ch21_8e Package\data\asimages\{B7192458-2500-4B94-BB92-E3A80D0CD3F7}.png&quot;/&gt;&lt;hasEffects val=&quot;1&quot;/&gt;&lt;left val=&quot;53.28&quot;/&gt;&lt;top val=&quot;137.28&quot;/&gt;&lt;width val=&quot;640.32&quot;/&gt;&lt;height val=&quot;148.32&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PSNARRATION" val="1,397564630,C:\Prentice Hall\Ashley Accounting\ACCTG 2e\Ch21\Final PPT\hhofma2e_ch21_inst\Media.ppcx"/>
</p:tagLst>
</file>

<file path=ppt/tags/tag40.xml><?xml version="1.0" encoding="utf-8"?>
<p:tagLst xmlns:a="http://schemas.openxmlformats.org/drawingml/2006/main" xmlns:r="http://schemas.openxmlformats.org/officeDocument/2006/relationships" xmlns:p="http://schemas.openxmlformats.org/presentationml/2006/main">
  <p:tag name="PPSNARRATION" val="16,397564630,C:\Prentice Hall\Ashley Accounting\ACCTG 2e\Ch21\Final PPT\hhofma2e_ch21_inst\Media.ppcx"/>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4D37E8F-820A-4915-89F5-BB4FF3D1A570}&quot;/&gt;&lt;filename val=&quot;C:\Prentice Hall\Ashley Accounting\ACCTG 8e\Ch21\Ch21_8e Package\data\asimages\{14D37E8F-820A-4915-89F5-BB4FF3D1A570}.png&quot;/&gt;&lt;hasEffects val=&quot;1&quot;/&gt;&lt;left val=&quot;15.12&quot;/&gt;&lt;top val=&quot;21.12&quot;/&gt;&lt;width val=&quot;670.8&quot;/&gt;&lt;height val=&quot;92.64&quot;/&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6F53229-F2B1-4439-9B82-DB239B7D2835}&quot;/&gt;&lt;filename val=&quot;C:\Prentice Hall\Ashley Accounting\ACCTG 8e\Ch21\Ch21_8e Package\data\asimages\{76F53229-F2B1-4439-9B82-DB239B7D2835}.png&quot;/&gt;&lt;hasEffects val=&quot;1&quot;/&gt;&lt;left val=&quot;114&quot;/&gt;&lt;top val=&quot;109.44&quot;/&gt;&lt;width val=&quot;492.48&quot;/&gt;&lt;height val=&quot;322.32&quot;/&gt;&lt;/ThreeDShapeInfo&gt;"/>
</p:tagLst>
</file>

<file path=ppt/tags/tag43.xml><?xml version="1.0" encoding="utf-8"?>
<p:tagLst xmlns:a="http://schemas.openxmlformats.org/drawingml/2006/main" xmlns:r="http://schemas.openxmlformats.org/officeDocument/2006/relationships" xmlns:p="http://schemas.openxmlformats.org/presentationml/2006/main">
  <p:tag name="PPSNARRATION" val="17,397564630,C:\Prentice Hall\Ashley Accounting\ACCTG 2e\Ch21\Final PPT\hhofma2e_ch21_inst\Media.ppcx"/>
</p:tagLst>
</file>

<file path=ppt/tags/tag44.xml><?xml version="1.0" encoding="utf-8"?>
<p:tagLst xmlns:a="http://schemas.openxmlformats.org/drawingml/2006/main" xmlns:r="http://schemas.openxmlformats.org/officeDocument/2006/relationships" xmlns:p="http://schemas.openxmlformats.org/presentationml/2006/main">
  <p:tag name="PRESENTER_SHAPEINFO" val="&lt;ThreeDShapeInfo&gt;&lt;uuid val=&quot;{06227344-41B6-4AEB-904F-FE3F566BA199}&quot;/&gt;&lt;filename val=&quot;C:\Prentice Hall\Ashley Accounting\ACCTG 8e\Ch21\Ch21_8e Package\data\asimages\{06227344-41B6-4AEB-904F-FE3F566BA199}.png&quot;/&gt;&lt;hasEffects val=&quot;1&quot;/&gt;&lt;left val=&quot;15.12&quot;/&gt;&lt;top val=&quot;21.12&quot;/&gt;&lt;width val=&quot;670.8&quot;/&gt;&lt;height val=&quot;92.64&quot;/&gt;&lt;/ThreeDShapeInfo&gt;"/>
</p:tagLst>
</file>

<file path=ppt/tags/tag45.xml><?xml version="1.0" encoding="utf-8"?>
<p:tagLst xmlns:a="http://schemas.openxmlformats.org/drawingml/2006/main" xmlns:r="http://schemas.openxmlformats.org/officeDocument/2006/relationships" xmlns:p="http://schemas.openxmlformats.org/presentationml/2006/main">
  <p:tag name="PPSNARRATION" val="18,397564630,C:\Prentice Hall\Ashley Accounting\ACCTG 2e\Ch21\Final PPT\hhofma2e_ch21_inst\Media.ppcx"/>
</p:tagLst>
</file>

<file path=ppt/tags/tag46.xml><?xml version="1.0" encoding="utf-8"?>
<p:tagLst xmlns:a="http://schemas.openxmlformats.org/drawingml/2006/main" xmlns:r="http://schemas.openxmlformats.org/officeDocument/2006/relationships" xmlns:p="http://schemas.openxmlformats.org/presentationml/2006/main">
  <p:tag name="PRESENTER_SHAPEINFO" val="&lt;ThreeDShapeInfo&gt;&lt;uuid val=&quot;{C3739C9F-860B-4A22-A657-7DC6382A01CE}&quot;/&gt;&lt;filename val=&quot;C:\Prentice Hall\Ashley Accounting\ACCTG 8e\Ch21\Ch21_8e Package\data\asimages\{C3739C9F-860B-4A22-A657-7DC6382A01CE}.png&quot;/&gt;&lt;hasEffects val=&quot;1&quot;/&gt;&lt;left val=&quot;15.12&quot;/&gt;&lt;top val=&quot;21.12&quot;/&gt;&lt;width val=&quot;670.8&quot;/&gt;&lt;height val=&quot;92.64&quot;/&gt;&lt;/ThreeDShapeInfo&gt;"/>
</p:tagLst>
</file>

<file path=ppt/tags/tag47.xml><?xml version="1.0" encoding="utf-8"?>
<p:tagLst xmlns:a="http://schemas.openxmlformats.org/drawingml/2006/main" xmlns:r="http://schemas.openxmlformats.org/officeDocument/2006/relationships" xmlns:p="http://schemas.openxmlformats.org/presentationml/2006/main">
  <p:tag name="PPSNARRATION" val="19,397564630,C:\Prentice Hall\Ashley Accounting\ACCTG 2e\Ch21\Final PPT\hhofma2e_ch21_inst\Media.ppcx"/>
</p:tagLst>
</file>

<file path=ppt/tags/tag4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C7C1644-E378-463D-B106-5266B8288E51}&quot;/&gt;&lt;filename val=&quot;C:\Prentice Hall\Ashley Accounting\ACCTG 8e\Ch21\Ch21_8e Package\data\asimages\{7C7C1644-E378-463D-B106-5266B8288E51}.png&quot;/&gt;&lt;hasEffects val=&quot;1&quot;/&gt;&lt;left val=&quot;15.12&quot;/&gt;&lt;top val=&quot;21.12&quot;/&gt;&lt;width val=&quot;670.8&quot;/&gt;&lt;height val=&quot;92.64&quot;/&gt;&lt;/ThreeDShapeInfo&gt;"/>
</p:tagLst>
</file>

<file path=ppt/tags/tag49.xml><?xml version="1.0" encoding="utf-8"?>
<p:tagLst xmlns:a="http://schemas.openxmlformats.org/drawingml/2006/main" xmlns:r="http://schemas.openxmlformats.org/officeDocument/2006/relationships" xmlns:p="http://schemas.openxmlformats.org/presentationml/2006/main">
  <p:tag name="PPSNARRATION" val="20,397564630,C:\Prentice Hall\Ashley Accounting\ACCTG 2e\Ch21\Final PPT\hhofma2e_ch21_inst\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70A913B-E7E9-4571-BB38-FF3A3C640B36}&quot;/&gt;&lt;filename val=&quot;C:\Prentice Hall\Ashley Accounting\ACCTG 8e\Ch21\Ch21_8e Package\data\asimages\{970A913B-E7E9-4571-BB38-FF3A3C640B36}.png&quot;/&gt;&lt;hasEffects val=&quot;1&quot;/&gt;&lt;left val=&quot;53.28&quot;/&gt;&lt;top val=&quot;137.28&quot;/&gt;&lt;width val=&quot;647.76&quot;/&gt;&lt;height val=&quot;147.36&quot;/&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INFO" val="&lt;ThreeDShapeInfo&gt;&lt;uuid val=&quot;{31685ADB-62DB-4EC6-8B53-4745A4668DC3}&quot;/&gt;&lt;filename val=&quot;C:\Prentice Hall\Ashley Accounting\ACCTG 8e\Ch21\Ch21_8e Package\data\asimages\{31685ADB-62DB-4EC6-8B53-4745A4668DC3}.png&quot;/&gt;&lt;hasEffects val=&quot;1&quot;/&gt;&lt;left val=&quot;84&quot;/&gt;&lt;top val=&quot;39.12&quot;/&gt;&lt;width val=&quot;553.92&quot;/&gt;&lt;height val=&quot;452.64&quot;/&gt;&lt;/ThreeDShapeInfo&gt;"/>
</p:tagLst>
</file>

<file path=ppt/tags/tag51.xml><?xml version="1.0" encoding="utf-8"?>
<p:tagLst xmlns:a="http://schemas.openxmlformats.org/drawingml/2006/main" xmlns:r="http://schemas.openxmlformats.org/officeDocument/2006/relationships" xmlns:p="http://schemas.openxmlformats.org/presentationml/2006/main">
  <p:tag name="PPSNARRATION" val="21,397564630,C:\Prentice Hall\Ashley Accounting\ACCTG 2e\Ch21\Final PPT\hhofma2e_ch21_inst\Media.ppcx"/>
</p:tagLst>
</file>

<file path=ppt/tags/tag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7C0B78-A624-445F-8ABA-B03EBE49EF3E}&quot;/&gt;&lt;filename val=&quot;C:\Prentice Hall\Ashley Accounting\ACCTG 8e\Ch21\Ch21_8e Package\data\asimages\{307C0B78-A624-445F-8ABA-B03EBE49EF3E}.png&quot;/&gt;&lt;hasEffects val=&quot;1&quot;/&gt;&lt;left val=&quot;15.12&quot;/&gt;&lt;top val=&quot;21.12&quot;/&gt;&lt;width val=&quot;670.8&quot;/&gt;&lt;height val=&quot;92.64&quot;/&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23AFFF-34C9-46B6-AFBD-6D5EE16491E9}&quot;/&gt;&lt;filename val=&quot;C:\Prentice Hall\Ashley Accounting\ACCTG 8e\Ch21\Ch21_8e Package\data\asimages\{2723AFFF-34C9-46B6-AFBD-6D5EE16491E9}.png&quot;/&gt;&lt;hasEffects val=&quot;0&quot;/&gt;&lt;left val=&quot;53.28&quot;/&gt;&lt;top val=&quot;114.72&quot;/&gt;&lt;width val=&quot;585.36&quot;/&gt;&lt;height val=&quot;283.92&quot;/&gt;&lt;/ThreeDShapeInfo&gt;"/>
</p:tagLst>
</file>

<file path=ppt/tags/tag54.xml><?xml version="1.0" encoding="utf-8"?>
<p:tagLst xmlns:a="http://schemas.openxmlformats.org/drawingml/2006/main" xmlns:r="http://schemas.openxmlformats.org/officeDocument/2006/relationships" xmlns:p="http://schemas.openxmlformats.org/presentationml/2006/main">
  <p:tag name="PPSNARRATION" val="22,397564630,C:\Prentice Hall\Ashley Accounting\ACCTG 2e\Ch21\Final PPT\hhofma2e_ch21_inst\Media.ppcx"/>
</p:tagLst>
</file>

<file path=ppt/tags/tag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E94860C-253A-42F1-8640-24357187EA3C}&quot;/&gt;&lt;filename val=&quot;C:\Prentice Hall\Ashley Accounting\ACCTG 8e\Ch21\Ch21_8e Package\data\asimages\{2E94860C-253A-42F1-8640-24357187EA3C}.png&quot;/&gt;&lt;hasEffects val=&quot;1&quot;/&gt;&lt;left val=&quot;15.12&quot;/&gt;&lt;top val=&quot;21.12&quot;/&gt;&lt;width val=&quot;670.8&quot;/&gt;&lt;height val=&quot;92.64&quot;/&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INFO" val="&lt;ThreeDShapeInfo&gt;&lt;uuid val=&quot;{F5654BB4-50D3-4CF5-9377-EB4FF1A4D8A6}&quot;/&gt;&lt;filename val=&quot;C:\Prentice Hall\Ashley Accounting\ACCTG 8e\Ch21\Ch21_8e Package\data\asimages\{F5654BB4-50D3-4CF5-9377-EB4FF1A4D8A6}.png&quot;/&gt;&lt;hasEffects val=&quot;0&quot;/&gt;&lt;left val=&quot;24.72&quot;/&gt;&lt;top val=&quot;87.12&quot;/&gt;&lt;width val=&quot;585.6&quot;/&gt;&lt;height val=&quot;205.92&quot;/&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6E4F77B-C278-4838-987F-310A9E5B34EE}&quot;/&gt;&lt;filename val=&quot;C:\Prentice Hall\Ashley Accounting\ACCTG 8e\Ch21\Ch21_8e Package\data\asimages\{B6E4F77B-C278-4838-987F-310A9E5B34EE}.png&quot;/&gt;&lt;hasEffects val=&quot;0&quot;/&gt;&lt;left val=&quot;64.56&quot;/&gt;&lt;top val=&quot;294.72&quot;/&gt;&lt;width val=&quot;587.04&quot;/&gt;&lt;height val=&quot;179.76&quot;/&gt;&lt;/ThreeDShapeInfo&gt;"/>
</p:tagLst>
</file>

<file path=ppt/tags/tag58.xml><?xml version="1.0" encoding="utf-8"?>
<p:tagLst xmlns:a="http://schemas.openxmlformats.org/drawingml/2006/main" xmlns:r="http://schemas.openxmlformats.org/officeDocument/2006/relationships" xmlns:p="http://schemas.openxmlformats.org/presentationml/2006/main">
  <p:tag name="PPSNARRATION" val="23,397564630,C:\Prentice Hall\Ashley Accounting\ACCTG 2e\Ch21\Final PPT\hhofma2e_ch21_inst\Media.ppcx"/>
</p:tagLst>
</file>

<file path=ppt/tags/tag5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A951F07-38BE-46C1-B3F1-B165E83A76D5}&quot;/&gt;&lt;filename val=&quot;C:\Prentice Hall\Ashley Accounting\ACCTG 8e\Ch21\Ch21_8e Package\data\asimages\{CA951F07-38BE-46C1-B3F1-B165E83A76D5}.png&quot;/&gt;&lt;hasEffects val=&quot;1&quot;/&gt;&lt;left val=&quot;15.12&quot;/&gt;&lt;top val=&quot;21.12&quot;/&gt;&lt;width val=&quot;670.8&quot;/&gt;&lt;height val=&quot;92.64&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 val="2,397564630,C:\Prentice Hall\Ashley Accounting\ACCTG 2e\Ch21\Final PPT\hhofma2e_ch21_inst\Media.ppcx"/>
</p:tagLst>
</file>

<file path=ppt/tags/tag60.xml><?xml version="1.0" encoding="utf-8"?>
<p:tagLst xmlns:a="http://schemas.openxmlformats.org/drawingml/2006/main" xmlns:r="http://schemas.openxmlformats.org/officeDocument/2006/relationships" xmlns:p="http://schemas.openxmlformats.org/presentationml/2006/main">
  <p:tag name="PRESENTER_SHAPEINFO" val="&lt;ThreeDShapeInfo&gt;&lt;uuid val=&quot;{88CB6F05-4493-481F-9C13-32A349AF184D}&quot;/&gt;&lt;filename val=&quot;C:\Prentice Hall\Ashley Accounting\ACCTG 8e\Ch21\Ch21_8e Package\data\asimages\{88CB6F05-4493-481F-9C13-32A349AF184D}.png&quot;/&gt;&lt;hasEffects val=&quot;0&quot;/&gt;&lt;left val=&quot;19.44&quot;/&gt;&lt;top val=&quot;255.84&quot;/&gt;&lt;width val=&quot;664.32&quot;/&gt;&lt;height val=&quot;199.2&quot;/&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INFO" val="&lt;ThreeDShapeInfo&gt;&lt;uuid val=&quot;{AE356974-A1BD-466B-A08B-78ECDD43DEDD}&quot;/&gt;&lt;filename val=&quot;C:\Prentice Hall\Ashley Accounting\ACCTG 8e\Ch21\Ch21_8e Package\data\asimages\{AE356974-A1BD-466B-A08B-78ECDD43DEDD}.png&quot;/&gt;&lt;hasEffects val=&quot;0&quot;/&gt;&lt;left val=&quot;111.12&quot;/&gt;&lt;top val=&quot;101.28&quot;/&gt;&lt;width val=&quot;499.2&quot;/&gt;&lt;height val=&quot;119.76&quot;/&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6DE374-D06F-48E1-83A4-4FE68FC5069D}&quot;/&gt;&lt;filename val=&quot;C:\Prentice Hall\Ashley Accounting\ACCTG 8e\Ch21\Ch21_8e Package\data\asimages\{596DE374-D06F-48E1-83A4-4FE68FC5069D}.png&quot;/&gt;&lt;hasEffects val=&quot;1&quot;/&gt;&lt;left val=&quot;53.28&quot;/&gt;&lt;top val=&quot;137.28&quot;/&gt;&lt;width val=&quot;640.32&quot;/&gt;&lt;height val=&quot;148.32&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 val="3,397564630,C:\Prentice Hall\Ashley Accounting\ACCTG 2e\Ch21\Final PPT\hhofma2e_ch21_inst\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199B8C03-BDA9-4081-903B-C6496621619C}&quot;/&gt;&lt;filename val=&quot;C:\Prentice Hall\Ashley Accounting\ACCTG 8e\Ch21\Ch21_8e Package\data\asimages\{199B8C03-BDA9-4081-903B-C6496621619C}.png&quot;/&gt;&lt;hasEffects val=&quot;1&quot;/&gt;&lt;left val=&quot;35.28&quot;/&gt;&lt;top val=&quot;114&quot;/&gt;&lt;width val=&quot;650.64&quot;/&gt;&lt;height val=&quot;367.92&quot;/&gt;&lt;/ThreeDShapeInfo&gt;"/>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5400000" scaled="1"/>
        </a:gradFill>
        <a:ln w="12700" cap="flat" cmpd="sng" algn="ctr">
          <a:solidFill>
            <a:schemeClr val="tx1"/>
          </a:solidFill>
          <a:prstDash val="solid"/>
          <a:round/>
          <a:headEnd type="none" w="med" len="med"/>
          <a:tailEnd type="none" w="med" len="med"/>
        </a:ln>
        <a:effectLst>
          <a:outerShdw dist="107763" dir="135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5400000" scaled="1"/>
        </a:gradFill>
        <a:ln w="12700" cap="flat" cmpd="sng" algn="ctr">
          <a:solidFill>
            <a:schemeClr val="tx1"/>
          </a:solidFill>
          <a:prstDash val="solid"/>
          <a:round/>
          <a:headEnd type="none" w="med" len="med"/>
          <a:tailEnd type="none" w="med" len="med"/>
        </a:ln>
        <a:effectLst>
          <a:outerShdw dist="107763" dir="135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ightbulb">
  <a:themeElements>
    <a:clrScheme name="lightbulb 14">
      <a:dk1>
        <a:srgbClr val="000000"/>
      </a:dk1>
      <a:lt1>
        <a:srgbClr val="FFFFCC"/>
      </a:lt1>
      <a:dk2>
        <a:srgbClr val="333399"/>
      </a:dk2>
      <a:lt2>
        <a:srgbClr val="808080"/>
      </a:lt2>
      <a:accent1>
        <a:srgbClr val="99CCFF"/>
      </a:accent1>
      <a:accent2>
        <a:srgbClr val="333399"/>
      </a:accent2>
      <a:accent3>
        <a:srgbClr val="FFFFE2"/>
      </a:accent3>
      <a:accent4>
        <a:srgbClr val="000000"/>
      </a:accent4>
      <a:accent5>
        <a:srgbClr val="CAE2FF"/>
      </a:accent5>
      <a:accent6>
        <a:srgbClr val="2D2D8A"/>
      </a:accent6>
      <a:hlink>
        <a:srgbClr val="3333CC"/>
      </a:hlink>
      <a:folHlink>
        <a:srgbClr val="AF67FF"/>
      </a:folHlink>
    </a:clrScheme>
    <a:fontScheme name="lightbul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5400000" scaled="1"/>
        </a:gradFill>
        <a:ln w="12700" cap="flat" cmpd="sng" algn="ctr">
          <a:solidFill>
            <a:schemeClr val="tx1"/>
          </a:solidFill>
          <a:prstDash val="solid"/>
          <a:round/>
          <a:headEnd type="none" w="med" len="med"/>
          <a:tailEnd type="none" w="med" len="med"/>
        </a:ln>
        <a:effectLst>
          <a:outerShdw dist="107763" dir="135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0">
          <a:gsLst>
            <a:gs pos="0">
              <a:schemeClr val="bg1"/>
            </a:gs>
            <a:gs pos="50000">
              <a:schemeClr val="accent1"/>
            </a:gs>
            <a:gs pos="100000">
              <a:schemeClr val="bg1"/>
            </a:gs>
          </a:gsLst>
          <a:lin ang="5400000" scaled="1"/>
        </a:gradFill>
        <a:ln w="12700" cap="flat" cmpd="sng" algn="ctr">
          <a:solidFill>
            <a:schemeClr val="tx1"/>
          </a:solidFill>
          <a:prstDash val="solid"/>
          <a:round/>
          <a:headEnd type="none" w="med" len="med"/>
          <a:tailEnd type="none" w="med" len="med"/>
        </a:ln>
        <a:effectLst>
          <a:outerShdw dist="107763" dir="135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ightbul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ghtbul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ghtbul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ghtbul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ghtbul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ghtbul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ghtbul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ghtbul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ghtbul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ghtbul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ghtbul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ghtbul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ightbulb 13">
        <a:dk1>
          <a:srgbClr val="000000"/>
        </a:dk1>
        <a:lt1>
          <a:srgbClr val="FFFFCC"/>
        </a:lt1>
        <a:dk2>
          <a:srgbClr val="000000"/>
        </a:dk2>
        <a:lt2>
          <a:srgbClr val="808080"/>
        </a:lt2>
        <a:accent1>
          <a:srgbClr val="99CCFF"/>
        </a:accent1>
        <a:accent2>
          <a:srgbClr val="CCCCFF"/>
        </a:accent2>
        <a:accent3>
          <a:srgbClr val="FFFFE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ghtbulb 14">
        <a:dk1>
          <a:srgbClr val="000000"/>
        </a:dk1>
        <a:lt1>
          <a:srgbClr val="FFFFCC"/>
        </a:lt1>
        <a:dk2>
          <a:srgbClr val="333399"/>
        </a:dk2>
        <a:lt2>
          <a:srgbClr val="808080"/>
        </a:lt2>
        <a:accent1>
          <a:srgbClr val="99CCFF"/>
        </a:accent1>
        <a:accent2>
          <a:srgbClr val="333399"/>
        </a:accent2>
        <a:accent3>
          <a:srgbClr val="FFFFE2"/>
        </a:accent3>
        <a:accent4>
          <a:srgbClr val="000000"/>
        </a:accent4>
        <a:accent5>
          <a:srgbClr val="CAE2FF"/>
        </a:accent5>
        <a:accent6>
          <a:srgbClr val="2D2D8A"/>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Sabin"/>
        <a:ea typeface=""/>
        <a:cs typeface=""/>
      </a:majorFont>
      <a:minorFont>
        <a:latin typeface="Sabin"/>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2061</TotalTime>
  <Pages>66</Pages>
  <Words>2286</Words>
  <Application>Microsoft Office PowerPoint</Application>
  <PresentationFormat>On-screen Show (4:3)</PresentationFormat>
  <Paragraphs>255</Paragraphs>
  <Slides>24</Slides>
  <Notes>23</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6" baseType="lpstr">
      <vt:lpstr>Arial</vt:lpstr>
      <vt:lpstr>Monotype Sorts</vt:lpstr>
      <vt:lpstr>Sabin</vt:lpstr>
      <vt:lpstr>Tahoma</vt:lpstr>
      <vt:lpstr>Times New Roman</vt:lpstr>
      <vt:lpstr>Verdana</vt:lpstr>
      <vt:lpstr>Wingdings 2</vt:lpstr>
      <vt:lpstr>Wingdings 3</vt:lpstr>
      <vt:lpstr>1_Default Design</vt:lpstr>
      <vt:lpstr>lightbulb</vt:lpstr>
      <vt:lpstr>Concourse</vt:lpstr>
      <vt:lpstr>Worksheet</vt:lpstr>
      <vt:lpstr>The Master Budget</vt:lpstr>
      <vt:lpstr>PowerPoint Presentation</vt:lpstr>
      <vt:lpstr>Learning Objective 1</vt:lpstr>
      <vt:lpstr>How Managers Use Budgets</vt:lpstr>
      <vt:lpstr>Benefits of Budgeting</vt:lpstr>
      <vt:lpstr>Learning Objective 2</vt:lpstr>
      <vt:lpstr>Master Budget</vt:lpstr>
      <vt:lpstr>Operating Budget</vt:lpstr>
      <vt:lpstr>Capital Expenditures and Financial Budgets</vt:lpstr>
      <vt:lpstr>Learning Objective 3</vt:lpstr>
      <vt:lpstr>Sales Budget</vt:lpstr>
      <vt:lpstr>Inventory, Purchases, and Cost of Goods Sold Budget</vt:lpstr>
      <vt:lpstr>Exercise 21-12</vt:lpstr>
      <vt:lpstr>Exercise 21-12 (continued)</vt:lpstr>
      <vt:lpstr>Operating Expense Budget</vt:lpstr>
      <vt:lpstr>Learning Objective 4</vt:lpstr>
      <vt:lpstr>Financial Budget</vt:lpstr>
      <vt:lpstr>Cash Budget</vt:lpstr>
      <vt:lpstr>Parts of the Cash Budget</vt:lpstr>
      <vt:lpstr>Parts of the Cash Budget</vt:lpstr>
      <vt:lpstr>PowerPoint Presentation</vt:lpstr>
      <vt:lpstr>Exercise 21-14</vt:lpstr>
      <vt:lpstr>Exercise 21-14 (continued)</vt:lpstr>
      <vt:lpstr>Exercise 21-14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dc:title>
  <dc:creator>PowerPoint</dc:creator>
  <cp:lastModifiedBy>Ong Ahhuat</cp:lastModifiedBy>
  <cp:revision>327</cp:revision>
  <cp:lastPrinted>1998-08-24T17:20:54Z</cp:lastPrinted>
  <dcterms:created xsi:type="dcterms:W3CDTF">1998-06-21T19:41:28Z</dcterms:created>
  <dcterms:modified xsi:type="dcterms:W3CDTF">2023-04-03T05:00:33Z</dcterms:modified>
</cp:coreProperties>
</file>