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D7E36-9579-9910-5BDD-54FDD8D01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943F10-1B50-68CF-84C6-6C98CA4BF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AD6D9-A319-9E77-FCB4-07A1FA6C4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303E-421C-4BFD-9880-F95BC2FD045E}" type="datetimeFigureOut">
              <a:rPr lang="en-SG" smtClean="0"/>
              <a:t>3/4/2023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37E68-5AF7-1A3C-9FF2-DF54D2818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223EB-5701-2F98-6292-980DF16D2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0C61-FF80-411C-AC21-532976EEF7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5802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6642B-6847-24E2-3EEE-68ED5F5A1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31EE4C-1F31-FDA1-DB86-F7110D199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17BF8-51D4-FB84-638E-C40C2CF69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303E-421C-4BFD-9880-F95BC2FD045E}" type="datetimeFigureOut">
              <a:rPr lang="en-SG" smtClean="0"/>
              <a:t>3/4/2023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14107-442C-D624-A4FF-202A4CE50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2391E-8BFD-5433-FFE4-D378183DF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0C61-FF80-411C-AC21-532976EEF7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433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7AFC67-07DB-8979-3833-7F8285636F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9DE340-C95D-80D8-BD8E-7A2C79AAF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CB2B8-2F8D-7839-4A77-8D2A361DE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303E-421C-4BFD-9880-F95BC2FD045E}" type="datetimeFigureOut">
              <a:rPr lang="en-SG" smtClean="0"/>
              <a:t>3/4/2023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A8B9D-6B59-D09C-1404-E213C965F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55D27-998C-4D50-E49D-36DFD9890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0C61-FF80-411C-AC21-532976EEF7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2099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E87A2-9F89-A580-0A97-F31C91258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55286-A0A3-7360-52F4-20DFE57FC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55B02-404E-1159-6B63-D7EFA9584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303E-421C-4BFD-9880-F95BC2FD045E}" type="datetimeFigureOut">
              <a:rPr lang="en-SG" smtClean="0"/>
              <a:t>3/4/2023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48233-87E7-2367-FE98-EC162C8A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507AE-2735-6D86-DB1D-278FD5A88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0C61-FF80-411C-AC21-532976EEF7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0686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825AF-778D-4EAF-D23C-07DA09260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C2FFD-CBD8-80F7-468E-5B30A1429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9E8E3-4160-00DE-02DF-49B5FF34A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303E-421C-4BFD-9880-F95BC2FD045E}" type="datetimeFigureOut">
              <a:rPr lang="en-SG" smtClean="0"/>
              <a:t>3/4/2023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C48FA-3C4D-07AC-5109-D31CD38F7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AEABB-0AA3-219F-95F5-45C6312B0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0C61-FF80-411C-AC21-532976EEF7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1875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1ECBC-C74F-5337-2CC6-6BDA947E8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8ACA5-24E9-36B8-7C4A-27B6F64C1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DB02C-A1B4-CDAC-32BB-BE76C4486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31E2F-9652-6DCD-3024-54DD2331B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303E-421C-4BFD-9880-F95BC2FD045E}" type="datetimeFigureOut">
              <a:rPr lang="en-SG" smtClean="0"/>
              <a:t>3/4/2023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8E8BF0-C522-820D-92DB-FAEDBC5EF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80AD0-E88A-752A-9336-DA06AF8EB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0C61-FF80-411C-AC21-532976EEF7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1450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C208F-3BF3-60F8-A991-3C64B2CE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90592-F8D1-EF15-FB7B-F93948BE0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F64D12-DA4F-047F-A4E0-5EAF26DA7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719408-B25A-13BE-5A39-F8CC1708E6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2956A6-1DA6-820F-2C92-1421F0E36B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8FB4A3-1239-ECFE-E4E1-9DB9C45D5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303E-421C-4BFD-9880-F95BC2FD045E}" type="datetimeFigureOut">
              <a:rPr lang="en-SG" smtClean="0"/>
              <a:t>3/4/2023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1DCAAE-C3A3-77C5-DB54-C904D44FE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268E83-15CE-2D29-A9D9-8055E9C79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0C61-FF80-411C-AC21-532976EEF7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3616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CE274-E586-9025-54FB-5FBBE7FB8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FDE696-5A12-C998-6C3F-35E8B567B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303E-421C-4BFD-9880-F95BC2FD045E}" type="datetimeFigureOut">
              <a:rPr lang="en-SG" smtClean="0"/>
              <a:t>3/4/2023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91F781-9A0E-1268-07FE-6497248A8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5F3F34-6EE5-034F-F4F2-9B524CE5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0C61-FF80-411C-AC21-532976EEF7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2603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190467-AEF7-DA8B-7487-009E632B7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303E-421C-4BFD-9880-F95BC2FD045E}" type="datetimeFigureOut">
              <a:rPr lang="en-SG" smtClean="0"/>
              <a:t>3/4/2023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CEB9FF-FF62-CD6F-D8F9-6C7B00C62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ED75A-5245-9D3A-047C-A8A908CA2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0C61-FF80-411C-AC21-532976EEF7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2333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51108-CCEF-449D-18B7-5CC752242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779D9-B297-6E36-6379-947571D3B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AA8814-E649-A9D7-0BD8-1A5A1166B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2408D-52B3-5F36-01B1-372CE88DC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303E-421C-4BFD-9880-F95BC2FD045E}" type="datetimeFigureOut">
              <a:rPr lang="en-SG" smtClean="0"/>
              <a:t>3/4/2023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E39A40-A40B-CFAB-71EE-5938610A6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385036-AB34-A7DB-5B41-E6B4E5B66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0C61-FF80-411C-AC21-532976EEF7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382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83557-505D-8F4C-6E0B-9805571B4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97D7DA-2A82-B1E3-93A6-F1441934A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CA44E-7F6C-CA4E-8785-7E6DC213E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9997A-1BE5-2597-06FA-BB7B95510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303E-421C-4BFD-9880-F95BC2FD045E}" type="datetimeFigureOut">
              <a:rPr lang="en-SG" smtClean="0"/>
              <a:t>3/4/2023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C16AC0-573D-10BE-4BF1-C77A45858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82424E-C14A-0887-A87C-0A90181D2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0C61-FF80-411C-AC21-532976EEF7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8118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BF631A-43DE-DFBA-8DCD-9D4AF3F4D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367B14-4BE5-D0E3-7D3B-0004B8008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BD42E-37DE-470E-F6FD-6AE3E0C910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3303E-421C-4BFD-9880-F95BC2FD045E}" type="datetimeFigureOut">
              <a:rPr lang="en-SG" smtClean="0"/>
              <a:t>3/4/2023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D4FAE-CA8E-1FFB-FC0B-AE6AFF4DFB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F9F8C-A23A-0B37-13DB-3FD6D134E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00C61-FF80-411C-AC21-532976EEF7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1897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iledn.com/lXdPRR7Cm4sS1CrBdrFaEkX/OTHM/Adv%20Fin%20Mgmt/5%20Ways%20of%20be%20a%20good%20Financial%20Manager.pdf" TargetMode="External"/><Relationship Id="rId3" Type="http://schemas.openxmlformats.org/officeDocument/2006/relationships/hyperlink" Target="https://filedn.com/lXdPRR7Cm4sS1CrBdrFaEkX/OTHM/Adv%20Fin%20Mgmt/Budget%20issue%20ong.pdf" TargetMode="External"/><Relationship Id="rId7" Type="http://schemas.openxmlformats.org/officeDocument/2006/relationships/hyperlink" Target="https://filedn.com/lXdPRR7Cm4sS1CrBdrFaEkX/OTHM/Adv%20Fin%20Mgmt/OTHM%20StrFinMgt%20Lesson%205%20task%203.pdf" TargetMode="External"/><Relationship Id="rId2" Type="http://schemas.openxmlformats.org/officeDocument/2006/relationships/hyperlink" Target="https://filedn.com/lXdPRR7Cm4sS1CrBdrFaEkX/OTHM/Adv%20Fin%20Mgmt/ExciteCo%20Case%20Study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iledn.com/lXdPRR7Cm4sS1CrBdrFaEkX/OTHM/Adv%20Fin%20Mgmt/OTHM%20StrFinMgr%20Lesson%205%20task%203%20V2.pdf" TargetMode="External"/><Relationship Id="rId5" Type="http://schemas.openxmlformats.org/officeDocument/2006/relationships/hyperlink" Target="https://filedn.com/lXdPRR7Cm4sS1CrBdrFaEkX/OTHM/Adv%20Fin%20Mgmt/Eciteco%20Answer.pdf" TargetMode="External"/><Relationship Id="rId10" Type="http://schemas.openxmlformats.org/officeDocument/2006/relationships/hyperlink" Target="https://filedn.com/lXdPRR7Cm4sS1CrBdrFaEkX/OTHM/Adv%20Fin%20Mgmt/Master%20Budget.pdf" TargetMode="External"/><Relationship Id="rId4" Type="http://schemas.openxmlformats.org/officeDocument/2006/relationships/hyperlink" Target="https://filedn.com/lXdPRR7Cm4sS1CrBdrFaEkX/OTHM/Adv%20Fin%20Mgmt/budget%20issues%20linked%20on%20Mar%202023.pdf" TargetMode="External"/><Relationship Id="rId9" Type="http://schemas.openxmlformats.org/officeDocument/2006/relationships/hyperlink" Target="https://filedn.com/lXdPRR7Cm4sS1CrBdrFaEkX/OTHM/Adv%20Fin%20Mgmt/Strategic%20Fin%20Mgmt_Assignment_Briefs_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B5D4A-5AAE-F588-1C28-16DB7EC1CA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Analysis of Task 3</a:t>
            </a:r>
            <a:endParaRPr lang="en-S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2D92DB-E02A-18B2-96E8-C676E84985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Budgeting System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51849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E39C8-7D2A-A8A3-554C-60435986D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Case study</a:t>
            </a:r>
            <a:r>
              <a:rPr lang="en-US" dirty="0"/>
              <a:t> – </a:t>
            </a:r>
            <a:r>
              <a:rPr lang="en-SG" dirty="0" err="1">
                <a:effectLst/>
                <a:latin typeface="Arial" panose="020B0604020202020204" pitchFamily="34" charset="0"/>
              </a:rPr>
              <a:t>ExciteCo</a:t>
            </a:r>
            <a:r>
              <a:rPr lang="en-SG" dirty="0">
                <a:effectLst/>
                <a:latin typeface="Arial" panose="020B0604020202020204" pitchFamily="34" charset="0"/>
              </a:rPr>
              <a:t> Task 3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007EF-0B6C-5815-5E52-15385BC51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076" y="1864126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Analysis 1</a:t>
            </a:r>
            <a:endParaRPr lang="en-US" dirty="0"/>
          </a:p>
          <a:p>
            <a:r>
              <a:rPr lang="en-US" dirty="0">
                <a:hlinkClick r:id="rId4"/>
              </a:rPr>
              <a:t>Analysis 2</a:t>
            </a:r>
            <a:endParaRPr lang="en-US" dirty="0"/>
          </a:p>
          <a:p>
            <a:r>
              <a:rPr lang="en-US" dirty="0">
                <a:hlinkClick r:id="rId5"/>
              </a:rPr>
              <a:t>Solution 1</a:t>
            </a:r>
            <a:r>
              <a:rPr lang="en-US" dirty="0"/>
              <a:t> (Student answer)</a:t>
            </a:r>
          </a:p>
          <a:p>
            <a:r>
              <a:rPr lang="en-US" dirty="0">
                <a:hlinkClick r:id="rId6"/>
              </a:rPr>
              <a:t>Solution 1 v2</a:t>
            </a:r>
            <a:endParaRPr lang="en-US" dirty="0"/>
          </a:p>
          <a:p>
            <a:r>
              <a:rPr lang="en-US" dirty="0">
                <a:hlinkClick r:id="rId7"/>
              </a:rPr>
              <a:t>Solution 2</a:t>
            </a:r>
            <a:r>
              <a:rPr lang="en-US" dirty="0"/>
              <a:t>  (Student answer)</a:t>
            </a:r>
          </a:p>
          <a:p>
            <a:r>
              <a:rPr lang="en-US" dirty="0">
                <a:hlinkClick r:id="rId8"/>
              </a:rPr>
              <a:t>5 ways to be a good </a:t>
            </a:r>
            <a:r>
              <a:rPr lang="en-US">
                <a:hlinkClick r:id="rId8"/>
              </a:rPr>
              <a:t>Financial Manager</a:t>
            </a:r>
            <a:endParaRPr lang="en-US" dirty="0"/>
          </a:p>
          <a:p>
            <a:r>
              <a:rPr lang="en-US" dirty="0">
                <a:hlinkClick r:id="rId9"/>
              </a:rPr>
              <a:t>Assignment Brief</a:t>
            </a:r>
            <a:endParaRPr lang="en-US" dirty="0"/>
          </a:p>
          <a:p>
            <a:r>
              <a:rPr lang="en-US" dirty="0">
                <a:hlinkClick r:id="rId10"/>
              </a:rPr>
              <a:t>Master Budget</a:t>
            </a:r>
            <a:endParaRPr lang="en-US" dirty="0"/>
          </a:p>
          <a:p>
            <a:pPr marL="0" indent="0">
              <a:buNone/>
            </a:pPr>
            <a:endParaRPr lang="en-S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4195E4-40F4-C613-5ED3-A05515BF6FCE}"/>
              </a:ext>
            </a:extLst>
          </p:cNvPr>
          <p:cNvSpPr txBox="1"/>
          <p:nvPr/>
        </p:nvSpPr>
        <p:spPr>
          <a:xfrm>
            <a:off x="3048802" y="3246740"/>
            <a:ext cx="6097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dirty="0" err="1"/>
              <a:t>Architechure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50877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A98074-33AD-4490-CEB4-6358026BF8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547" y="-120316"/>
            <a:ext cx="7700211" cy="697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47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081884D-F137-18CE-8F85-9923A729C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202" y="0"/>
            <a:ext cx="10515600" cy="1325563"/>
          </a:xfrm>
        </p:spPr>
        <p:txBody>
          <a:bodyPr/>
          <a:lstStyle/>
          <a:p>
            <a:r>
              <a:rPr lang="en-SG" dirty="0"/>
              <a:t>ERP </a:t>
            </a:r>
            <a:r>
              <a:rPr lang="en-SG" dirty="0" err="1"/>
              <a:t>Architechure</a:t>
            </a:r>
            <a:endParaRPr lang="en-SG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3C3F6D-20F1-6180-8F9E-A5BD53561A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547" y="973064"/>
            <a:ext cx="8354868" cy="57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742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46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Analysis of Task 3</vt:lpstr>
      <vt:lpstr>Case study – ExciteCo Task 3</vt:lpstr>
      <vt:lpstr>PowerPoint Presentation</vt:lpstr>
      <vt:lpstr>ERP Architechure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Ong Ahhuat</dc:creator>
  <cp:lastModifiedBy>Ong Ahhuat</cp:lastModifiedBy>
  <cp:revision>10</cp:revision>
  <dcterms:created xsi:type="dcterms:W3CDTF">2023-04-03T03:13:02Z</dcterms:created>
  <dcterms:modified xsi:type="dcterms:W3CDTF">2023-04-03T10:38:21Z</dcterms:modified>
</cp:coreProperties>
</file>