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D0EDD6-5F4C-494E-AFF7-D378CCBC7386}" type="datetimeFigureOut">
              <a:rPr lang="en-US" smtClean="0"/>
              <a:pPr/>
              <a:t>1/12/2008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4E634C-D11F-4E2E-8F0B-69B25104D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Downloading SPSS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</a:p>
          <a:p>
            <a:r>
              <a:rPr lang="en-US" dirty="0" smtClean="0"/>
              <a:t>Using</a:t>
            </a:r>
          </a:p>
          <a:p>
            <a:r>
              <a:rPr lang="en-US" dirty="0" err="1" smtClean="0"/>
              <a:t>Xunlei</a:t>
            </a:r>
            <a:r>
              <a:rPr lang="en-US" dirty="0" smtClean="0"/>
              <a:t> &amp; Internet Download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ASB\RM2090_Research Methods\Q1_08\Downloading SPSS_Steps\Step4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ASB\RM2090_Research Methods\Q1_08\Downloading SPSS_Steps\Step4_2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800600" cy="469566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410200" y="4191000"/>
            <a:ext cx="1752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3657600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5: Click here to install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ASB\RM2090_Research Methods\Q1_08\Downloading SPSS_Steps\Step4_3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586" y="1295400"/>
            <a:ext cx="5753814" cy="4183573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5257800" y="52578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9000" y="5638800"/>
            <a:ext cx="175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to restart </a:t>
            </a:r>
            <a:r>
              <a:rPr lang="en-US" dirty="0" err="1" smtClean="0">
                <a:solidFill>
                  <a:srgbClr val="FF0000"/>
                </a:solidFill>
              </a:rPr>
              <a:t>firefox</a:t>
            </a:r>
            <a:r>
              <a:rPr lang="en-US" dirty="0" smtClean="0">
                <a:solidFill>
                  <a:srgbClr val="FF0000"/>
                </a:solidFill>
              </a:rPr>
              <a:t> browser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ASB\RM2090_Research Methods\Q1_08\Downloading SPSS_Steps\Step5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08458" cy="3505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19100" y="3924300"/>
            <a:ext cx="22098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5486400"/>
            <a:ext cx="2209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Torrent Finder bar is installed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ASB\RM2090_Research Methods\Q1_08\Downloading SPSS_Steps\Step6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306"/>
            <a:ext cx="9144000" cy="688330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2514600" y="2438400"/>
            <a:ext cx="1676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3962400"/>
            <a:ext cx="2743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6: Select Torrent Finder Website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ASB\RM2090_Research Methods\Q1_08\Downloading SPSS_Steps\Step7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ASB\RM2090_Research Methods\Q1_08\Downloading SPSS_Steps\Step8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572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5400000">
            <a:off x="7200900" y="2933700"/>
            <a:ext cx="1066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86600" y="1905000"/>
            <a:ext cx="1447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8: Select IDM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ASB\RM2090_Research Methods\Q1_08\Downloading SPSS_Steps\Step9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574876" cy="2362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Internet Download Manager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390900" y="4152900"/>
            <a:ext cx="838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4953000"/>
            <a:ext cx="2514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9: Click here to start download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Process for </a:t>
            </a:r>
            <a:r>
              <a:rPr lang="en-US" dirty="0" err="1" smtClean="0"/>
              <a:t>chinese</a:t>
            </a:r>
            <a:r>
              <a:rPr lang="en-US" dirty="0" smtClean="0"/>
              <a:t> speaking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Search Engine: Gougou.com</a:t>
            </a:r>
          </a:p>
          <a:p>
            <a:r>
              <a:rPr lang="en-US" dirty="0" smtClean="0"/>
              <a:t>Download Client: Thunder (</a:t>
            </a:r>
            <a:r>
              <a:rPr lang="en-US" dirty="0" err="1" smtClean="0"/>
              <a:t>Xunlei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Browser: Firefox 2.0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p 1 n 2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ASB\RM2090_Research Methods\Q1_08\Downloading SPSS_Steps\Step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5400000">
            <a:off x="6248400" y="3429000"/>
            <a:ext cx="1828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3200" y="2209800"/>
            <a:ext cx="1828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3: Select your download client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ASB\RM2090_Research Methods\Q1_08\Downloading SPSS_Steps\Step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73429" cy="377181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962400" y="4800600"/>
            <a:ext cx="1143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334000"/>
            <a:ext cx="2438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4: Fire up your Thunder client to download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Process for non-</a:t>
            </a:r>
            <a:r>
              <a:rPr lang="en-US" dirty="0" err="1" smtClean="0"/>
              <a:t>chinese</a:t>
            </a:r>
            <a:r>
              <a:rPr lang="en-US" dirty="0" smtClean="0"/>
              <a:t> speaking students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: Firefox 2.0</a:t>
            </a:r>
          </a:p>
          <a:p>
            <a:r>
              <a:rPr lang="en-US" dirty="0" smtClean="0"/>
              <a:t>Firefox Add-on: Torrent Finder</a:t>
            </a:r>
          </a:p>
          <a:p>
            <a:r>
              <a:rPr lang="en-US" dirty="0" smtClean="0"/>
              <a:t>Download Client: Internet Download Manager</a:t>
            </a:r>
          </a:p>
          <a:p>
            <a:endParaRPr lang="en-US" dirty="0" smtClean="0"/>
          </a:p>
          <a:p>
            <a:r>
              <a:rPr lang="en-US" dirty="0" smtClean="0"/>
              <a:t>Assumption: Firefox 2.0 is installed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ASB\RM2090_Research Methods\Q1_08\Downloading SPSS_Steps\Step1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ASB\RM2090_Research Methods\Q1_08\Downloading SPSS_Steps\Step2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ASB\RM2090_Research Methods\Q1_08\Downloading SPSS_Steps\Step3_TorrentF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118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Downloading SPSS</vt:lpstr>
      <vt:lpstr>Download Process for chinese speaking students</vt:lpstr>
      <vt:lpstr>Slide 3</vt:lpstr>
      <vt:lpstr>Slide 4</vt:lpstr>
      <vt:lpstr>Slide 5</vt:lpstr>
      <vt:lpstr>Download Process for non-chinese speaking students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Using Internet Download Manager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Eric</cp:lastModifiedBy>
  <cp:revision>16</cp:revision>
  <dcterms:created xsi:type="dcterms:W3CDTF">2007-12-26T19:35:54Z</dcterms:created>
  <dcterms:modified xsi:type="dcterms:W3CDTF">2008-01-13T02:12:54Z</dcterms:modified>
</cp:coreProperties>
</file>