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538E35-DCF8-402F-A0DE-607BEA5E025B}" type="datetimeFigureOut">
              <a:rPr lang="en-US" smtClean="0"/>
              <a:t>12/27/2007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03567F-644A-44C6-B978-CAD8358C65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Video\Survey\who_should_the_us_invade_next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br>
              <a:rPr lang="en-US" dirty="0" smtClean="0"/>
            </a:br>
            <a:r>
              <a:rPr lang="en-US" dirty="0" smtClean="0"/>
              <a:t>Tutorial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Validity &amp; Reliability</a:t>
            </a:r>
          </a:p>
          <a:p>
            <a:r>
              <a:rPr lang="en-US" dirty="0" smtClean="0"/>
              <a:t>Survey Ethics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92162"/>
          </a:xfrm>
        </p:spPr>
        <p:txBody>
          <a:bodyPr/>
          <a:lstStyle/>
          <a:p>
            <a:r>
              <a:rPr lang="en-US" dirty="0" smtClean="0"/>
              <a:t>Show the class where is ….</a:t>
            </a:r>
            <a:endParaRPr lang="en-US" dirty="0"/>
          </a:p>
        </p:txBody>
      </p:sp>
      <p:pic>
        <p:nvPicPr>
          <p:cNvPr id="4" name="Content Placeholder 3" descr="world 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220" y="1219200"/>
            <a:ext cx="7141559" cy="4906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see this survey. Is the data collection valid &amp; reliable?</a:t>
            </a:r>
            <a:endParaRPr lang="en-US" dirty="0"/>
          </a:p>
        </p:txBody>
      </p:sp>
      <p:pic>
        <p:nvPicPr>
          <p:cNvPr id="4" name="who_should_the_us_invade_next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4375" y="1524000"/>
            <a:ext cx="7620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27</Words>
  <Application>Microsoft Office PowerPoint</Application>
  <PresentationFormat>On-screen Show (4:3)</PresentationFormat>
  <Paragraphs>5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Research Methods Tutorial 3</vt:lpstr>
      <vt:lpstr>Show the class where is ….</vt:lpstr>
      <vt:lpstr>Now see this survey. Is the data collection valid &amp; reliable?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Tutorial 2</dc:title>
  <dc:creator>Eric</dc:creator>
  <cp:lastModifiedBy>Eric</cp:lastModifiedBy>
  <cp:revision>3</cp:revision>
  <dcterms:created xsi:type="dcterms:W3CDTF">2007-12-28T02:53:31Z</dcterms:created>
  <dcterms:modified xsi:type="dcterms:W3CDTF">2007-12-28T03:01:19Z</dcterms:modified>
</cp:coreProperties>
</file>