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5" r:id="rId1"/>
  </p:sldMasterIdLst>
  <p:notesMasterIdLst>
    <p:notesMasterId r:id="rId23"/>
  </p:notesMasterIdLst>
  <p:handoutMasterIdLst>
    <p:handoutMasterId r:id="rId24"/>
  </p:handoutMasterIdLst>
  <p:sldIdLst>
    <p:sldId id="327" r:id="rId2"/>
    <p:sldId id="350" r:id="rId3"/>
    <p:sldId id="352" r:id="rId4"/>
    <p:sldId id="330" r:id="rId5"/>
    <p:sldId id="333" r:id="rId6"/>
    <p:sldId id="259" r:id="rId7"/>
    <p:sldId id="329" r:id="rId8"/>
    <p:sldId id="334" r:id="rId9"/>
    <p:sldId id="335" r:id="rId10"/>
    <p:sldId id="336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8" r:id="rId20"/>
    <p:sldId id="338" r:id="rId21"/>
    <p:sldId id="34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BFF"/>
    <a:srgbClr val="FF0000"/>
    <a:srgbClr val="33CC33"/>
    <a:srgbClr val="0033CC"/>
    <a:srgbClr val="009999"/>
    <a:srgbClr val="3366CC"/>
    <a:srgbClr val="0000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17" autoAdjust="0"/>
  </p:normalViewPr>
  <p:slideViewPr>
    <p:cSldViewPr>
      <p:cViewPr>
        <p:scale>
          <a:sx n="75" d="100"/>
          <a:sy n="75" d="100"/>
        </p:scale>
        <p:origin x="-10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120" y="256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5DF89DD-4497-41E5-9142-0673A8B443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D12198A7-70B4-43A1-8509-8F15D35E75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638AB-6D70-41AA-85E9-8D31784AA321}" type="slidenum">
              <a:rPr lang="en-US"/>
              <a:pPr/>
              <a:t>1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C29B4-3921-44AF-AF8A-0B692CFA8301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FA70D-5FF8-410E-8FC9-621632A025F9}" type="slidenum">
              <a:rPr lang="en-US"/>
              <a:pPr/>
              <a:t>11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29C51-3B87-4D08-B204-D6A23F8AD5B1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1DD0C-F6D2-4594-AF36-2666C9927604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BA3E0-8C87-4BC6-A5CC-02E109658AF1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74817-0D17-42E7-98E8-CA678C0B8C4E}" type="slidenum">
              <a:rPr lang="en-US"/>
              <a:pPr/>
              <a:t>15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880FE-3205-41C1-8875-FB8D3EEF1F7F}" type="slidenum">
              <a:rPr lang="en-US"/>
              <a:pPr/>
              <a:t>16</a:t>
            </a:fld>
            <a:endParaRPr 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28BA3-728F-4785-9A2A-F5D46F9CB1B5}" type="slidenum">
              <a:rPr lang="en-US"/>
              <a:pPr/>
              <a:t>17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C3B43-E83F-4B3A-B116-9B165555C590}" type="slidenum">
              <a:rPr lang="en-US"/>
              <a:pPr/>
              <a:t>18</a:t>
            </a:fld>
            <a:endParaRPr 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BB72A-4A45-4E26-BAD2-B1CC79DD3303}" type="slidenum">
              <a:rPr lang="en-US"/>
              <a:pPr/>
              <a:t>19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06C50-9EA5-4522-A727-6CE08BAFCE9C}" type="slidenum">
              <a:rPr lang="en-US"/>
              <a:pPr/>
              <a:t>2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16C13-100E-4E4F-9FED-DDEFCFCB9443}" type="slidenum">
              <a:rPr lang="en-US"/>
              <a:pPr/>
              <a:t>20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F6F21-6EF6-45F4-9E11-2AF34480F3FF}" type="slidenum">
              <a:rPr lang="en-US"/>
              <a:pPr/>
              <a:t>21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60BBD-2CE1-4327-ACAE-9CFBCE7722FD}" type="slidenum">
              <a:rPr lang="en-US"/>
              <a:pPr/>
              <a:t>3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CE16A-AF25-4852-B6EE-F6B280305252}" type="slidenum">
              <a:rPr lang="en-US"/>
              <a:pPr/>
              <a:t>4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440A7-9911-4F6F-9B35-7D9404DE1F1F}" type="slidenum">
              <a:rPr lang="en-US"/>
              <a:pPr/>
              <a:t>5</a:t>
            </a:fld>
            <a:endParaRPr 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BBE65-391D-4BC1-9030-73F02122C7AD}" type="slidenum">
              <a:rPr lang="en-US"/>
              <a:pPr/>
              <a:t>6</a:t>
            </a:fld>
            <a:endParaRPr 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33488-B598-4824-98AE-F6173A5479BC}" type="slidenum">
              <a:rPr lang="en-US"/>
              <a:pPr/>
              <a:t>7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C38C-0AFB-4C90-80A4-796A9133D0D4}" type="slidenum">
              <a:rPr lang="en-US"/>
              <a:pPr/>
              <a:t>8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D8A78-7A06-4A22-ACD9-85DB738686BE}" type="slidenum">
              <a:rPr lang="en-US"/>
              <a:pPr/>
              <a:t>9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F17F23-499C-41D5-A5F6-A154C850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8BA7-008C-4235-8DCC-5C4DDCAFA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84CBE-BF03-4558-A28F-7BA3B7E00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Research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FE93DE-7822-450C-8887-95E3A6969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9B9A12-259D-4DE5-A7E3-0345C7735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Research Methods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E2187C-042B-4B7E-BBBD-44D94374E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3226-2D9C-4946-9108-7671FD6F2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595CE-8261-4ACD-B10E-2F47F84C0D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ADBD10-7C7C-40A2-8C85-373BEE824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Research Methods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1831-300B-4BB3-BFB8-0AFBCCEB8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C98FFF-7DBD-4310-A6FA-7F6D73C64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Research Methods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B0517-A4F4-42A7-969F-4BDF2965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Research Methods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Research Methods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70CEBB-804F-42DC-A6DB-2BE69C77E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oleObject" Target="../embeddings/oleObject15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7.bin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5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6.bin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5.bin"/><Relationship Id="rId15" Type="http://schemas.openxmlformats.org/officeDocument/2006/relationships/oleObject" Target="../embeddings/oleObject155.bin"/><Relationship Id="rId10" Type="http://schemas.openxmlformats.org/officeDocument/2006/relationships/oleObject" Target="../embeddings/oleObject150.bin"/><Relationship Id="rId4" Type="http://schemas.openxmlformats.org/officeDocument/2006/relationships/oleObject" Target="../embeddings/oleObject144.bin"/><Relationship Id="rId9" Type="http://schemas.openxmlformats.org/officeDocument/2006/relationships/oleObject" Target="../embeddings/oleObject149.bin"/><Relationship Id="rId14" Type="http://schemas.openxmlformats.org/officeDocument/2006/relationships/oleObject" Target="../embeddings/oleObject15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oleObject" Target="../embeddings/oleObject16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6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oleObject" Target="../embeddings/oleObject16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oleObject" Target="../embeddings/oleObject179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3.bin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8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81.bin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Relationship Id="rId14" Type="http://schemas.openxmlformats.org/officeDocument/2006/relationships/oleObject" Target="../embeddings/oleObject18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oleObject" Target="../embeddings/oleObject19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86.bin"/><Relationship Id="rId12" Type="http://schemas.openxmlformats.org/officeDocument/2006/relationships/oleObject" Target="../embeddings/oleObject19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9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5.bin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4.bin"/><Relationship Id="rId15" Type="http://schemas.openxmlformats.org/officeDocument/2006/relationships/oleObject" Target="../embeddings/oleObject194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83.bin"/><Relationship Id="rId9" Type="http://schemas.openxmlformats.org/officeDocument/2006/relationships/oleObject" Target="../embeddings/oleObject188.bin"/><Relationship Id="rId14" Type="http://schemas.openxmlformats.org/officeDocument/2006/relationships/oleObject" Target="../embeddings/oleObject19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oleObject" Target="../embeddings/oleObject205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99.bin"/><Relationship Id="rId12" Type="http://schemas.openxmlformats.org/officeDocument/2006/relationships/oleObject" Target="../embeddings/oleObject20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08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8.bin"/><Relationship Id="rId11" Type="http://schemas.openxmlformats.org/officeDocument/2006/relationships/oleObject" Target="../embeddings/oleObject203.bin"/><Relationship Id="rId5" Type="http://schemas.openxmlformats.org/officeDocument/2006/relationships/oleObject" Target="../embeddings/oleObject197.bin"/><Relationship Id="rId15" Type="http://schemas.openxmlformats.org/officeDocument/2006/relationships/oleObject" Target="../embeddings/oleObject207.bin"/><Relationship Id="rId10" Type="http://schemas.openxmlformats.org/officeDocument/2006/relationships/oleObject" Target="../embeddings/oleObject202.bin"/><Relationship Id="rId4" Type="http://schemas.openxmlformats.org/officeDocument/2006/relationships/oleObject" Target="../embeddings/oleObject196.bin"/><Relationship Id="rId9" Type="http://schemas.openxmlformats.org/officeDocument/2006/relationships/oleObject" Target="../embeddings/oleObject201.bin"/><Relationship Id="rId14" Type="http://schemas.openxmlformats.org/officeDocument/2006/relationships/oleObject" Target="../embeddings/oleObject20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3.bin"/><Relationship Id="rId13" Type="http://schemas.openxmlformats.org/officeDocument/2006/relationships/oleObject" Target="../embeddings/oleObject218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12.bin"/><Relationship Id="rId12" Type="http://schemas.openxmlformats.org/officeDocument/2006/relationships/oleObject" Target="../embeddings/oleObject21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1.bin"/><Relationship Id="rId11" Type="http://schemas.openxmlformats.org/officeDocument/2006/relationships/oleObject" Target="../embeddings/oleObject216.bin"/><Relationship Id="rId5" Type="http://schemas.openxmlformats.org/officeDocument/2006/relationships/oleObject" Target="../embeddings/oleObject210.bin"/><Relationship Id="rId15" Type="http://schemas.openxmlformats.org/officeDocument/2006/relationships/oleObject" Target="../embeddings/oleObject220.bin"/><Relationship Id="rId10" Type="http://schemas.openxmlformats.org/officeDocument/2006/relationships/oleObject" Target="../embeddings/oleObject215.bin"/><Relationship Id="rId4" Type="http://schemas.openxmlformats.org/officeDocument/2006/relationships/oleObject" Target="../embeddings/oleObject209.bin"/><Relationship Id="rId9" Type="http://schemas.openxmlformats.org/officeDocument/2006/relationships/oleObject" Target="../embeddings/oleObject214.bin"/><Relationship Id="rId14" Type="http://schemas.openxmlformats.org/officeDocument/2006/relationships/oleObject" Target="../embeddings/oleObject2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6.bin"/><Relationship Id="rId13" Type="http://schemas.openxmlformats.org/officeDocument/2006/relationships/oleObject" Target="../embeddings/oleObject23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25.bin"/><Relationship Id="rId12" Type="http://schemas.openxmlformats.org/officeDocument/2006/relationships/oleObject" Target="../embeddings/oleObject230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3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24.bin"/><Relationship Id="rId11" Type="http://schemas.openxmlformats.org/officeDocument/2006/relationships/oleObject" Target="../embeddings/oleObject229.bin"/><Relationship Id="rId5" Type="http://schemas.openxmlformats.org/officeDocument/2006/relationships/oleObject" Target="../embeddings/oleObject223.bin"/><Relationship Id="rId15" Type="http://schemas.openxmlformats.org/officeDocument/2006/relationships/oleObject" Target="../embeddings/oleObject233.bin"/><Relationship Id="rId10" Type="http://schemas.openxmlformats.org/officeDocument/2006/relationships/oleObject" Target="../embeddings/oleObject228.bin"/><Relationship Id="rId4" Type="http://schemas.openxmlformats.org/officeDocument/2006/relationships/oleObject" Target="../embeddings/oleObject222.bin"/><Relationship Id="rId9" Type="http://schemas.openxmlformats.org/officeDocument/2006/relationships/oleObject" Target="../embeddings/oleObject227.bin"/><Relationship Id="rId14" Type="http://schemas.openxmlformats.org/officeDocument/2006/relationships/oleObject" Target="../embeddings/oleObject23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9.bin"/><Relationship Id="rId13" Type="http://schemas.openxmlformats.org/officeDocument/2006/relationships/oleObject" Target="../embeddings/oleObject244.bin"/><Relationship Id="rId18" Type="http://schemas.openxmlformats.org/officeDocument/2006/relationships/oleObject" Target="../embeddings/oleObject249.bin"/><Relationship Id="rId26" Type="http://schemas.openxmlformats.org/officeDocument/2006/relationships/oleObject" Target="../embeddings/oleObject257.bin"/><Relationship Id="rId39" Type="http://schemas.openxmlformats.org/officeDocument/2006/relationships/oleObject" Target="../embeddings/oleObject270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252.bin"/><Relationship Id="rId34" Type="http://schemas.openxmlformats.org/officeDocument/2006/relationships/oleObject" Target="../embeddings/oleObject265.bin"/><Relationship Id="rId42" Type="http://schemas.openxmlformats.org/officeDocument/2006/relationships/oleObject" Target="../embeddings/oleObject273.bin"/><Relationship Id="rId7" Type="http://schemas.openxmlformats.org/officeDocument/2006/relationships/oleObject" Target="../embeddings/oleObject238.bin"/><Relationship Id="rId12" Type="http://schemas.openxmlformats.org/officeDocument/2006/relationships/oleObject" Target="../embeddings/oleObject243.bin"/><Relationship Id="rId17" Type="http://schemas.openxmlformats.org/officeDocument/2006/relationships/oleObject" Target="../embeddings/oleObject248.bin"/><Relationship Id="rId25" Type="http://schemas.openxmlformats.org/officeDocument/2006/relationships/oleObject" Target="../embeddings/oleObject256.bin"/><Relationship Id="rId33" Type="http://schemas.openxmlformats.org/officeDocument/2006/relationships/oleObject" Target="../embeddings/oleObject264.bin"/><Relationship Id="rId38" Type="http://schemas.openxmlformats.org/officeDocument/2006/relationships/oleObject" Target="../embeddings/oleObject2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7.bin"/><Relationship Id="rId20" Type="http://schemas.openxmlformats.org/officeDocument/2006/relationships/oleObject" Target="../embeddings/oleObject251.bin"/><Relationship Id="rId29" Type="http://schemas.openxmlformats.org/officeDocument/2006/relationships/oleObject" Target="../embeddings/oleObject260.bin"/><Relationship Id="rId41" Type="http://schemas.openxmlformats.org/officeDocument/2006/relationships/oleObject" Target="../embeddings/oleObject272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37.bin"/><Relationship Id="rId11" Type="http://schemas.openxmlformats.org/officeDocument/2006/relationships/oleObject" Target="../embeddings/oleObject242.bin"/><Relationship Id="rId24" Type="http://schemas.openxmlformats.org/officeDocument/2006/relationships/oleObject" Target="../embeddings/oleObject255.bin"/><Relationship Id="rId32" Type="http://schemas.openxmlformats.org/officeDocument/2006/relationships/oleObject" Target="../embeddings/oleObject263.bin"/><Relationship Id="rId37" Type="http://schemas.openxmlformats.org/officeDocument/2006/relationships/oleObject" Target="../embeddings/oleObject268.bin"/><Relationship Id="rId40" Type="http://schemas.openxmlformats.org/officeDocument/2006/relationships/oleObject" Target="../embeddings/oleObject271.bin"/><Relationship Id="rId5" Type="http://schemas.openxmlformats.org/officeDocument/2006/relationships/oleObject" Target="../embeddings/oleObject236.bin"/><Relationship Id="rId15" Type="http://schemas.openxmlformats.org/officeDocument/2006/relationships/oleObject" Target="../embeddings/oleObject246.bin"/><Relationship Id="rId23" Type="http://schemas.openxmlformats.org/officeDocument/2006/relationships/oleObject" Target="../embeddings/oleObject254.bin"/><Relationship Id="rId28" Type="http://schemas.openxmlformats.org/officeDocument/2006/relationships/oleObject" Target="../embeddings/oleObject259.bin"/><Relationship Id="rId36" Type="http://schemas.openxmlformats.org/officeDocument/2006/relationships/oleObject" Target="../embeddings/oleObject267.bin"/><Relationship Id="rId10" Type="http://schemas.openxmlformats.org/officeDocument/2006/relationships/oleObject" Target="../embeddings/oleObject241.bin"/><Relationship Id="rId19" Type="http://schemas.openxmlformats.org/officeDocument/2006/relationships/oleObject" Target="../embeddings/oleObject250.bin"/><Relationship Id="rId31" Type="http://schemas.openxmlformats.org/officeDocument/2006/relationships/oleObject" Target="../embeddings/oleObject262.bin"/><Relationship Id="rId4" Type="http://schemas.openxmlformats.org/officeDocument/2006/relationships/oleObject" Target="../embeddings/oleObject235.bin"/><Relationship Id="rId9" Type="http://schemas.openxmlformats.org/officeDocument/2006/relationships/oleObject" Target="../embeddings/oleObject240.bin"/><Relationship Id="rId14" Type="http://schemas.openxmlformats.org/officeDocument/2006/relationships/oleObject" Target="../embeddings/oleObject245.bin"/><Relationship Id="rId22" Type="http://schemas.openxmlformats.org/officeDocument/2006/relationships/oleObject" Target="../embeddings/oleObject253.bin"/><Relationship Id="rId27" Type="http://schemas.openxmlformats.org/officeDocument/2006/relationships/oleObject" Target="../embeddings/oleObject258.bin"/><Relationship Id="rId30" Type="http://schemas.openxmlformats.org/officeDocument/2006/relationships/oleObject" Target="../embeddings/oleObject261.bin"/><Relationship Id="rId35" Type="http://schemas.openxmlformats.org/officeDocument/2006/relationships/oleObject" Target="../embeddings/oleObject26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7.bin"/><Relationship Id="rId44" Type="http://schemas.openxmlformats.org/officeDocument/2006/relationships/image" Target="../media/image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61.bin"/><Relationship Id="rId39" Type="http://schemas.openxmlformats.org/officeDocument/2006/relationships/oleObject" Target="../embeddings/oleObject74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56.bin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7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8.bin"/><Relationship Id="rId38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5.bin"/><Relationship Id="rId29" Type="http://schemas.openxmlformats.org/officeDocument/2006/relationships/oleObject" Target="../embeddings/oleObject64.bin"/><Relationship Id="rId41" Type="http://schemas.openxmlformats.org/officeDocument/2006/relationships/oleObject" Target="../embeddings/oleObject7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7.bin"/><Relationship Id="rId37" Type="http://schemas.openxmlformats.org/officeDocument/2006/relationships/oleObject" Target="../embeddings/oleObject72.bin"/><Relationship Id="rId40" Type="http://schemas.openxmlformats.org/officeDocument/2006/relationships/oleObject" Target="../embeddings/oleObject75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8.bin"/><Relationship Id="rId28" Type="http://schemas.openxmlformats.org/officeDocument/2006/relationships/oleObject" Target="../embeddings/oleObject63.bin"/><Relationship Id="rId36" Type="http://schemas.openxmlformats.org/officeDocument/2006/relationships/oleObject" Target="../embeddings/oleObject71.bin"/><Relationship Id="rId10" Type="http://schemas.openxmlformats.org/officeDocument/2006/relationships/oleObject" Target="../embeddings/oleObject45.bin"/><Relationship Id="rId19" Type="http://schemas.openxmlformats.org/officeDocument/2006/relationships/oleObject" Target="../embeddings/oleObject54.bin"/><Relationship Id="rId31" Type="http://schemas.openxmlformats.org/officeDocument/2006/relationships/oleObject" Target="../embeddings/oleObject66.bin"/><Relationship Id="rId44" Type="http://schemas.openxmlformats.org/officeDocument/2006/relationships/image" Target="../media/image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7.bin"/><Relationship Id="rId27" Type="http://schemas.openxmlformats.org/officeDocument/2006/relationships/oleObject" Target="../embeddings/oleObject62.bin"/><Relationship Id="rId30" Type="http://schemas.openxmlformats.org/officeDocument/2006/relationships/oleObject" Target="../embeddings/oleObject65.bin"/><Relationship Id="rId35" Type="http://schemas.openxmlformats.org/officeDocument/2006/relationships/oleObject" Target="../embeddings/oleObject70.bin"/><Relationship Id="rId43" Type="http://schemas.openxmlformats.org/officeDocument/2006/relationships/oleObject" Target="../embeddings/oleObject7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9.bin"/><Relationship Id="rId10" Type="http://schemas.openxmlformats.org/officeDocument/2006/relationships/oleObject" Target="../embeddings/oleObject84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10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102.bin"/><Relationship Id="rId10" Type="http://schemas.openxmlformats.org/officeDocument/2006/relationships/oleObject" Target="../embeddings/oleObject97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96.bin"/><Relationship Id="rId14" Type="http://schemas.openxmlformats.org/officeDocument/2006/relationships/oleObject" Target="../embeddings/oleObject10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oleObject" Target="../embeddings/oleObject11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1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5.bin"/><Relationship Id="rId10" Type="http://schemas.openxmlformats.org/officeDocument/2006/relationships/oleObject" Target="../embeddings/oleObject110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oleObject" Target="../embeddings/oleObject12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1.bin"/><Relationship Id="rId12" Type="http://schemas.openxmlformats.org/officeDocument/2006/relationships/oleObject" Target="../embeddings/oleObject126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0.bin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19.bin"/><Relationship Id="rId15" Type="http://schemas.openxmlformats.org/officeDocument/2006/relationships/oleObject" Target="../embeddings/oleObject129.bin"/><Relationship Id="rId10" Type="http://schemas.openxmlformats.org/officeDocument/2006/relationships/oleObject" Target="../embeddings/oleObject124.bin"/><Relationship Id="rId4" Type="http://schemas.openxmlformats.org/officeDocument/2006/relationships/oleObject" Target="../embeddings/oleObject118.bin"/><Relationship Id="rId9" Type="http://schemas.openxmlformats.org/officeDocument/2006/relationships/oleObject" Target="../embeddings/oleObject123.bin"/><Relationship Id="rId14" Type="http://schemas.openxmlformats.org/officeDocument/2006/relationships/oleObject" Target="../embeddings/oleObject1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oleObject" Target="../embeddings/oleObject14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34.bin"/><Relationship Id="rId12" Type="http://schemas.openxmlformats.org/officeDocument/2006/relationships/oleObject" Target="../embeddings/oleObject139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4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3.bin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42.bin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6.bin"/><Relationship Id="rId14" Type="http://schemas.openxmlformats.org/officeDocument/2006/relationships/oleObject" Target="../embeddings/oleObject1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609600"/>
            <a:ext cx="7162800" cy="3352800"/>
          </a:xfrm>
        </p:spPr>
        <p:txBody>
          <a:bodyPr/>
          <a:lstStyle/>
          <a:p>
            <a:r>
              <a:rPr lang="en-US" sz="4400" dirty="0" smtClean="0"/>
              <a:t>Understanding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Reliability </a:t>
            </a:r>
            <a:r>
              <a:rPr lang="en-US" sz="4400" dirty="0" smtClean="0"/>
              <a:t>&amp;</a:t>
            </a:r>
            <a:r>
              <a:rPr lang="en-US" sz="4400" dirty="0" smtClean="0"/>
              <a:t> </a:t>
            </a:r>
            <a:r>
              <a:rPr lang="en-US" sz="4400" dirty="0"/>
              <a:t>Validity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181600"/>
            <a:ext cx="6019800" cy="685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Research </a:t>
            </a:r>
            <a:r>
              <a:rPr lang="en-US" sz="2400" dirty="0" smtClean="0"/>
              <a:t>Methods Tutorial Slide-Set 3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07AA-9329-4502-BB13-56D4A0698C68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5562600" y="2438400"/>
            <a:ext cx="28956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/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We have neither reliability nor validity</a:t>
            </a: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5334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tx2"/>
                </a:solidFill>
              </a:rPr>
              <a:t>If 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grpSp>
        <p:nvGrpSpPr>
          <p:cNvPr id="122913" name="Group 33"/>
          <p:cNvGrpSpPr>
            <a:grpSpLocks/>
          </p:cNvGrpSpPr>
          <p:nvPr/>
        </p:nvGrpSpPr>
        <p:grpSpPr bwMode="auto">
          <a:xfrm>
            <a:off x="763588" y="2135188"/>
            <a:ext cx="4187825" cy="4187825"/>
            <a:chOff x="481" y="1345"/>
            <a:chExt cx="2638" cy="2638"/>
          </a:xfrm>
        </p:grpSpPr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5" name="Oval 15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6" name="Oval 16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7" name="Oval 17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8" name="Oval 18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Oval 19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00" name="Object 20"/>
            <p:cNvGraphicFramePr>
              <a:graphicFrameLocks noChangeAspect="1"/>
            </p:cNvGraphicFramePr>
            <p:nvPr/>
          </p:nvGraphicFramePr>
          <p:xfrm>
            <a:off x="2835" y="2115"/>
            <a:ext cx="90" cy="90"/>
          </p:xfrm>
          <a:graphic>
            <a:graphicData uri="http://schemas.openxmlformats.org/presentationml/2006/ole">
              <p:oleObj spid="_x0000_s122900" name="Bitmap Image" r:id="rId4" imgW="142933" imgH="142933" progId="Paint.Picture">
                <p:embed/>
              </p:oleObj>
            </a:graphicData>
          </a:graphic>
        </p:graphicFrame>
        <p:graphicFrame>
          <p:nvGraphicFramePr>
            <p:cNvPr id="122901" name="Object 21"/>
            <p:cNvGraphicFramePr>
              <a:graphicFrameLocks noChangeAspect="1"/>
            </p:cNvGraphicFramePr>
            <p:nvPr/>
          </p:nvGraphicFramePr>
          <p:xfrm>
            <a:off x="1152" y="1680"/>
            <a:ext cx="90" cy="90"/>
          </p:xfrm>
          <a:graphic>
            <a:graphicData uri="http://schemas.openxmlformats.org/presentationml/2006/ole">
              <p:oleObj spid="_x0000_s122901" name="Bitmap Image" r:id="rId5" imgW="142933" imgH="142933" progId="Paint.Picture">
                <p:embed/>
              </p:oleObj>
            </a:graphicData>
          </a:graphic>
        </p:graphicFrame>
        <p:graphicFrame>
          <p:nvGraphicFramePr>
            <p:cNvPr id="122902" name="Object 22"/>
            <p:cNvGraphicFramePr>
              <a:graphicFrameLocks noChangeAspect="1"/>
            </p:cNvGraphicFramePr>
            <p:nvPr/>
          </p:nvGraphicFramePr>
          <p:xfrm>
            <a:off x="1680" y="3312"/>
            <a:ext cx="90" cy="90"/>
          </p:xfrm>
          <a:graphic>
            <a:graphicData uri="http://schemas.openxmlformats.org/presentationml/2006/ole">
              <p:oleObj spid="_x0000_s122902" name="Bitmap Image" r:id="rId6" imgW="142933" imgH="142933" progId="Paint.Picture">
                <p:embed/>
              </p:oleObj>
            </a:graphicData>
          </a:graphic>
        </p:graphicFrame>
        <p:graphicFrame>
          <p:nvGraphicFramePr>
            <p:cNvPr id="122903" name="Object 23"/>
            <p:cNvGraphicFramePr>
              <a:graphicFrameLocks noChangeAspect="1"/>
            </p:cNvGraphicFramePr>
            <p:nvPr/>
          </p:nvGraphicFramePr>
          <p:xfrm>
            <a:off x="720" y="3168"/>
            <a:ext cx="90" cy="90"/>
          </p:xfrm>
          <a:graphic>
            <a:graphicData uri="http://schemas.openxmlformats.org/presentationml/2006/ole">
              <p:oleObj spid="_x0000_s122903" name="Bitmap Image" r:id="rId7" imgW="142933" imgH="142933" progId="Paint.Picture">
                <p:embed/>
              </p:oleObj>
            </a:graphicData>
          </a:graphic>
        </p:graphicFrame>
        <p:graphicFrame>
          <p:nvGraphicFramePr>
            <p:cNvPr id="122904" name="Object 24"/>
            <p:cNvGraphicFramePr>
              <a:graphicFrameLocks noChangeAspect="1"/>
            </p:cNvGraphicFramePr>
            <p:nvPr/>
          </p:nvGraphicFramePr>
          <p:xfrm>
            <a:off x="2304" y="2256"/>
            <a:ext cx="90" cy="90"/>
          </p:xfrm>
          <a:graphic>
            <a:graphicData uri="http://schemas.openxmlformats.org/presentationml/2006/ole">
              <p:oleObj spid="_x0000_s122904" name="Bitmap Image" r:id="rId8" imgW="142933" imgH="142933" progId="Paint.Picture">
                <p:embed/>
              </p:oleObj>
            </a:graphicData>
          </a:graphic>
        </p:graphicFrame>
        <p:graphicFrame>
          <p:nvGraphicFramePr>
            <p:cNvPr id="122905" name="Object 25"/>
            <p:cNvGraphicFramePr>
              <a:graphicFrameLocks noChangeAspect="1"/>
            </p:cNvGraphicFramePr>
            <p:nvPr/>
          </p:nvGraphicFramePr>
          <p:xfrm>
            <a:off x="1200" y="2256"/>
            <a:ext cx="90" cy="90"/>
          </p:xfrm>
          <a:graphic>
            <a:graphicData uri="http://schemas.openxmlformats.org/presentationml/2006/ole">
              <p:oleObj spid="_x0000_s122905" name="Bitmap Image" r:id="rId9" imgW="142933" imgH="142933" progId="Paint.Picture">
                <p:embed/>
              </p:oleObj>
            </a:graphicData>
          </a:graphic>
        </p:graphicFrame>
        <p:graphicFrame>
          <p:nvGraphicFramePr>
            <p:cNvPr id="122906" name="Object 26"/>
            <p:cNvGraphicFramePr>
              <a:graphicFrameLocks noChangeAspect="1"/>
            </p:cNvGraphicFramePr>
            <p:nvPr/>
          </p:nvGraphicFramePr>
          <p:xfrm>
            <a:off x="2400" y="3552"/>
            <a:ext cx="90" cy="90"/>
          </p:xfrm>
          <a:graphic>
            <a:graphicData uri="http://schemas.openxmlformats.org/presentationml/2006/ole">
              <p:oleObj spid="_x0000_s122906" name="Bitmap Image" r:id="rId10" imgW="142933" imgH="142933" progId="Paint.Picture">
                <p:embed/>
              </p:oleObj>
            </a:graphicData>
          </a:graphic>
        </p:graphicFrame>
        <p:graphicFrame>
          <p:nvGraphicFramePr>
            <p:cNvPr id="122907" name="Object 27"/>
            <p:cNvGraphicFramePr>
              <a:graphicFrameLocks noChangeAspect="1"/>
            </p:cNvGraphicFramePr>
            <p:nvPr/>
          </p:nvGraphicFramePr>
          <p:xfrm>
            <a:off x="2016" y="1728"/>
            <a:ext cx="107" cy="102"/>
          </p:xfrm>
          <a:graphic>
            <a:graphicData uri="http://schemas.openxmlformats.org/presentationml/2006/ole">
              <p:oleObj spid="_x0000_s122907" name="Bitmap Image" r:id="rId11" imgW="171338" imgH="161990" progId="Paint.Picture">
                <p:embed/>
              </p:oleObj>
            </a:graphicData>
          </a:graphic>
        </p:graphicFrame>
        <p:graphicFrame>
          <p:nvGraphicFramePr>
            <p:cNvPr id="122908" name="Object 28"/>
            <p:cNvGraphicFramePr>
              <a:graphicFrameLocks noChangeAspect="1"/>
            </p:cNvGraphicFramePr>
            <p:nvPr/>
          </p:nvGraphicFramePr>
          <p:xfrm>
            <a:off x="1584" y="3024"/>
            <a:ext cx="107" cy="102"/>
          </p:xfrm>
          <a:graphic>
            <a:graphicData uri="http://schemas.openxmlformats.org/presentationml/2006/ole">
              <p:oleObj spid="_x0000_s122908" name="Bitmap Image" r:id="rId12" imgW="171338" imgH="161990" progId="Paint.Picture">
                <p:embed/>
              </p:oleObj>
            </a:graphicData>
          </a:graphic>
        </p:graphicFrame>
        <p:graphicFrame>
          <p:nvGraphicFramePr>
            <p:cNvPr id="122909" name="Object 29"/>
            <p:cNvGraphicFramePr>
              <a:graphicFrameLocks noChangeAspect="1"/>
            </p:cNvGraphicFramePr>
            <p:nvPr/>
          </p:nvGraphicFramePr>
          <p:xfrm>
            <a:off x="2640" y="2736"/>
            <a:ext cx="107" cy="102"/>
          </p:xfrm>
          <a:graphic>
            <a:graphicData uri="http://schemas.openxmlformats.org/presentationml/2006/ole">
              <p:oleObj spid="_x0000_s122909" name="Bitmap Image" r:id="rId13" imgW="171338" imgH="161990" progId="Paint.Picture">
                <p:embed/>
              </p:oleObj>
            </a:graphicData>
          </a:graphic>
        </p:graphicFrame>
        <p:graphicFrame>
          <p:nvGraphicFramePr>
            <p:cNvPr id="122910" name="Object 30"/>
            <p:cNvGraphicFramePr>
              <a:graphicFrameLocks noChangeAspect="1"/>
            </p:cNvGraphicFramePr>
            <p:nvPr/>
          </p:nvGraphicFramePr>
          <p:xfrm>
            <a:off x="816" y="2496"/>
            <a:ext cx="107" cy="102"/>
          </p:xfrm>
          <a:graphic>
            <a:graphicData uri="http://schemas.openxmlformats.org/presentationml/2006/ole">
              <p:oleObj spid="_x0000_s122910" name="Bitmap Image" r:id="rId14" imgW="171338" imgH="161990" progId="Paint.Picture">
                <p:embed/>
              </p:oleObj>
            </a:graphicData>
          </a:graphic>
        </p:graphicFrame>
        <p:graphicFrame>
          <p:nvGraphicFramePr>
            <p:cNvPr id="122911" name="Object 31"/>
            <p:cNvGraphicFramePr>
              <a:graphicFrameLocks noChangeAspect="1"/>
            </p:cNvGraphicFramePr>
            <p:nvPr/>
          </p:nvGraphicFramePr>
          <p:xfrm>
            <a:off x="1728" y="2160"/>
            <a:ext cx="107" cy="102"/>
          </p:xfrm>
          <a:graphic>
            <a:graphicData uri="http://schemas.openxmlformats.org/presentationml/2006/ole">
              <p:oleObj spid="_x0000_s122911" name="Bitmap Image" r:id="rId15" imgW="171338" imgH="161990" progId="Paint.Picture">
                <p:embed/>
              </p:oleObj>
            </a:graphicData>
          </a:graphic>
        </p:graphicFrame>
        <p:graphicFrame>
          <p:nvGraphicFramePr>
            <p:cNvPr id="122912" name="Object 32"/>
            <p:cNvGraphicFramePr>
              <a:graphicFrameLocks noChangeAspect="1"/>
            </p:cNvGraphicFramePr>
            <p:nvPr/>
          </p:nvGraphicFramePr>
          <p:xfrm>
            <a:off x="1872" y="2736"/>
            <a:ext cx="120" cy="107"/>
          </p:xfrm>
          <a:graphic>
            <a:graphicData uri="http://schemas.openxmlformats.org/presentationml/2006/ole">
              <p:oleObj spid="_x0000_s122912" name="Bitmap Image" r:id="rId16" imgW="190426" imgH="171338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Reliability and Validity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To have validity we must first have reliability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i.e. reliability is a prerequisite for validity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Reliability is a necessary but not sufficient condition for validity</a:t>
            </a:r>
          </a:p>
          <a:p>
            <a:pPr>
              <a:lnSpc>
                <a:spcPct val="120000"/>
              </a:lnSpc>
            </a:pPr>
            <a:endParaRPr lang="en-US" sz="3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321C85-1B41-4DED-B17D-D668DDC5255C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5052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5B3C-69AA-4D02-B2B9-C183DC969885}" type="slidenum">
              <a:rPr lang="en-US"/>
              <a:pPr/>
              <a:t>12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533400" y="1524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b"/>
          <a:lstStyle/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/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Reliability is a necessary but not sufficient condition for validity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5562600" y="2057400"/>
            <a:ext cx="2743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 We can have reliability without having validity</a:t>
            </a:r>
          </a:p>
        </p:txBody>
      </p:sp>
      <p:grpSp>
        <p:nvGrpSpPr>
          <p:cNvPr id="130063" name="Group 15"/>
          <p:cNvGrpSpPr>
            <a:grpSpLocks/>
          </p:cNvGrpSpPr>
          <p:nvPr/>
        </p:nvGrpSpPr>
        <p:grpSpPr bwMode="auto">
          <a:xfrm>
            <a:off x="762000" y="2133600"/>
            <a:ext cx="4187825" cy="4187825"/>
            <a:chOff x="480" y="1344"/>
            <a:chExt cx="2638" cy="2638"/>
          </a:xfrm>
        </p:grpSpPr>
        <p:sp>
          <p:nvSpPr>
            <p:cNvPr id="130064" name="Line 16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5" name="Oval 17"/>
            <p:cNvSpPr>
              <a:spLocks noChangeArrowheads="1"/>
            </p:cNvSpPr>
            <p:nvPr/>
          </p:nvSpPr>
          <p:spPr bwMode="auto">
            <a:xfrm>
              <a:off x="480" y="1344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6" name="Oval 18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7" name="Oval 19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Oval 20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Oval 21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070" name="Group 22"/>
            <p:cNvGrpSpPr>
              <a:grpSpLocks/>
            </p:cNvGrpSpPr>
            <p:nvPr/>
          </p:nvGrpSpPr>
          <p:grpSpPr bwMode="auto">
            <a:xfrm>
              <a:off x="2352" y="1680"/>
              <a:ext cx="414" cy="408"/>
              <a:chOff x="2352" y="1680"/>
              <a:chExt cx="414" cy="408"/>
            </a:xfrm>
          </p:grpSpPr>
          <p:graphicFrame>
            <p:nvGraphicFramePr>
              <p:cNvPr id="130071" name="Object 23"/>
              <p:cNvGraphicFramePr>
                <a:graphicFrameLocks noChangeAspect="1"/>
              </p:cNvGraphicFramePr>
              <p:nvPr/>
            </p:nvGraphicFramePr>
            <p:xfrm>
              <a:off x="2496" y="2016"/>
              <a:ext cx="78" cy="72"/>
            </p:xfrm>
            <a:graphic>
              <a:graphicData uri="http://schemas.openxmlformats.org/presentationml/2006/ole">
                <p:oleObj spid="_x0000_s130071" name="Bitmap Image" r:id="rId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2" name="Object 24"/>
              <p:cNvGraphicFramePr>
                <a:graphicFrameLocks noChangeAspect="1"/>
              </p:cNvGraphicFramePr>
              <p:nvPr/>
            </p:nvGraphicFramePr>
            <p:xfrm>
              <a:off x="2592" y="1776"/>
              <a:ext cx="78" cy="72"/>
            </p:xfrm>
            <a:graphic>
              <a:graphicData uri="http://schemas.openxmlformats.org/presentationml/2006/ole">
                <p:oleObj spid="_x0000_s130072" name="Bitmap Image" r:id="rId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3" name="Object 25"/>
              <p:cNvGraphicFramePr>
                <a:graphicFrameLocks noChangeAspect="1"/>
              </p:cNvGraphicFramePr>
              <p:nvPr/>
            </p:nvGraphicFramePr>
            <p:xfrm>
              <a:off x="2496" y="1824"/>
              <a:ext cx="78" cy="72"/>
            </p:xfrm>
            <a:graphic>
              <a:graphicData uri="http://schemas.openxmlformats.org/presentationml/2006/ole">
                <p:oleObj spid="_x0000_s130073" name="Bitmap Image" r:id="rId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4" name="Object 26"/>
              <p:cNvGraphicFramePr>
                <a:graphicFrameLocks noChangeAspect="1"/>
              </p:cNvGraphicFramePr>
              <p:nvPr/>
            </p:nvGraphicFramePr>
            <p:xfrm>
              <a:off x="2592" y="1920"/>
              <a:ext cx="78" cy="72"/>
            </p:xfrm>
            <a:graphic>
              <a:graphicData uri="http://schemas.openxmlformats.org/presentationml/2006/ole">
                <p:oleObj spid="_x0000_s130074" name="Bitmap Image" r:id="rId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5" name="Object 27"/>
              <p:cNvGraphicFramePr>
                <a:graphicFrameLocks noChangeAspect="1"/>
              </p:cNvGraphicFramePr>
              <p:nvPr/>
            </p:nvGraphicFramePr>
            <p:xfrm>
              <a:off x="2640" y="1824"/>
              <a:ext cx="78" cy="72"/>
            </p:xfrm>
            <a:graphic>
              <a:graphicData uri="http://schemas.openxmlformats.org/presentationml/2006/ole">
                <p:oleObj spid="_x0000_s130075" name="Bitmap Image" r:id="rId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6" name="Object 28"/>
              <p:cNvGraphicFramePr>
                <a:graphicFrameLocks noChangeAspect="1"/>
              </p:cNvGraphicFramePr>
              <p:nvPr/>
            </p:nvGraphicFramePr>
            <p:xfrm>
              <a:off x="2496" y="1776"/>
              <a:ext cx="78" cy="72"/>
            </p:xfrm>
            <a:graphic>
              <a:graphicData uri="http://schemas.openxmlformats.org/presentationml/2006/ole">
                <p:oleObj spid="_x0000_s130076" name="Bitmap Image" r:id="rId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7" name="Object 29"/>
              <p:cNvGraphicFramePr>
                <a:graphicFrameLocks noChangeAspect="1"/>
              </p:cNvGraphicFramePr>
              <p:nvPr/>
            </p:nvGraphicFramePr>
            <p:xfrm>
              <a:off x="2448" y="1968"/>
              <a:ext cx="78" cy="72"/>
            </p:xfrm>
            <a:graphic>
              <a:graphicData uri="http://schemas.openxmlformats.org/presentationml/2006/ole">
                <p:oleObj spid="_x0000_s130077" name="Bitmap Image" r:id="rId1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8" name="Object 30"/>
              <p:cNvGraphicFramePr>
                <a:graphicFrameLocks noChangeAspect="1"/>
              </p:cNvGraphicFramePr>
              <p:nvPr/>
            </p:nvGraphicFramePr>
            <p:xfrm>
              <a:off x="2352" y="1872"/>
              <a:ext cx="78" cy="72"/>
            </p:xfrm>
            <a:graphic>
              <a:graphicData uri="http://schemas.openxmlformats.org/presentationml/2006/ole">
                <p:oleObj spid="_x0000_s130078" name="Bitmap Image" r:id="rId1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79" name="Object 31"/>
              <p:cNvGraphicFramePr>
                <a:graphicFrameLocks noChangeAspect="1"/>
              </p:cNvGraphicFramePr>
              <p:nvPr/>
            </p:nvGraphicFramePr>
            <p:xfrm>
              <a:off x="2688" y="2016"/>
              <a:ext cx="78" cy="72"/>
            </p:xfrm>
            <a:graphic>
              <a:graphicData uri="http://schemas.openxmlformats.org/presentationml/2006/ole">
                <p:oleObj spid="_x0000_s130079" name="Bitmap Image" r:id="rId1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80" name="Object 32"/>
              <p:cNvGraphicFramePr>
                <a:graphicFrameLocks noChangeAspect="1"/>
              </p:cNvGraphicFramePr>
              <p:nvPr/>
            </p:nvGraphicFramePr>
            <p:xfrm>
              <a:off x="2688" y="1920"/>
              <a:ext cx="78" cy="72"/>
            </p:xfrm>
            <a:graphic>
              <a:graphicData uri="http://schemas.openxmlformats.org/presentationml/2006/ole">
                <p:oleObj spid="_x0000_s130080" name="Bitmap Image" r:id="rId1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81" name="Object 33"/>
              <p:cNvGraphicFramePr>
                <a:graphicFrameLocks noChangeAspect="1"/>
              </p:cNvGraphicFramePr>
              <p:nvPr/>
            </p:nvGraphicFramePr>
            <p:xfrm>
              <a:off x="2544" y="1872"/>
              <a:ext cx="78" cy="72"/>
            </p:xfrm>
            <a:graphic>
              <a:graphicData uri="http://schemas.openxmlformats.org/presentationml/2006/ole">
                <p:oleObj spid="_x0000_s130081" name="Bitmap Image" r:id="rId1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82" name="Object 34"/>
              <p:cNvGraphicFramePr>
                <a:graphicFrameLocks noChangeAspect="1"/>
              </p:cNvGraphicFramePr>
              <p:nvPr/>
            </p:nvGraphicFramePr>
            <p:xfrm>
              <a:off x="2448" y="1680"/>
              <a:ext cx="78" cy="72"/>
            </p:xfrm>
            <a:graphic>
              <a:graphicData uri="http://schemas.openxmlformats.org/presentationml/2006/ole">
                <p:oleObj spid="_x0000_s130082" name="Bitmap Image" r:id="rId1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0083" name="Object 35"/>
              <p:cNvGraphicFramePr>
                <a:graphicFrameLocks noChangeAspect="1"/>
              </p:cNvGraphicFramePr>
              <p:nvPr/>
            </p:nvGraphicFramePr>
            <p:xfrm>
              <a:off x="2400" y="1776"/>
              <a:ext cx="78" cy="72"/>
            </p:xfrm>
            <a:graphic>
              <a:graphicData uri="http://schemas.openxmlformats.org/presentationml/2006/ole">
                <p:oleObj spid="_x0000_s130083" name="Bitmap Image" r:id="rId16" imgW="123842" imgH="114467" progId="Paint.Picture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AAC6-A9E0-4BC4-A157-A6096B575E75}" type="slidenum">
              <a:rPr lang="en-US"/>
              <a:pPr/>
              <a:t>13</a:t>
            </a:fld>
            <a:endParaRPr lang="en-US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5638800" y="2133600"/>
            <a:ext cx="27432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We cannot</a:t>
            </a:r>
            <a:r>
              <a:rPr lang="en-US" sz="3600">
                <a:latin typeface="Times" pitchFamily="18" charset="0"/>
              </a:rPr>
              <a:t> have validity without first having reliability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chemeClr val="tx2"/>
                </a:solidFill>
              </a:rPr>
              <a:t>In order to be valid the measurement must be reliable</a:t>
            </a:r>
          </a:p>
        </p:txBody>
      </p:sp>
      <p:grpSp>
        <p:nvGrpSpPr>
          <p:cNvPr id="131086" name="Group 14"/>
          <p:cNvGrpSpPr>
            <a:grpSpLocks/>
          </p:cNvGrpSpPr>
          <p:nvPr/>
        </p:nvGrpSpPr>
        <p:grpSpPr bwMode="auto">
          <a:xfrm>
            <a:off x="763588" y="2135188"/>
            <a:ext cx="4187825" cy="4187825"/>
            <a:chOff x="481" y="1345"/>
            <a:chExt cx="2638" cy="2638"/>
          </a:xfrm>
        </p:grpSpPr>
        <p:sp>
          <p:nvSpPr>
            <p:cNvPr id="131087" name="Line 15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8" name="Oval 16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89" name="Oval 17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0" name="Oval 18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1" name="Oval 19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2" name="Oval 20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1093" name="Object 21"/>
            <p:cNvGraphicFramePr>
              <a:graphicFrameLocks noChangeAspect="1"/>
            </p:cNvGraphicFramePr>
            <p:nvPr/>
          </p:nvGraphicFramePr>
          <p:xfrm>
            <a:off x="2016" y="2688"/>
            <a:ext cx="78" cy="72"/>
          </p:xfrm>
          <a:graphic>
            <a:graphicData uri="http://schemas.openxmlformats.org/presentationml/2006/ole">
              <p:oleObj spid="_x0000_s131093" name="Bitmap Image" r:id="rId4" imgW="123842" imgH="114467" progId="Paint.Picture">
                <p:embed/>
              </p:oleObj>
            </a:graphicData>
          </a:graphic>
        </p:graphicFrame>
        <p:graphicFrame>
          <p:nvGraphicFramePr>
            <p:cNvPr id="131094" name="Object 22"/>
            <p:cNvGraphicFramePr>
              <a:graphicFrameLocks noChangeAspect="1"/>
            </p:cNvGraphicFramePr>
            <p:nvPr/>
          </p:nvGraphicFramePr>
          <p:xfrm>
            <a:off x="1536" y="2544"/>
            <a:ext cx="78" cy="72"/>
          </p:xfrm>
          <a:graphic>
            <a:graphicData uri="http://schemas.openxmlformats.org/presentationml/2006/ole">
              <p:oleObj spid="_x0000_s131094" name="Bitmap Image" r:id="rId5" imgW="123842" imgH="114467" progId="Paint.Picture">
                <p:embed/>
              </p:oleObj>
            </a:graphicData>
          </a:graphic>
        </p:graphicFrame>
        <p:graphicFrame>
          <p:nvGraphicFramePr>
            <p:cNvPr id="131095" name="Object 23"/>
            <p:cNvGraphicFramePr>
              <a:graphicFrameLocks noChangeAspect="1"/>
            </p:cNvGraphicFramePr>
            <p:nvPr/>
          </p:nvGraphicFramePr>
          <p:xfrm>
            <a:off x="1680" y="2592"/>
            <a:ext cx="78" cy="72"/>
          </p:xfrm>
          <a:graphic>
            <a:graphicData uri="http://schemas.openxmlformats.org/presentationml/2006/ole">
              <p:oleObj spid="_x0000_s131095" name="Bitmap Image" r:id="rId6" imgW="123842" imgH="114467" progId="Paint.Picture">
                <p:embed/>
              </p:oleObj>
            </a:graphicData>
          </a:graphic>
        </p:graphicFrame>
        <p:graphicFrame>
          <p:nvGraphicFramePr>
            <p:cNvPr id="131096" name="Object 24"/>
            <p:cNvGraphicFramePr>
              <a:graphicFrameLocks noChangeAspect="1"/>
            </p:cNvGraphicFramePr>
            <p:nvPr/>
          </p:nvGraphicFramePr>
          <p:xfrm>
            <a:off x="1824" y="2736"/>
            <a:ext cx="78" cy="72"/>
          </p:xfrm>
          <a:graphic>
            <a:graphicData uri="http://schemas.openxmlformats.org/presentationml/2006/ole">
              <p:oleObj spid="_x0000_s131096" name="Bitmap Image" r:id="rId7" imgW="123842" imgH="114467" progId="Paint.Picture">
                <p:embed/>
              </p:oleObj>
            </a:graphicData>
          </a:graphic>
        </p:graphicFrame>
        <p:graphicFrame>
          <p:nvGraphicFramePr>
            <p:cNvPr id="131097" name="Object 25"/>
            <p:cNvGraphicFramePr>
              <a:graphicFrameLocks noChangeAspect="1"/>
            </p:cNvGraphicFramePr>
            <p:nvPr/>
          </p:nvGraphicFramePr>
          <p:xfrm>
            <a:off x="1920" y="2592"/>
            <a:ext cx="78" cy="72"/>
          </p:xfrm>
          <a:graphic>
            <a:graphicData uri="http://schemas.openxmlformats.org/presentationml/2006/ole">
              <p:oleObj spid="_x0000_s131097" name="Bitmap Image" r:id="rId8" imgW="123842" imgH="114467" progId="Paint.Picture">
                <p:embed/>
              </p:oleObj>
            </a:graphicData>
          </a:graphic>
        </p:graphicFrame>
        <p:graphicFrame>
          <p:nvGraphicFramePr>
            <p:cNvPr id="131098" name="Object 26"/>
            <p:cNvGraphicFramePr>
              <a:graphicFrameLocks noChangeAspect="1"/>
            </p:cNvGraphicFramePr>
            <p:nvPr/>
          </p:nvGraphicFramePr>
          <p:xfrm>
            <a:off x="1776" y="2832"/>
            <a:ext cx="78" cy="72"/>
          </p:xfrm>
          <a:graphic>
            <a:graphicData uri="http://schemas.openxmlformats.org/presentationml/2006/ole">
              <p:oleObj spid="_x0000_s131098" name="Bitmap Image" r:id="rId9" imgW="123842" imgH="114467" progId="Paint.Picture">
                <p:embed/>
              </p:oleObj>
            </a:graphicData>
          </a:graphic>
        </p:graphicFrame>
        <p:graphicFrame>
          <p:nvGraphicFramePr>
            <p:cNvPr id="131099" name="Object 27"/>
            <p:cNvGraphicFramePr>
              <a:graphicFrameLocks noChangeAspect="1"/>
            </p:cNvGraphicFramePr>
            <p:nvPr/>
          </p:nvGraphicFramePr>
          <p:xfrm>
            <a:off x="1536" y="2688"/>
            <a:ext cx="78" cy="72"/>
          </p:xfrm>
          <a:graphic>
            <a:graphicData uri="http://schemas.openxmlformats.org/presentationml/2006/ole">
              <p:oleObj spid="_x0000_s131099" name="Bitmap Image" r:id="rId10" imgW="123842" imgH="114467" progId="Paint.Picture">
                <p:embed/>
              </p:oleObj>
            </a:graphicData>
          </a:graphic>
        </p:graphicFrame>
        <p:graphicFrame>
          <p:nvGraphicFramePr>
            <p:cNvPr id="131100" name="Object 28"/>
            <p:cNvGraphicFramePr>
              <a:graphicFrameLocks noChangeAspect="1"/>
            </p:cNvGraphicFramePr>
            <p:nvPr/>
          </p:nvGraphicFramePr>
          <p:xfrm>
            <a:off x="1776" y="2688"/>
            <a:ext cx="78" cy="72"/>
          </p:xfrm>
          <a:graphic>
            <a:graphicData uri="http://schemas.openxmlformats.org/presentationml/2006/ole">
              <p:oleObj spid="_x0000_s131100" name="Bitmap Image" r:id="rId11" imgW="123842" imgH="114467" progId="Paint.Picture">
                <p:embed/>
              </p:oleObj>
            </a:graphicData>
          </a:graphic>
        </p:graphicFrame>
        <p:graphicFrame>
          <p:nvGraphicFramePr>
            <p:cNvPr id="131101" name="Object 29"/>
            <p:cNvGraphicFramePr>
              <a:graphicFrameLocks noChangeAspect="1"/>
            </p:cNvGraphicFramePr>
            <p:nvPr/>
          </p:nvGraphicFramePr>
          <p:xfrm>
            <a:off x="1872" y="2544"/>
            <a:ext cx="78" cy="72"/>
          </p:xfrm>
          <a:graphic>
            <a:graphicData uri="http://schemas.openxmlformats.org/presentationml/2006/ole">
              <p:oleObj spid="_x0000_s131101" name="Bitmap Image" r:id="rId12" imgW="123842" imgH="114467" progId="Paint.Picture">
                <p:embed/>
              </p:oleObj>
            </a:graphicData>
          </a:graphic>
        </p:graphicFrame>
        <p:graphicFrame>
          <p:nvGraphicFramePr>
            <p:cNvPr id="131102" name="Object 30"/>
            <p:cNvGraphicFramePr>
              <a:graphicFrameLocks noChangeAspect="1"/>
            </p:cNvGraphicFramePr>
            <p:nvPr/>
          </p:nvGraphicFramePr>
          <p:xfrm>
            <a:off x="1632" y="2448"/>
            <a:ext cx="78" cy="72"/>
          </p:xfrm>
          <a:graphic>
            <a:graphicData uri="http://schemas.openxmlformats.org/presentationml/2006/ole">
              <p:oleObj spid="_x0000_s131102" name="Bitmap Image" r:id="rId13" imgW="123842" imgH="114467" progId="Paint.Picture">
                <p:embed/>
              </p:oleObj>
            </a:graphicData>
          </a:graphic>
        </p:graphicFrame>
        <p:graphicFrame>
          <p:nvGraphicFramePr>
            <p:cNvPr id="131103" name="Object 31"/>
            <p:cNvGraphicFramePr>
              <a:graphicFrameLocks noChangeAspect="1"/>
            </p:cNvGraphicFramePr>
            <p:nvPr/>
          </p:nvGraphicFramePr>
          <p:xfrm>
            <a:off x="1728" y="2640"/>
            <a:ext cx="78" cy="72"/>
          </p:xfrm>
          <a:graphic>
            <a:graphicData uri="http://schemas.openxmlformats.org/presentationml/2006/ole">
              <p:oleObj spid="_x0000_s131103" name="Bitmap Image" r:id="rId14" imgW="123842" imgH="114467" progId="Paint.Picture">
                <p:embed/>
              </p:oleObj>
            </a:graphicData>
          </a:graphic>
        </p:graphicFrame>
        <p:graphicFrame>
          <p:nvGraphicFramePr>
            <p:cNvPr id="131104" name="Object 32"/>
            <p:cNvGraphicFramePr>
              <a:graphicFrameLocks noChangeAspect="1"/>
            </p:cNvGraphicFramePr>
            <p:nvPr/>
          </p:nvGraphicFramePr>
          <p:xfrm>
            <a:off x="1824" y="2640"/>
            <a:ext cx="78" cy="72"/>
          </p:xfrm>
          <a:graphic>
            <a:graphicData uri="http://schemas.openxmlformats.org/presentationml/2006/ole">
              <p:oleObj spid="_x0000_s131104" name="Bitmap Image" r:id="rId15" imgW="123842" imgH="114467" progId="Paint.Picture">
                <p:embed/>
              </p:oleObj>
            </a:graphicData>
          </a:graphic>
        </p:graphicFrame>
        <p:graphicFrame>
          <p:nvGraphicFramePr>
            <p:cNvPr id="131105" name="Object 33"/>
            <p:cNvGraphicFramePr>
              <a:graphicFrameLocks noChangeAspect="1"/>
            </p:cNvGraphicFramePr>
            <p:nvPr/>
          </p:nvGraphicFramePr>
          <p:xfrm>
            <a:off x="1776" y="2496"/>
            <a:ext cx="78" cy="72"/>
          </p:xfrm>
          <a:graphic>
            <a:graphicData uri="http://schemas.openxmlformats.org/presentationml/2006/ole">
              <p:oleObj spid="_x0000_s131105" name="Bitmap Image" r:id="rId16" imgW="123842" imgH="114467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CD1F-409D-4E62-A6CD-46479E1B3D56}" type="slidenum">
              <a:rPr lang="en-US"/>
              <a:pPr/>
              <a:t>14</a:t>
            </a:fld>
            <a:endParaRPr lang="en-US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5562600" y="1981200"/>
            <a:ext cx="26670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 </a:t>
            </a:r>
            <a:r>
              <a:rPr lang="en-US" sz="4000" dirty="0">
                <a:solidFill>
                  <a:schemeClr val="tx2"/>
                </a:solidFill>
                <a:latin typeface="Times" pitchFamily="18" charset="0"/>
              </a:rPr>
              <a:t>Without reliability, we cannot have validity</a:t>
            </a:r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609600" y="228600"/>
            <a:ext cx="800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z="4000" dirty="0">
                <a:solidFill>
                  <a:schemeClr val="tx2"/>
                </a:solidFill>
              </a:rPr>
              <a:t>Reliability is a prerequisite for validity</a:t>
            </a:r>
          </a:p>
        </p:txBody>
      </p:sp>
      <p:grpSp>
        <p:nvGrpSpPr>
          <p:cNvPr id="132110" name="Group 14"/>
          <p:cNvGrpSpPr>
            <a:grpSpLocks/>
          </p:cNvGrpSpPr>
          <p:nvPr/>
        </p:nvGrpSpPr>
        <p:grpSpPr bwMode="auto">
          <a:xfrm>
            <a:off x="763588" y="2135188"/>
            <a:ext cx="4187825" cy="4187825"/>
            <a:chOff x="481" y="1345"/>
            <a:chExt cx="2638" cy="2638"/>
          </a:xfrm>
        </p:grpSpPr>
        <p:sp>
          <p:nvSpPr>
            <p:cNvPr id="132111" name="Line 15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2" name="Oval 16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3" name="Oval 17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4" name="Oval 18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5" name="Oval 19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6" name="Oval 20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2117" name="Object 21"/>
            <p:cNvGraphicFramePr>
              <a:graphicFrameLocks noChangeAspect="1"/>
            </p:cNvGraphicFramePr>
            <p:nvPr/>
          </p:nvGraphicFramePr>
          <p:xfrm>
            <a:off x="2835" y="2115"/>
            <a:ext cx="90" cy="90"/>
          </p:xfrm>
          <a:graphic>
            <a:graphicData uri="http://schemas.openxmlformats.org/presentationml/2006/ole">
              <p:oleObj spid="_x0000_s132117" name="Bitmap Image" r:id="rId4" imgW="142933" imgH="142933" progId="Paint.Picture">
                <p:embed/>
              </p:oleObj>
            </a:graphicData>
          </a:graphic>
        </p:graphicFrame>
        <p:graphicFrame>
          <p:nvGraphicFramePr>
            <p:cNvPr id="132118" name="Object 22"/>
            <p:cNvGraphicFramePr>
              <a:graphicFrameLocks noChangeAspect="1"/>
            </p:cNvGraphicFramePr>
            <p:nvPr/>
          </p:nvGraphicFramePr>
          <p:xfrm>
            <a:off x="1152" y="1680"/>
            <a:ext cx="90" cy="90"/>
          </p:xfrm>
          <a:graphic>
            <a:graphicData uri="http://schemas.openxmlformats.org/presentationml/2006/ole">
              <p:oleObj spid="_x0000_s132118" name="Bitmap Image" r:id="rId5" imgW="142933" imgH="142933" progId="Paint.Picture">
                <p:embed/>
              </p:oleObj>
            </a:graphicData>
          </a:graphic>
        </p:graphicFrame>
        <p:graphicFrame>
          <p:nvGraphicFramePr>
            <p:cNvPr id="132119" name="Object 23"/>
            <p:cNvGraphicFramePr>
              <a:graphicFrameLocks noChangeAspect="1"/>
            </p:cNvGraphicFramePr>
            <p:nvPr/>
          </p:nvGraphicFramePr>
          <p:xfrm>
            <a:off x="1680" y="3312"/>
            <a:ext cx="90" cy="90"/>
          </p:xfrm>
          <a:graphic>
            <a:graphicData uri="http://schemas.openxmlformats.org/presentationml/2006/ole">
              <p:oleObj spid="_x0000_s132119" name="Bitmap Image" r:id="rId6" imgW="142933" imgH="142933" progId="Paint.Picture">
                <p:embed/>
              </p:oleObj>
            </a:graphicData>
          </a:graphic>
        </p:graphicFrame>
        <p:graphicFrame>
          <p:nvGraphicFramePr>
            <p:cNvPr id="132120" name="Object 24"/>
            <p:cNvGraphicFramePr>
              <a:graphicFrameLocks noChangeAspect="1"/>
            </p:cNvGraphicFramePr>
            <p:nvPr/>
          </p:nvGraphicFramePr>
          <p:xfrm>
            <a:off x="720" y="3168"/>
            <a:ext cx="90" cy="90"/>
          </p:xfrm>
          <a:graphic>
            <a:graphicData uri="http://schemas.openxmlformats.org/presentationml/2006/ole">
              <p:oleObj spid="_x0000_s132120" name="Bitmap Image" r:id="rId7" imgW="142933" imgH="142933" progId="Paint.Picture">
                <p:embed/>
              </p:oleObj>
            </a:graphicData>
          </a:graphic>
        </p:graphicFrame>
        <p:graphicFrame>
          <p:nvGraphicFramePr>
            <p:cNvPr id="132121" name="Object 25"/>
            <p:cNvGraphicFramePr>
              <a:graphicFrameLocks noChangeAspect="1"/>
            </p:cNvGraphicFramePr>
            <p:nvPr/>
          </p:nvGraphicFramePr>
          <p:xfrm>
            <a:off x="2304" y="2256"/>
            <a:ext cx="90" cy="90"/>
          </p:xfrm>
          <a:graphic>
            <a:graphicData uri="http://schemas.openxmlformats.org/presentationml/2006/ole">
              <p:oleObj spid="_x0000_s132121" name="Bitmap Image" r:id="rId8" imgW="142933" imgH="142933" progId="Paint.Picture">
                <p:embed/>
              </p:oleObj>
            </a:graphicData>
          </a:graphic>
        </p:graphicFrame>
        <p:graphicFrame>
          <p:nvGraphicFramePr>
            <p:cNvPr id="132122" name="Object 26"/>
            <p:cNvGraphicFramePr>
              <a:graphicFrameLocks noChangeAspect="1"/>
            </p:cNvGraphicFramePr>
            <p:nvPr/>
          </p:nvGraphicFramePr>
          <p:xfrm>
            <a:off x="1200" y="2256"/>
            <a:ext cx="90" cy="90"/>
          </p:xfrm>
          <a:graphic>
            <a:graphicData uri="http://schemas.openxmlformats.org/presentationml/2006/ole">
              <p:oleObj spid="_x0000_s132122" name="Bitmap Image" r:id="rId9" imgW="142933" imgH="142933" progId="Paint.Picture">
                <p:embed/>
              </p:oleObj>
            </a:graphicData>
          </a:graphic>
        </p:graphicFrame>
        <p:graphicFrame>
          <p:nvGraphicFramePr>
            <p:cNvPr id="132123" name="Object 27"/>
            <p:cNvGraphicFramePr>
              <a:graphicFrameLocks noChangeAspect="1"/>
            </p:cNvGraphicFramePr>
            <p:nvPr/>
          </p:nvGraphicFramePr>
          <p:xfrm>
            <a:off x="2400" y="3552"/>
            <a:ext cx="90" cy="90"/>
          </p:xfrm>
          <a:graphic>
            <a:graphicData uri="http://schemas.openxmlformats.org/presentationml/2006/ole">
              <p:oleObj spid="_x0000_s132123" name="Bitmap Image" r:id="rId10" imgW="142933" imgH="142933" progId="Paint.Picture">
                <p:embed/>
              </p:oleObj>
            </a:graphicData>
          </a:graphic>
        </p:graphicFrame>
        <p:graphicFrame>
          <p:nvGraphicFramePr>
            <p:cNvPr id="132124" name="Object 28"/>
            <p:cNvGraphicFramePr>
              <a:graphicFrameLocks noChangeAspect="1"/>
            </p:cNvGraphicFramePr>
            <p:nvPr/>
          </p:nvGraphicFramePr>
          <p:xfrm>
            <a:off x="2016" y="1728"/>
            <a:ext cx="107" cy="102"/>
          </p:xfrm>
          <a:graphic>
            <a:graphicData uri="http://schemas.openxmlformats.org/presentationml/2006/ole">
              <p:oleObj spid="_x0000_s132124" name="Bitmap Image" r:id="rId11" imgW="171338" imgH="161990" progId="Paint.Picture">
                <p:embed/>
              </p:oleObj>
            </a:graphicData>
          </a:graphic>
        </p:graphicFrame>
        <p:graphicFrame>
          <p:nvGraphicFramePr>
            <p:cNvPr id="132125" name="Object 29"/>
            <p:cNvGraphicFramePr>
              <a:graphicFrameLocks noChangeAspect="1"/>
            </p:cNvGraphicFramePr>
            <p:nvPr/>
          </p:nvGraphicFramePr>
          <p:xfrm>
            <a:off x="1584" y="3024"/>
            <a:ext cx="107" cy="102"/>
          </p:xfrm>
          <a:graphic>
            <a:graphicData uri="http://schemas.openxmlformats.org/presentationml/2006/ole">
              <p:oleObj spid="_x0000_s132125" name="Bitmap Image" r:id="rId12" imgW="171338" imgH="161990" progId="Paint.Picture">
                <p:embed/>
              </p:oleObj>
            </a:graphicData>
          </a:graphic>
        </p:graphicFrame>
        <p:graphicFrame>
          <p:nvGraphicFramePr>
            <p:cNvPr id="132126" name="Object 30"/>
            <p:cNvGraphicFramePr>
              <a:graphicFrameLocks noChangeAspect="1"/>
            </p:cNvGraphicFramePr>
            <p:nvPr/>
          </p:nvGraphicFramePr>
          <p:xfrm>
            <a:off x="2640" y="2736"/>
            <a:ext cx="107" cy="102"/>
          </p:xfrm>
          <a:graphic>
            <a:graphicData uri="http://schemas.openxmlformats.org/presentationml/2006/ole">
              <p:oleObj spid="_x0000_s132126" name="Bitmap Image" r:id="rId13" imgW="171338" imgH="161990" progId="Paint.Picture">
                <p:embed/>
              </p:oleObj>
            </a:graphicData>
          </a:graphic>
        </p:graphicFrame>
        <p:graphicFrame>
          <p:nvGraphicFramePr>
            <p:cNvPr id="132127" name="Object 31"/>
            <p:cNvGraphicFramePr>
              <a:graphicFrameLocks noChangeAspect="1"/>
            </p:cNvGraphicFramePr>
            <p:nvPr/>
          </p:nvGraphicFramePr>
          <p:xfrm>
            <a:off x="816" y="2496"/>
            <a:ext cx="107" cy="102"/>
          </p:xfrm>
          <a:graphic>
            <a:graphicData uri="http://schemas.openxmlformats.org/presentationml/2006/ole">
              <p:oleObj spid="_x0000_s132127" name="Bitmap Image" r:id="rId14" imgW="171338" imgH="161990" progId="Paint.Picture">
                <p:embed/>
              </p:oleObj>
            </a:graphicData>
          </a:graphic>
        </p:graphicFrame>
        <p:graphicFrame>
          <p:nvGraphicFramePr>
            <p:cNvPr id="132128" name="Object 32"/>
            <p:cNvGraphicFramePr>
              <a:graphicFrameLocks noChangeAspect="1"/>
            </p:cNvGraphicFramePr>
            <p:nvPr/>
          </p:nvGraphicFramePr>
          <p:xfrm>
            <a:off x="1728" y="2160"/>
            <a:ext cx="107" cy="102"/>
          </p:xfrm>
          <a:graphic>
            <a:graphicData uri="http://schemas.openxmlformats.org/presentationml/2006/ole">
              <p:oleObj spid="_x0000_s132128" name="Bitmap Image" r:id="rId15" imgW="171338" imgH="161990" progId="Paint.Picture">
                <p:embed/>
              </p:oleObj>
            </a:graphicData>
          </a:graphic>
        </p:graphicFrame>
        <p:graphicFrame>
          <p:nvGraphicFramePr>
            <p:cNvPr id="132129" name="Object 33"/>
            <p:cNvGraphicFramePr>
              <a:graphicFrameLocks noChangeAspect="1"/>
            </p:cNvGraphicFramePr>
            <p:nvPr/>
          </p:nvGraphicFramePr>
          <p:xfrm>
            <a:off x="1872" y="2736"/>
            <a:ext cx="120" cy="107"/>
          </p:xfrm>
          <a:graphic>
            <a:graphicData uri="http://schemas.openxmlformats.org/presentationml/2006/ole">
              <p:oleObj spid="_x0000_s132129" name="Bitmap Image" r:id="rId16" imgW="190426" imgH="171338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Summary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340600" cy="38052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To have validity we must have reliability</a:t>
            </a:r>
          </a:p>
          <a:p>
            <a:pPr lvl="1">
              <a:lnSpc>
                <a:spcPct val="120000"/>
              </a:lnSpc>
            </a:pPr>
            <a:r>
              <a:rPr lang="en-US" sz="3800" dirty="0"/>
              <a:t>Reliability is a prerequisite for validity.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Reliability is a necessary but not sufficient condition for validity.</a:t>
            </a:r>
          </a:p>
          <a:p>
            <a:pPr>
              <a:lnSpc>
                <a:spcPct val="120000"/>
              </a:lnSpc>
            </a:pPr>
            <a:endParaRPr lang="en-US" sz="3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07BB36-2324-4827-A1B3-A70F0696FB2C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4290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1C0-247C-43F4-9C7C-A8A26730B190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b"/>
          <a:lstStyle/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Data collected: 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R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eliable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but not V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alid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Textile" charset="0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grpSp>
        <p:nvGrpSpPr>
          <p:cNvPr id="135183" name="Group 15"/>
          <p:cNvGrpSpPr>
            <a:grpSpLocks/>
          </p:cNvGrpSpPr>
          <p:nvPr/>
        </p:nvGrpSpPr>
        <p:grpSpPr bwMode="auto">
          <a:xfrm>
            <a:off x="2362200" y="1828800"/>
            <a:ext cx="4495800" cy="4419600"/>
            <a:chOff x="480" y="1344"/>
            <a:chExt cx="2638" cy="2638"/>
          </a:xfrm>
        </p:grpSpPr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5" name="Oval 17"/>
            <p:cNvSpPr>
              <a:spLocks noChangeArrowheads="1"/>
            </p:cNvSpPr>
            <p:nvPr/>
          </p:nvSpPr>
          <p:spPr bwMode="auto">
            <a:xfrm>
              <a:off x="480" y="1344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6" name="Oval 18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7" name="Oval 19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8" name="Oval 20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9" name="Oval 21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5190" name="Group 22"/>
            <p:cNvGrpSpPr>
              <a:grpSpLocks/>
            </p:cNvGrpSpPr>
            <p:nvPr/>
          </p:nvGrpSpPr>
          <p:grpSpPr bwMode="auto">
            <a:xfrm>
              <a:off x="2352" y="1680"/>
              <a:ext cx="414" cy="408"/>
              <a:chOff x="2352" y="1680"/>
              <a:chExt cx="414" cy="408"/>
            </a:xfrm>
          </p:grpSpPr>
          <p:graphicFrame>
            <p:nvGraphicFramePr>
              <p:cNvPr id="135191" name="Object 23"/>
              <p:cNvGraphicFramePr>
                <a:graphicFrameLocks noChangeAspect="1"/>
              </p:cNvGraphicFramePr>
              <p:nvPr/>
            </p:nvGraphicFramePr>
            <p:xfrm>
              <a:off x="2496" y="2016"/>
              <a:ext cx="78" cy="72"/>
            </p:xfrm>
            <a:graphic>
              <a:graphicData uri="http://schemas.openxmlformats.org/presentationml/2006/ole">
                <p:oleObj spid="_x0000_s135191" name="Bitmap Image" r:id="rId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2" name="Object 24"/>
              <p:cNvGraphicFramePr>
                <a:graphicFrameLocks noChangeAspect="1"/>
              </p:cNvGraphicFramePr>
              <p:nvPr/>
            </p:nvGraphicFramePr>
            <p:xfrm>
              <a:off x="2592" y="1776"/>
              <a:ext cx="78" cy="72"/>
            </p:xfrm>
            <a:graphic>
              <a:graphicData uri="http://schemas.openxmlformats.org/presentationml/2006/ole">
                <p:oleObj spid="_x0000_s135192" name="Bitmap Image" r:id="rId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3" name="Object 25"/>
              <p:cNvGraphicFramePr>
                <a:graphicFrameLocks noChangeAspect="1"/>
              </p:cNvGraphicFramePr>
              <p:nvPr/>
            </p:nvGraphicFramePr>
            <p:xfrm>
              <a:off x="2496" y="1824"/>
              <a:ext cx="78" cy="72"/>
            </p:xfrm>
            <a:graphic>
              <a:graphicData uri="http://schemas.openxmlformats.org/presentationml/2006/ole">
                <p:oleObj spid="_x0000_s135193" name="Bitmap Image" r:id="rId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4" name="Object 26"/>
              <p:cNvGraphicFramePr>
                <a:graphicFrameLocks noChangeAspect="1"/>
              </p:cNvGraphicFramePr>
              <p:nvPr/>
            </p:nvGraphicFramePr>
            <p:xfrm>
              <a:off x="2592" y="1920"/>
              <a:ext cx="78" cy="72"/>
            </p:xfrm>
            <a:graphic>
              <a:graphicData uri="http://schemas.openxmlformats.org/presentationml/2006/ole">
                <p:oleObj spid="_x0000_s135194" name="Bitmap Image" r:id="rId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5" name="Object 27"/>
              <p:cNvGraphicFramePr>
                <a:graphicFrameLocks noChangeAspect="1"/>
              </p:cNvGraphicFramePr>
              <p:nvPr/>
            </p:nvGraphicFramePr>
            <p:xfrm>
              <a:off x="2640" y="1824"/>
              <a:ext cx="78" cy="72"/>
            </p:xfrm>
            <a:graphic>
              <a:graphicData uri="http://schemas.openxmlformats.org/presentationml/2006/ole">
                <p:oleObj spid="_x0000_s135195" name="Bitmap Image" r:id="rId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6" name="Object 28"/>
              <p:cNvGraphicFramePr>
                <a:graphicFrameLocks noChangeAspect="1"/>
              </p:cNvGraphicFramePr>
              <p:nvPr/>
            </p:nvGraphicFramePr>
            <p:xfrm>
              <a:off x="2496" y="1776"/>
              <a:ext cx="78" cy="72"/>
            </p:xfrm>
            <a:graphic>
              <a:graphicData uri="http://schemas.openxmlformats.org/presentationml/2006/ole">
                <p:oleObj spid="_x0000_s135196" name="Bitmap Image" r:id="rId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7" name="Object 29"/>
              <p:cNvGraphicFramePr>
                <a:graphicFrameLocks noChangeAspect="1"/>
              </p:cNvGraphicFramePr>
              <p:nvPr/>
            </p:nvGraphicFramePr>
            <p:xfrm>
              <a:off x="2448" y="1968"/>
              <a:ext cx="78" cy="72"/>
            </p:xfrm>
            <a:graphic>
              <a:graphicData uri="http://schemas.openxmlformats.org/presentationml/2006/ole">
                <p:oleObj spid="_x0000_s135197" name="Bitmap Image" r:id="rId1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8" name="Object 30"/>
              <p:cNvGraphicFramePr>
                <a:graphicFrameLocks noChangeAspect="1"/>
              </p:cNvGraphicFramePr>
              <p:nvPr/>
            </p:nvGraphicFramePr>
            <p:xfrm>
              <a:off x="2352" y="1872"/>
              <a:ext cx="78" cy="72"/>
            </p:xfrm>
            <a:graphic>
              <a:graphicData uri="http://schemas.openxmlformats.org/presentationml/2006/ole">
                <p:oleObj spid="_x0000_s135198" name="Bitmap Image" r:id="rId1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199" name="Object 31"/>
              <p:cNvGraphicFramePr>
                <a:graphicFrameLocks noChangeAspect="1"/>
              </p:cNvGraphicFramePr>
              <p:nvPr/>
            </p:nvGraphicFramePr>
            <p:xfrm>
              <a:off x="2688" y="2016"/>
              <a:ext cx="78" cy="72"/>
            </p:xfrm>
            <a:graphic>
              <a:graphicData uri="http://schemas.openxmlformats.org/presentationml/2006/ole">
                <p:oleObj spid="_x0000_s135199" name="Bitmap Image" r:id="rId1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200" name="Object 32"/>
              <p:cNvGraphicFramePr>
                <a:graphicFrameLocks noChangeAspect="1"/>
              </p:cNvGraphicFramePr>
              <p:nvPr/>
            </p:nvGraphicFramePr>
            <p:xfrm>
              <a:off x="2688" y="1920"/>
              <a:ext cx="78" cy="72"/>
            </p:xfrm>
            <a:graphic>
              <a:graphicData uri="http://schemas.openxmlformats.org/presentationml/2006/ole">
                <p:oleObj spid="_x0000_s135200" name="Bitmap Image" r:id="rId1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201" name="Object 33"/>
              <p:cNvGraphicFramePr>
                <a:graphicFrameLocks noChangeAspect="1"/>
              </p:cNvGraphicFramePr>
              <p:nvPr/>
            </p:nvGraphicFramePr>
            <p:xfrm>
              <a:off x="2544" y="1872"/>
              <a:ext cx="78" cy="72"/>
            </p:xfrm>
            <a:graphic>
              <a:graphicData uri="http://schemas.openxmlformats.org/presentationml/2006/ole">
                <p:oleObj spid="_x0000_s135201" name="Bitmap Image" r:id="rId1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202" name="Object 34"/>
              <p:cNvGraphicFramePr>
                <a:graphicFrameLocks noChangeAspect="1"/>
              </p:cNvGraphicFramePr>
              <p:nvPr/>
            </p:nvGraphicFramePr>
            <p:xfrm>
              <a:off x="2448" y="1680"/>
              <a:ext cx="78" cy="72"/>
            </p:xfrm>
            <a:graphic>
              <a:graphicData uri="http://schemas.openxmlformats.org/presentationml/2006/ole">
                <p:oleObj spid="_x0000_s135202" name="Bitmap Image" r:id="rId1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5203" name="Object 35"/>
              <p:cNvGraphicFramePr>
                <a:graphicFrameLocks noChangeAspect="1"/>
              </p:cNvGraphicFramePr>
              <p:nvPr/>
            </p:nvGraphicFramePr>
            <p:xfrm>
              <a:off x="2400" y="1776"/>
              <a:ext cx="78" cy="72"/>
            </p:xfrm>
            <a:graphic>
              <a:graphicData uri="http://schemas.openxmlformats.org/presentationml/2006/ole">
                <p:oleObj spid="_x0000_s135203" name="Bitmap Image" r:id="rId16" imgW="123842" imgH="114467" progId="Paint.Picture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107A-5645-4702-814B-30E93B4088E9}" type="slidenum">
              <a:rPr lang="en-US"/>
              <a:pPr/>
              <a:t>17</a:t>
            </a:fld>
            <a:endParaRPr lang="en-US"/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5638800" y="2438400"/>
            <a:ext cx="2743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</a:t>
            </a: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609600" y="304800"/>
            <a:ext cx="7543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Data collected: 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R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eliable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and 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Valid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Textile" charset="0"/>
            </a:endParaRPr>
          </a:p>
        </p:txBody>
      </p:sp>
      <p:grpSp>
        <p:nvGrpSpPr>
          <p:cNvPr id="136209" name="Group 17"/>
          <p:cNvGrpSpPr>
            <a:grpSpLocks/>
          </p:cNvGrpSpPr>
          <p:nvPr/>
        </p:nvGrpSpPr>
        <p:grpSpPr bwMode="auto">
          <a:xfrm>
            <a:off x="2362200" y="1828800"/>
            <a:ext cx="4495800" cy="4419600"/>
            <a:chOff x="481" y="1345"/>
            <a:chExt cx="2638" cy="2638"/>
          </a:xfrm>
        </p:grpSpPr>
        <p:sp>
          <p:nvSpPr>
            <p:cNvPr id="136210" name="Line 18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1" name="Oval 19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2" name="Oval 20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4" name="Oval 22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5" name="Oval 23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6216" name="Object 24"/>
            <p:cNvGraphicFramePr>
              <a:graphicFrameLocks noChangeAspect="1"/>
            </p:cNvGraphicFramePr>
            <p:nvPr/>
          </p:nvGraphicFramePr>
          <p:xfrm>
            <a:off x="2016" y="2688"/>
            <a:ext cx="78" cy="72"/>
          </p:xfrm>
          <a:graphic>
            <a:graphicData uri="http://schemas.openxmlformats.org/presentationml/2006/ole">
              <p:oleObj spid="_x0000_s136216" name="Bitmap Image" r:id="rId4" imgW="123842" imgH="114467" progId="Paint.Picture">
                <p:embed/>
              </p:oleObj>
            </a:graphicData>
          </a:graphic>
        </p:graphicFrame>
        <p:graphicFrame>
          <p:nvGraphicFramePr>
            <p:cNvPr id="136217" name="Object 25"/>
            <p:cNvGraphicFramePr>
              <a:graphicFrameLocks noChangeAspect="1"/>
            </p:cNvGraphicFramePr>
            <p:nvPr/>
          </p:nvGraphicFramePr>
          <p:xfrm>
            <a:off x="1536" y="2544"/>
            <a:ext cx="78" cy="72"/>
          </p:xfrm>
          <a:graphic>
            <a:graphicData uri="http://schemas.openxmlformats.org/presentationml/2006/ole">
              <p:oleObj spid="_x0000_s136217" name="Bitmap Image" r:id="rId5" imgW="123842" imgH="114467" progId="Paint.Picture">
                <p:embed/>
              </p:oleObj>
            </a:graphicData>
          </a:graphic>
        </p:graphicFrame>
        <p:graphicFrame>
          <p:nvGraphicFramePr>
            <p:cNvPr id="136218" name="Object 26"/>
            <p:cNvGraphicFramePr>
              <a:graphicFrameLocks noChangeAspect="1"/>
            </p:cNvGraphicFramePr>
            <p:nvPr/>
          </p:nvGraphicFramePr>
          <p:xfrm>
            <a:off x="1680" y="2592"/>
            <a:ext cx="78" cy="72"/>
          </p:xfrm>
          <a:graphic>
            <a:graphicData uri="http://schemas.openxmlformats.org/presentationml/2006/ole">
              <p:oleObj spid="_x0000_s136218" name="Bitmap Image" r:id="rId6" imgW="123842" imgH="114467" progId="Paint.Picture">
                <p:embed/>
              </p:oleObj>
            </a:graphicData>
          </a:graphic>
        </p:graphicFrame>
        <p:graphicFrame>
          <p:nvGraphicFramePr>
            <p:cNvPr id="136219" name="Object 27"/>
            <p:cNvGraphicFramePr>
              <a:graphicFrameLocks noChangeAspect="1"/>
            </p:cNvGraphicFramePr>
            <p:nvPr/>
          </p:nvGraphicFramePr>
          <p:xfrm>
            <a:off x="1824" y="2736"/>
            <a:ext cx="78" cy="72"/>
          </p:xfrm>
          <a:graphic>
            <a:graphicData uri="http://schemas.openxmlformats.org/presentationml/2006/ole">
              <p:oleObj spid="_x0000_s136219" name="Bitmap Image" r:id="rId7" imgW="123842" imgH="114467" progId="Paint.Picture">
                <p:embed/>
              </p:oleObj>
            </a:graphicData>
          </a:graphic>
        </p:graphicFrame>
        <p:graphicFrame>
          <p:nvGraphicFramePr>
            <p:cNvPr id="136220" name="Object 28"/>
            <p:cNvGraphicFramePr>
              <a:graphicFrameLocks noChangeAspect="1"/>
            </p:cNvGraphicFramePr>
            <p:nvPr/>
          </p:nvGraphicFramePr>
          <p:xfrm>
            <a:off x="1920" y="2592"/>
            <a:ext cx="78" cy="72"/>
          </p:xfrm>
          <a:graphic>
            <a:graphicData uri="http://schemas.openxmlformats.org/presentationml/2006/ole">
              <p:oleObj spid="_x0000_s136220" name="Bitmap Image" r:id="rId8" imgW="123842" imgH="114467" progId="Paint.Picture">
                <p:embed/>
              </p:oleObj>
            </a:graphicData>
          </a:graphic>
        </p:graphicFrame>
        <p:graphicFrame>
          <p:nvGraphicFramePr>
            <p:cNvPr id="136221" name="Object 29"/>
            <p:cNvGraphicFramePr>
              <a:graphicFrameLocks noChangeAspect="1"/>
            </p:cNvGraphicFramePr>
            <p:nvPr/>
          </p:nvGraphicFramePr>
          <p:xfrm>
            <a:off x="1776" y="2832"/>
            <a:ext cx="78" cy="72"/>
          </p:xfrm>
          <a:graphic>
            <a:graphicData uri="http://schemas.openxmlformats.org/presentationml/2006/ole">
              <p:oleObj spid="_x0000_s136221" name="Bitmap Image" r:id="rId9" imgW="123842" imgH="114467" progId="Paint.Picture">
                <p:embed/>
              </p:oleObj>
            </a:graphicData>
          </a:graphic>
        </p:graphicFrame>
        <p:graphicFrame>
          <p:nvGraphicFramePr>
            <p:cNvPr id="136222" name="Object 30"/>
            <p:cNvGraphicFramePr>
              <a:graphicFrameLocks noChangeAspect="1"/>
            </p:cNvGraphicFramePr>
            <p:nvPr/>
          </p:nvGraphicFramePr>
          <p:xfrm>
            <a:off x="1536" y="2688"/>
            <a:ext cx="78" cy="72"/>
          </p:xfrm>
          <a:graphic>
            <a:graphicData uri="http://schemas.openxmlformats.org/presentationml/2006/ole">
              <p:oleObj spid="_x0000_s136222" name="Bitmap Image" r:id="rId10" imgW="123842" imgH="114467" progId="Paint.Picture">
                <p:embed/>
              </p:oleObj>
            </a:graphicData>
          </a:graphic>
        </p:graphicFrame>
        <p:graphicFrame>
          <p:nvGraphicFramePr>
            <p:cNvPr id="136223" name="Object 31"/>
            <p:cNvGraphicFramePr>
              <a:graphicFrameLocks noChangeAspect="1"/>
            </p:cNvGraphicFramePr>
            <p:nvPr/>
          </p:nvGraphicFramePr>
          <p:xfrm>
            <a:off x="1776" y="2688"/>
            <a:ext cx="78" cy="72"/>
          </p:xfrm>
          <a:graphic>
            <a:graphicData uri="http://schemas.openxmlformats.org/presentationml/2006/ole">
              <p:oleObj spid="_x0000_s136223" name="Bitmap Image" r:id="rId11" imgW="123842" imgH="114467" progId="Paint.Picture">
                <p:embed/>
              </p:oleObj>
            </a:graphicData>
          </a:graphic>
        </p:graphicFrame>
        <p:graphicFrame>
          <p:nvGraphicFramePr>
            <p:cNvPr id="136224" name="Object 32"/>
            <p:cNvGraphicFramePr>
              <a:graphicFrameLocks noChangeAspect="1"/>
            </p:cNvGraphicFramePr>
            <p:nvPr/>
          </p:nvGraphicFramePr>
          <p:xfrm>
            <a:off x="1872" y="2544"/>
            <a:ext cx="78" cy="72"/>
          </p:xfrm>
          <a:graphic>
            <a:graphicData uri="http://schemas.openxmlformats.org/presentationml/2006/ole">
              <p:oleObj spid="_x0000_s136224" name="Bitmap Image" r:id="rId12" imgW="123842" imgH="114467" progId="Paint.Picture">
                <p:embed/>
              </p:oleObj>
            </a:graphicData>
          </a:graphic>
        </p:graphicFrame>
        <p:graphicFrame>
          <p:nvGraphicFramePr>
            <p:cNvPr id="136225" name="Object 33"/>
            <p:cNvGraphicFramePr>
              <a:graphicFrameLocks noChangeAspect="1"/>
            </p:cNvGraphicFramePr>
            <p:nvPr/>
          </p:nvGraphicFramePr>
          <p:xfrm>
            <a:off x="1632" y="2448"/>
            <a:ext cx="78" cy="72"/>
          </p:xfrm>
          <a:graphic>
            <a:graphicData uri="http://schemas.openxmlformats.org/presentationml/2006/ole">
              <p:oleObj spid="_x0000_s136225" name="Bitmap Image" r:id="rId13" imgW="123842" imgH="114467" progId="Paint.Picture">
                <p:embed/>
              </p:oleObj>
            </a:graphicData>
          </a:graphic>
        </p:graphicFrame>
        <p:graphicFrame>
          <p:nvGraphicFramePr>
            <p:cNvPr id="136226" name="Object 34"/>
            <p:cNvGraphicFramePr>
              <a:graphicFrameLocks noChangeAspect="1"/>
            </p:cNvGraphicFramePr>
            <p:nvPr/>
          </p:nvGraphicFramePr>
          <p:xfrm>
            <a:off x="1728" y="2640"/>
            <a:ext cx="78" cy="72"/>
          </p:xfrm>
          <a:graphic>
            <a:graphicData uri="http://schemas.openxmlformats.org/presentationml/2006/ole">
              <p:oleObj spid="_x0000_s136226" name="Bitmap Image" r:id="rId14" imgW="123842" imgH="114467" progId="Paint.Picture">
                <p:embed/>
              </p:oleObj>
            </a:graphicData>
          </a:graphic>
        </p:graphicFrame>
        <p:graphicFrame>
          <p:nvGraphicFramePr>
            <p:cNvPr id="136227" name="Object 35"/>
            <p:cNvGraphicFramePr>
              <a:graphicFrameLocks noChangeAspect="1"/>
            </p:cNvGraphicFramePr>
            <p:nvPr/>
          </p:nvGraphicFramePr>
          <p:xfrm>
            <a:off x="1824" y="2640"/>
            <a:ext cx="78" cy="72"/>
          </p:xfrm>
          <a:graphic>
            <a:graphicData uri="http://schemas.openxmlformats.org/presentationml/2006/ole">
              <p:oleObj spid="_x0000_s136227" name="Bitmap Image" r:id="rId15" imgW="123842" imgH="114467" progId="Paint.Picture">
                <p:embed/>
              </p:oleObj>
            </a:graphicData>
          </a:graphic>
        </p:graphicFrame>
        <p:graphicFrame>
          <p:nvGraphicFramePr>
            <p:cNvPr id="136228" name="Object 36"/>
            <p:cNvGraphicFramePr>
              <a:graphicFrameLocks noChangeAspect="1"/>
            </p:cNvGraphicFramePr>
            <p:nvPr/>
          </p:nvGraphicFramePr>
          <p:xfrm>
            <a:off x="1776" y="2496"/>
            <a:ext cx="78" cy="72"/>
          </p:xfrm>
          <a:graphic>
            <a:graphicData uri="http://schemas.openxmlformats.org/presentationml/2006/ole">
              <p:oleObj spid="_x0000_s136228" name="Bitmap Image" r:id="rId16" imgW="123842" imgH="114467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6EB8-8096-4220-BDD9-7ACEF2E15E68}" type="slidenum">
              <a:rPr lang="en-US"/>
              <a:pPr/>
              <a:t>18</a:t>
            </a:fld>
            <a:endParaRPr lang="en-US"/>
          </a:p>
        </p:txBody>
      </p:sp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25146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49530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5562600" y="2438400"/>
            <a:ext cx="28956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/>
            <a:endParaRPr lang="en-US" sz="3600">
              <a:effectLst>
                <a:outerShdw blurRad="38100" dist="38100" dir="2700000" algn="tl">
                  <a:srgbClr val="C0C0C0"/>
                </a:outerShdw>
              </a:effectLst>
              <a:latin typeface="Textile" charset="0"/>
            </a:endParaRP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762000" y="152400"/>
            <a:ext cx="7239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Data collected: 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/>
            </a:r>
            <a:b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neither 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Reliable </a:t>
            </a: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nor 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Valid</a:t>
            </a: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  <a:latin typeface="Textile" charset="0"/>
            </a:endParaRPr>
          </a:p>
        </p:txBody>
      </p:sp>
      <p:grpSp>
        <p:nvGrpSpPr>
          <p:cNvPr id="137231" name="Group 15"/>
          <p:cNvGrpSpPr>
            <a:grpSpLocks/>
          </p:cNvGrpSpPr>
          <p:nvPr/>
        </p:nvGrpSpPr>
        <p:grpSpPr bwMode="auto">
          <a:xfrm>
            <a:off x="2362200" y="1828800"/>
            <a:ext cx="4492625" cy="4419600"/>
            <a:chOff x="481" y="1345"/>
            <a:chExt cx="2638" cy="2638"/>
          </a:xfrm>
        </p:grpSpPr>
        <p:sp>
          <p:nvSpPr>
            <p:cNvPr id="137232" name="Line 16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3" name="Oval 17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4" name="Oval 18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5" name="Oval 19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6" name="Oval 20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7" name="Oval 21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7238" name="Object 22"/>
            <p:cNvGraphicFramePr>
              <a:graphicFrameLocks noChangeAspect="1"/>
            </p:cNvGraphicFramePr>
            <p:nvPr/>
          </p:nvGraphicFramePr>
          <p:xfrm>
            <a:off x="2835" y="2115"/>
            <a:ext cx="90" cy="90"/>
          </p:xfrm>
          <a:graphic>
            <a:graphicData uri="http://schemas.openxmlformats.org/presentationml/2006/ole">
              <p:oleObj spid="_x0000_s137238" name="Bitmap Image" r:id="rId4" imgW="142933" imgH="142933" progId="Paint.Picture">
                <p:embed/>
              </p:oleObj>
            </a:graphicData>
          </a:graphic>
        </p:graphicFrame>
        <p:graphicFrame>
          <p:nvGraphicFramePr>
            <p:cNvPr id="137239" name="Object 23"/>
            <p:cNvGraphicFramePr>
              <a:graphicFrameLocks noChangeAspect="1"/>
            </p:cNvGraphicFramePr>
            <p:nvPr/>
          </p:nvGraphicFramePr>
          <p:xfrm>
            <a:off x="1152" y="1680"/>
            <a:ext cx="90" cy="90"/>
          </p:xfrm>
          <a:graphic>
            <a:graphicData uri="http://schemas.openxmlformats.org/presentationml/2006/ole">
              <p:oleObj spid="_x0000_s137239" name="Bitmap Image" r:id="rId5" imgW="142933" imgH="142933" progId="Paint.Picture">
                <p:embed/>
              </p:oleObj>
            </a:graphicData>
          </a:graphic>
        </p:graphicFrame>
        <p:graphicFrame>
          <p:nvGraphicFramePr>
            <p:cNvPr id="137240" name="Object 24"/>
            <p:cNvGraphicFramePr>
              <a:graphicFrameLocks noChangeAspect="1"/>
            </p:cNvGraphicFramePr>
            <p:nvPr/>
          </p:nvGraphicFramePr>
          <p:xfrm>
            <a:off x="1680" y="3312"/>
            <a:ext cx="90" cy="90"/>
          </p:xfrm>
          <a:graphic>
            <a:graphicData uri="http://schemas.openxmlformats.org/presentationml/2006/ole">
              <p:oleObj spid="_x0000_s137240" name="Bitmap Image" r:id="rId6" imgW="142933" imgH="142933" progId="Paint.Picture">
                <p:embed/>
              </p:oleObj>
            </a:graphicData>
          </a:graphic>
        </p:graphicFrame>
        <p:graphicFrame>
          <p:nvGraphicFramePr>
            <p:cNvPr id="137241" name="Object 25"/>
            <p:cNvGraphicFramePr>
              <a:graphicFrameLocks noChangeAspect="1"/>
            </p:cNvGraphicFramePr>
            <p:nvPr/>
          </p:nvGraphicFramePr>
          <p:xfrm>
            <a:off x="720" y="3168"/>
            <a:ext cx="90" cy="90"/>
          </p:xfrm>
          <a:graphic>
            <a:graphicData uri="http://schemas.openxmlformats.org/presentationml/2006/ole">
              <p:oleObj spid="_x0000_s137241" name="Bitmap Image" r:id="rId7" imgW="142933" imgH="142933" progId="Paint.Picture">
                <p:embed/>
              </p:oleObj>
            </a:graphicData>
          </a:graphic>
        </p:graphicFrame>
        <p:graphicFrame>
          <p:nvGraphicFramePr>
            <p:cNvPr id="137242" name="Object 26"/>
            <p:cNvGraphicFramePr>
              <a:graphicFrameLocks noChangeAspect="1"/>
            </p:cNvGraphicFramePr>
            <p:nvPr/>
          </p:nvGraphicFramePr>
          <p:xfrm>
            <a:off x="2304" y="2256"/>
            <a:ext cx="90" cy="90"/>
          </p:xfrm>
          <a:graphic>
            <a:graphicData uri="http://schemas.openxmlformats.org/presentationml/2006/ole">
              <p:oleObj spid="_x0000_s137242" name="Bitmap Image" r:id="rId8" imgW="142933" imgH="142933" progId="Paint.Picture">
                <p:embed/>
              </p:oleObj>
            </a:graphicData>
          </a:graphic>
        </p:graphicFrame>
        <p:graphicFrame>
          <p:nvGraphicFramePr>
            <p:cNvPr id="137243" name="Object 27"/>
            <p:cNvGraphicFramePr>
              <a:graphicFrameLocks noChangeAspect="1"/>
            </p:cNvGraphicFramePr>
            <p:nvPr/>
          </p:nvGraphicFramePr>
          <p:xfrm>
            <a:off x="1200" y="2256"/>
            <a:ext cx="90" cy="90"/>
          </p:xfrm>
          <a:graphic>
            <a:graphicData uri="http://schemas.openxmlformats.org/presentationml/2006/ole">
              <p:oleObj spid="_x0000_s137243" name="Bitmap Image" r:id="rId9" imgW="142933" imgH="142933" progId="Paint.Picture">
                <p:embed/>
              </p:oleObj>
            </a:graphicData>
          </a:graphic>
        </p:graphicFrame>
        <p:graphicFrame>
          <p:nvGraphicFramePr>
            <p:cNvPr id="137244" name="Object 28"/>
            <p:cNvGraphicFramePr>
              <a:graphicFrameLocks noChangeAspect="1"/>
            </p:cNvGraphicFramePr>
            <p:nvPr/>
          </p:nvGraphicFramePr>
          <p:xfrm>
            <a:off x="2400" y="3552"/>
            <a:ext cx="90" cy="90"/>
          </p:xfrm>
          <a:graphic>
            <a:graphicData uri="http://schemas.openxmlformats.org/presentationml/2006/ole">
              <p:oleObj spid="_x0000_s137244" name="Bitmap Image" r:id="rId10" imgW="142933" imgH="142933" progId="Paint.Picture">
                <p:embed/>
              </p:oleObj>
            </a:graphicData>
          </a:graphic>
        </p:graphicFrame>
        <p:graphicFrame>
          <p:nvGraphicFramePr>
            <p:cNvPr id="137245" name="Object 29"/>
            <p:cNvGraphicFramePr>
              <a:graphicFrameLocks noChangeAspect="1"/>
            </p:cNvGraphicFramePr>
            <p:nvPr/>
          </p:nvGraphicFramePr>
          <p:xfrm>
            <a:off x="2016" y="1728"/>
            <a:ext cx="107" cy="102"/>
          </p:xfrm>
          <a:graphic>
            <a:graphicData uri="http://schemas.openxmlformats.org/presentationml/2006/ole">
              <p:oleObj spid="_x0000_s137245" name="Bitmap Image" r:id="rId11" imgW="171338" imgH="161990" progId="Paint.Picture">
                <p:embed/>
              </p:oleObj>
            </a:graphicData>
          </a:graphic>
        </p:graphicFrame>
        <p:graphicFrame>
          <p:nvGraphicFramePr>
            <p:cNvPr id="137246" name="Object 30"/>
            <p:cNvGraphicFramePr>
              <a:graphicFrameLocks noChangeAspect="1"/>
            </p:cNvGraphicFramePr>
            <p:nvPr/>
          </p:nvGraphicFramePr>
          <p:xfrm>
            <a:off x="1584" y="3024"/>
            <a:ext cx="107" cy="102"/>
          </p:xfrm>
          <a:graphic>
            <a:graphicData uri="http://schemas.openxmlformats.org/presentationml/2006/ole">
              <p:oleObj spid="_x0000_s137246" name="Bitmap Image" r:id="rId12" imgW="171338" imgH="161990" progId="Paint.Picture">
                <p:embed/>
              </p:oleObj>
            </a:graphicData>
          </a:graphic>
        </p:graphicFrame>
        <p:graphicFrame>
          <p:nvGraphicFramePr>
            <p:cNvPr id="137247" name="Object 31"/>
            <p:cNvGraphicFramePr>
              <a:graphicFrameLocks noChangeAspect="1"/>
            </p:cNvGraphicFramePr>
            <p:nvPr/>
          </p:nvGraphicFramePr>
          <p:xfrm>
            <a:off x="2640" y="2736"/>
            <a:ext cx="107" cy="102"/>
          </p:xfrm>
          <a:graphic>
            <a:graphicData uri="http://schemas.openxmlformats.org/presentationml/2006/ole">
              <p:oleObj spid="_x0000_s137247" name="Bitmap Image" r:id="rId13" imgW="171338" imgH="161990" progId="Paint.Picture">
                <p:embed/>
              </p:oleObj>
            </a:graphicData>
          </a:graphic>
        </p:graphicFrame>
        <p:graphicFrame>
          <p:nvGraphicFramePr>
            <p:cNvPr id="137248" name="Object 32"/>
            <p:cNvGraphicFramePr>
              <a:graphicFrameLocks noChangeAspect="1"/>
            </p:cNvGraphicFramePr>
            <p:nvPr/>
          </p:nvGraphicFramePr>
          <p:xfrm>
            <a:off x="816" y="2496"/>
            <a:ext cx="107" cy="102"/>
          </p:xfrm>
          <a:graphic>
            <a:graphicData uri="http://schemas.openxmlformats.org/presentationml/2006/ole">
              <p:oleObj spid="_x0000_s137248" name="Bitmap Image" r:id="rId14" imgW="171338" imgH="161990" progId="Paint.Picture">
                <p:embed/>
              </p:oleObj>
            </a:graphicData>
          </a:graphic>
        </p:graphicFrame>
        <p:graphicFrame>
          <p:nvGraphicFramePr>
            <p:cNvPr id="137249" name="Object 33"/>
            <p:cNvGraphicFramePr>
              <a:graphicFrameLocks noChangeAspect="1"/>
            </p:cNvGraphicFramePr>
            <p:nvPr/>
          </p:nvGraphicFramePr>
          <p:xfrm>
            <a:off x="1728" y="2160"/>
            <a:ext cx="107" cy="102"/>
          </p:xfrm>
          <a:graphic>
            <a:graphicData uri="http://schemas.openxmlformats.org/presentationml/2006/ole">
              <p:oleObj spid="_x0000_s137249" name="Bitmap Image" r:id="rId15" imgW="171338" imgH="161990" progId="Paint.Picture">
                <p:embed/>
              </p:oleObj>
            </a:graphicData>
          </a:graphic>
        </p:graphicFrame>
        <p:graphicFrame>
          <p:nvGraphicFramePr>
            <p:cNvPr id="137250" name="Object 34"/>
            <p:cNvGraphicFramePr>
              <a:graphicFrameLocks noChangeAspect="1"/>
            </p:cNvGraphicFramePr>
            <p:nvPr/>
          </p:nvGraphicFramePr>
          <p:xfrm>
            <a:off x="1872" y="2736"/>
            <a:ext cx="120" cy="107"/>
          </p:xfrm>
          <a:graphic>
            <a:graphicData uri="http://schemas.openxmlformats.org/presentationml/2006/ole">
              <p:oleObj spid="_x0000_s137250" name="Bitmap Image" r:id="rId16" imgW="190426" imgH="171338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814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  <p:sp>
        <p:nvSpPr>
          <p:cNvPr id="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A316-9329-436F-96DF-84F81808DA5A}" type="slidenum">
              <a:rPr lang="en-US"/>
              <a:pPr/>
              <a:t>19</a:t>
            </a:fld>
            <a:endParaRPr lang="en-US"/>
          </a:p>
        </p:txBody>
      </p:sp>
      <p:sp>
        <p:nvSpPr>
          <p:cNvPr id="139402" name="Text Box 138"/>
          <p:cNvSpPr txBox="1">
            <a:spLocks noChangeArrowheads="1"/>
          </p:cNvSpPr>
          <p:nvPr/>
        </p:nvSpPr>
        <p:spPr bwMode="auto">
          <a:xfrm>
            <a:off x="838200" y="2057400"/>
            <a:ext cx="1443038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Reliable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Not Valid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139403" name="Text Box 139"/>
          <p:cNvSpPr txBox="1">
            <a:spLocks noChangeArrowheads="1"/>
          </p:cNvSpPr>
          <p:nvPr/>
        </p:nvSpPr>
        <p:spPr bwMode="auto">
          <a:xfrm>
            <a:off x="3810000" y="2057400"/>
            <a:ext cx="1246188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Reliable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Valid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139404" name="Text Box 140"/>
          <p:cNvSpPr txBox="1">
            <a:spLocks noChangeArrowheads="1"/>
          </p:cNvSpPr>
          <p:nvPr/>
        </p:nvSpPr>
        <p:spPr bwMode="auto">
          <a:xfrm>
            <a:off x="6553200" y="2057400"/>
            <a:ext cx="1797050" cy="1001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Not Reliable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" pitchFamily="18" charset="0"/>
                <a:sym typeface="EuroRoman" pitchFamily="2" charset="2"/>
              </a:rPr>
              <a:t>Not Valid</a:t>
            </a:r>
          </a:p>
        </p:txBody>
      </p:sp>
      <p:sp>
        <p:nvSpPr>
          <p:cNvPr id="139410" name="Text Box 146"/>
          <p:cNvSpPr txBox="1">
            <a:spLocks noChangeArrowheads="1"/>
          </p:cNvSpPr>
          <p:nvPr/>
        </p:nvSpPr>
        <p:spPr bwMode="auto">
          <a:xfrm>
            <a:off x="1066800" y="304800"/>
            <a:ext cx="6553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" pitchFamily="18" charset="0"/>
              </a:rPr>
              <a:t>Conclusion</a:t>
            </a:r>
          </a:p>
        </p:txBody>
      </p:sp>
      <p:grpSp>
        <p:nvGrpSpPr>
          <p:cNvPr id="139412" name="Group 148"/>
          <p:cNvGrpSpPr>
            <a:grpSpLocks/>
          </p:cNvGrpSpPr>
          <p:nvPr/>
        </p:nvGrpSpPr>
        <p:grpSpPr bwMode="auto">
          <a:xfrm>
            <a:off x="228600" y="3200400"/>
            <a:ext cx="2590800" cy="2590800"/>
            <a:chOff x="480" y="1344"/>
            <a:chExt cx="2638" cy="2638"/>
          </a:xfrm>
        </p:grpSpPr>
        <p:sp>
          <p:nvSpPr>
            <p:cNvPr id="139413" name="Line 149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14" name="Oval 150"/>
            <p:cNvSpPr>
              <a:spLocks noChangeArrowheads="1"/>
            </p:cNvSpPr>
            <p:nvPr/>
          </p:nvSpPr>
          <p:spPr bwMode="auto">
            <a:xfrm>
              <a:off x="480" y="1344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15" name="Oval 151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16" name="Oval 152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17" name="Oval 153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18" name="Oval 154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419" name="Group 155"/>
            <p:cNvGrpSpPr>
              <a:grpSpLocks/>
            </p:cNvGrpSpPr>
            <p:nvPr/>
          </p:nvGrpSpPr>
          <p:grpSpPr bwMode="auto">
            <a:xfrm>
              <a:off x="2352" y="1680"/>
              <a:ext cx="414" cy="408"/>
              <a:chOff x="2352" y="1680"/>
              <a:chExt cx="414" cy="408"/>
            </a:xfrm>
          </p:grpSpPr>
          <p:graphicFrame>
            <p:nvGraphicFramePr>
              <p:cNvPr id="139420" name="Object 156"/>
              <p:cNvGraphicFramePr>
                <a:graphicFrameLocks noChangeAspect="1"/>
              </p:cNvGraphicFramePr>
              <p:nvPr/>
            </p:nvGraphicFramePr>
            <p:xfrm>
              <a:off x="2496" y="2016"/>
              <a:ext cx="78" cy="72"/>
            </p:xfrm>
            <a:graphic>
              <a:graphicData uri="http://schemas.openxmlformats.org/presentationml/2006/ole">
                <p:oleObj spid="_x0000_s139420" name="Bitmap Image" r:id="rId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1" name="Object 157"/>
              <p:cNvGraphicFramePr>
                <a:graphicFrameLocks noChangeAspect="1"/>
              </p:cNvGraphicFramePr>
              <p:nvPr/>
            </p:nvGraphicFramePr>
            <p:xfrm>
              <a:off x="2592" y="1776"/>
              <a:ext cx="78" cy="72"/>
            </p:xfrm>
            <a:graphic>
              <a:graphicData uri="http://schemas.openxmlformats.org/presentationml/2006/ole">
                <p:oleObj spid="_x0000_s139421" name="Bitmap Image" r:id="rId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2" name="Object 158"/>
              <p:cNvGraphicFramePr>
                <a:graphicFrameLocks noChangeAspect="1"/>
              </p:cNvGraphicFramePr>
              <p:nvPr/>
            </p:nvGraphicFramePr>
            <p:xfrm>
              <a:off x="2496" y="1824"/>
              <a:ext cx="78" cy="72"/>
            </p:xfrm>
            <a:graphic>
              <a:graphicData uri="http://schemas.openxmlformats.org/presentationml/2006/ole">
                <p:oleObj spid="_x0000_s139422" name="Bitmap Image" r:id="rId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3" name="Object 159"/>
              <p:cNvGraphicFramePr>
                <a:graphicFrameLocks noChangeAspect="1"/>
              </p:cNvGraphicFramePr>
              <p:nvPr/>
            </p:nvGraphicFramePr>
            <p:xfrm>
              <a:off x="2592" y="1920"/>
              <a:ext cx="78" cy="72"/>
            </p:xfrm>
            <a:graphic>
              <a:graphicData uri="http://schemas.openxmlformats.org/presentationml/2006/ole">
                <p:oleObj spid="_x0000_s139423" name="Bitmap Image" r:id="rId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4" name="Object 160"/>
              <p:cNvGraphicFramePr>
                <a:graphicFrameLocks noChangeAspect="1"/>
              </p:cNvGraphicFramePr>
              <p:nvPr/>
            </p:nvGraphicFramePr>
            <p:xfrm>
              <a:off x="2640" y="1824"/>
              <a:ext cx="78" cy="72"/>
            </p:xfrm>
            <a:graphic>
              <a:graphicData uri="http://schemas.openxmlformats.org/presentationml/2006/ole">
                <p:oleObj spid="_x0000_s139424" name="Bitmap Image" r:id="rId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5" name="Object 161"/>
              <p:cNvGraphicFramePr>
                <a:graphicFrameLocks noChangeAspect="1"/>
              </p:cNvGraphicFramePr>
              <p:nvPr/>
            </p:nvGraphicFramePr>
            <p:xfrm>
              <a:off x="2496" y="1776"/>
              <a:ext cx="78" cy="72"/>
            </p:xfrm>
            <a:graphic>
              <a:graphicData uri="http://schemas.openxmlformats.org/presentationml/2006/ole">
                <p:oleObj spid="_x0000_s139425" name="Bitmap Image" r:id="rId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6" name="Object 162"/>
              <p:cNvGraphicFramePr>
                <a:graphicFrameLocks noChangeAspect="1"/>
              </p:cNvGraphicFramePr>
              <p:nvPr/>
            </p:nvGraphicFramePr>
            <p:xfrm>
              <a:off x="2448" y="1968"/>
              <a:ext cx="78" cy="72"/>
            </p:xfrm>
            <a:graphic>
              <a:graphicData uri="http://schemas.openxmlformats.org/presentationml/2006/ole">
                <p:oleObj spid="_x0000_s139426" name="Bitmap Image" r:id="rId1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7" name="Object 163"/>
              <p:cNvGraphicFramePr>
                <a:graphicFrameLocks noChangeAspect="1"/>
              </p:cNvGraphicFramePr>
              <p:nvPr/>
            </p:nvGraphicFramePr>
            <p:xfrm>
              <a:off x="2352" y="1872"/>
              <a:ext cx="78" cy="72"/>
            </p:xfrm>
            <a:graphic>
              <a:graphicData uri="http://schemas.openxmlformats.org/presentationml/2006/ole">
                <p:oleObj spid="_x0000_s139427" name="Bitmap Image" r:id="rId1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8" name="Object 164"/>
              <p:cNvGraphicFramePr>
                <a:graphicFrameLocks noChangeAspect="1"/>
              </p:cNvGraphicFramePr>
              <p:nvPr/>
            </p:nvGraphicFramePr>
            <p:xfrm>
              <a:off x="2688" y="2016"/>
              <a:ext cx="78" cy="72"/>
            </p:xfrm>
            <a:graphic>
              <a:graphicData uri="http://schemas.openxmlformats.org/presentationml/2006/ole">
                <p:oleObj spid="_x0000_s139428" name="Bitmap Image" r:id="rId1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29" name="Object 165"/>
              <p:cNvGraphicFramePr>
                <a:graphicFrameLocks noChangeAspect="1"/>
              </p:cNvGraphicFramePr>
              <p:nvPr/>
            </p:nvGraphicFramePr>
            <p:xfrm>
              <a:off x="2688" y="1920"/>
              <a:ext cx="78" cy="72"/>
            </p:xfrm>
            <a:graphic>
              <a:graphicData uri="http://schemas.openxmlformats.org/presentationml/2006/ole">
                <p:oleObj spid="_x0000_s139429" name="Bitmap Image" r:id="rId1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30" name="Object 166"/>
              <p:cNvGraphicFramePr>
                <a:graphicFrameLocks noChangeAspect="1"/>
              </p:cNvGraphicFramePr>
              <p:nvPr/>
            </p:nvGraphicFramePr>
            <p:xfrm>
              <a:off x="2544" y="1872"/>
              <a:ext cx="78" cy="72"/>
            </p:xfrm>
            <a:graphic>
              <a:graphicData uri="http://schemas.openxmlformats.org/presentationml/2006/ole">
                <p:oleObj spid="_x0000_s139430" name="Bitmap Image" r:id="rId1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31" name="Object 167"/>
              <p:cNvGraphicFramePr>
                <a:graphicFrameLocks noChangeAspect="1"/>
              </p:cNvGraphicFramePr>
              <p:nvPr/>
            </p:nvGraphicFramePr>
            <p:xfrm>
              <a:off x="2448" y="1680"/>
              <a:ext cx="78" cy="72"/>
            </p:xfrm>
            <a:graphic>
              <a:graphicData uri="http://schemas.openxmlformats.org/presentationml/2006/ole">
                <p:oleObj spid="_x0000_s139431" name="Bitmap Image" r:id="rId1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39432" name="Object 168"/>
              <p:cNvGraphicFramePr>
                <a:graphicFrameLocks noChangeAspect="1"/>
              </p:cNvGraphicFramePr>
              <p:nvPr/>
            </p:nvGraphicFramePr>
            <p:xfrm>
              <a:off x="2400" y="1776"/>
              <a:ext cx="78" cy="72"/>
            </p:xfrm>
            <a:graphic>
              <a:graphicData uri="http://schemas.openxmlformats.org/presentationml/2006/ole">
                <p:oleObj spid="_x0000_s139432" name="Bitmap Image" r:id="rId16" imgW="123842" imgH="114467" progId="Paint.Picture">
                  <p:embed/>
                </p:oleObj>
              </a:graphicData>
            </a:graphic>
          </p:graphicFrame>
        </p:grpSp>
      </p:grpSp>
      <p:grpSp>
        <p:nvGrpSpPr>
          <p:cNvPr id="139435" name="Group 171"/>
          <p:cNvGrpSpPr>
            <a:grpSpLocks/>
          </p:cNvGrpSpPr>
          <p:nvPr/>
        </p:nvGrpSpPr>
        <p:grpSpPr bwMode="auto">
          <a:xfrm>
            <a:off x="3200400" y="3200400"/>
            <a:ext cx="2587625" cy="2587625"/>
            <a:chOff x="481" y="1345"/>
            <a:chExt cx="2638" cy="2638"/>
          </a:xfrm>
        </p:grpSpPr>
        <p:sp>
          <p:nvSpPr>
            <p:cNvPr id="139436" name="Line 172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37" name="Oval 173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38" name="Oval 174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39" name="Oval 175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40" name="Oval 176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41" name="Oval 177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9442" name="Object 178"/>
            <p:cNvGraphicFramePr>
              <a:graphicFrameLocks noChangeAspect="1"/>
            </p:cNvGraphicFramePr>
            <p:nvPr/>
          </p:nvGraphicFramePr>
          <p:xfrm>
            <a:off x="2016" y="2688"/>
            <a:ext cx="78" cy="72"/>
          </p:xfrm>
          <a:graphic>
            <a:graphicData uri="http://schemas.openxmlformats.org/presentationml/2006/ole">
              <p:oleObj spid="_x0000_s139442" name="Bitmap Image" r:id="rId17" imgW="123842" imgH="114467" progId="Paint.Picture">
                <p:embed/>
              </p:oleObj>
            </a:graphicData>
          </a:graphic>
        </p:graphicFrame>
        <p:graphicFrame>
          <p:nvGraphicFramePr>
            <p:cNvPr id="139443" name="Object 179"/>
            <p:cNvGraphicFramePr>
              <a:graphicFrameLocks noChangeAspect="1"/>
            </p:cNvGraphicFramePr>
            <p:nvPr/>
          </p:nvGraphicFramePr>
          <p:xfrm>
            <a:off x="1536" y="2544"/>
            <a:ext cx="78" cy="72"/>
          </p:xfrm>
          <a:graphic>
            <a:graphicData uri="http://schemas.openxmlformats.org/presentationml/2006/ole">
              <p:oleObj spid="_x0000_s139443" name="Bitmap Image" r:id="rId18" imgW="123842" imgH="114467" progId="Paint.Picture">
                <p:embed/>
              </p:oleObj>
            </a:graphicData>
          </a:graphic>
        </p:graphicFrame>
        <p:graphicFrame>
          <p:nvGraphicFramePr>
            <p:cNvPr id="139444" name="Object 180"/>
            <p:cNvGraphicFramePr>
              <a:graphicFrameLocks noChangeAspect="1"/>
            </p:cNvGraphicFramePr>
            <p:nvPr/>
          </p:nvGraphicFramePr>
          <p:xfrm>
            <a:off x="1680" y="2592"/>
            <a:ext cx="78" cy="72"/>
          </p:xfrm>
          <a:graphic>
            <a:graphicData uri="http://schemas.openxmlformats.org/presentationml/2006/ole">
              <p:oleObj spid="_x0000_s139444" name="Bitmap Image" r:id="rId19" imgW="123842" imgH="114467" progId="Paint.Picture">
                <p:embed/>
              </p:oleObj>
            </a:graphicData>
          </a:graphic>
        </p:graphicFrame>
        <p:graphicFrame>
          <p:nvGraphicFramePr>
            <p:cNvPr id="139445" name="Object 181"/>
            <p:cNvGraphicFramePr>
              <a:graphicFrameLocks noChangeAspect="1"/>
            </p:cNvGraphicFramePr>
            <p:nvPr/>
          </p:nvGraphicFramePr>
          <p:xfrm>
            <a:off x="1824" y="2736"/>
            <a:ext cx="78" cy="72"/>
          </p:xfrm>
          <a:graphic>
            <a:graphicData uri="http://schemas.openxmlformats.org/presentationml/2006/ole">
              <p:oleObj spid="_x0000_s139445" name="Bitmap Image" r:id="rId20" imgW="123842" imgH="114467" progId="Paint.Picture">
                <p:embed/>
              </p:oleObj>
            </a:graphicData>
          </a:graphic>
        </p:graphicFrame>
        <p:graphicFrame>
          <p:nvGraphicFramePr>
            <p:cNvPr id="139446" name="Object 182"/>
            <p:cNvGraphicFramePr>
              <a:graphicFrameLocks noChangeAspect="1"/>
            </p:cNvGraphicFramePr>
            <p:nvPr/>
          </p:nvGraphicFramePr>
          <p:xfrm>
            <a:off x="1920" y="2592"/>
            <a:ext cx="78" cy="72"/>
          </p:xfrm>
          <a:graphic>
            <a:graphicData uri="http://schemas.openxmlformats.org/presentationml/2006/ole">
              <p:oleObj spid="_x0000_s139446" name="Bitmap Image" r:id="rId21" imgW="123842" imgH="114467" progId="Paint.Picture">
                <p:embed/>
              </p:oleObj>
            </a:graphicData>
          </a:graphic>
        </p:graphicFrame>
        <p:graphicFrame>
          <p:nvGraphicFramePr>
            <p:cNvPr id="139447" name="Object 183"/>
            <p:cNvGraphicFramePr>
              <a:graphicFrameLocks noChangeAspect="1"/>
            </p:cNvGraphicFramePr>
            <p:nvPr/>
          </p:nvGraphicFramePr>
          <p:xfrm>
            <a:off x="1776" y="2832"/>
            <a:ext cx="78" cy="72"/>
          </p:xfrm>
          <a:graphic>
            <a:graphicData uri="http://schemas.openxmlformats.org/presentationml/2006/ole">
              <p:oleObj spid="_x0000_s139447" name="Bitmap Image" r:id="rId22" imgW="123842" imgH="114467" progId="Paint.Picture">
                <p:embed/>
              </p:oleObj>
            </a:graphicData>
          </a:graphic>
        </p:graphicFrame>
        <p:graphicFrame>
          <p:nvGraphicFramePr>
            <p:cNvPr id="139448" name="Object 184"/>
            <p:cNvGraphicFramePr>
              <a:graphicFrameLocks noChangeAspect="1"/>
            </p:cNvGraphicFramePr>
            <p:nvPr/>
          </p:nvGraphicFramePr>
          <p:xfrm>
            <a:off x="1536" y="2688"/>
            <a:ext cx="78" cy="72"/>
          </p:xfrm>
          <a:graphic>
            <a:graphicData uri="http://schemas.openxmlformats.org/presentationml/2006/ole">
              <p:oleObj spid="_x0000_s139448" name="Bitmap Image" r:id="rId23" imgW="123842" imgH="114467" progId="Paint.Picture">
                <p:embed/>
              </p:oleObj>
            </a:graphicData>
          </a:graphic>
        </p:graphicFrame>
        <p:graphicFrame>
          <p:nvGraphicFramePr>
            <p:cNvPr id="139449" name="Object 185"/>
            <p:cNvGraphicFramePr>
              <a:graphicFrameLocks noChangeAspect="1"/>
            </p:cNvGraphicFramePr>
            <p:nvPr/>
          </p:nvGraphicFramePr>
          <p:xfrm>
            <a:off x="1776" y="2688"/>
            <a:ext cx="78" cy="72"/>
          </p:xfrm>
          <a:graphic>
            <a:graphicData uri="http://schemas.openxmlformats.org/presentationml/2006/ole">
              <p:oleObj spid="_x0000_s139449" name="Bitmap Image" r:id="rId24" imgW="123842" imgH="114467" progId="Paint.Picture">
                <p:embed/>
              </p:oleObj>
            </a:graphicData>
          </a:graphic>
        </p:graphicFrame>
        <p:graphicFrame>
          <p:nvGraphicFramePr>
            <p:cNvPr id="139450" name="Object 186"/>
            <p:cNvGraphicFramePr>
              <a:graphicFrameLocks noChangeAspect="1"/>
            </p:cNvGraphicFramePr>
            <p:nvPr/>
          </p:nvGraphicFramePr>
          <p:xfrm>
            <a:off x="1872" y="2544"/>
            <a:ext cx="78" cy="72"/>
          </p:xfrm>
          <a:graphic>
            <a:graphicData uri="http://schemas.openxmlformats.org/presentationml/2006/ole">
              <p:oleObj spid="_x0000_s139450" name="Bitmap Image" r:id="rId25" imgW="123842" imgH="114467" progId="Paint.Picture">
                <p:embed/>
              </p:oleObj>
            </a:graphicData>
          </a:graphic>
        </p:graphicFrame>
        <p:graphicFrame>
          <p:nvGraphicFramePr>
            <p:cNvPr id="139451" name="Object 187"/>
            <p:cNvGraphicFramePr>
              <a:graphicFrameLocks noChangeAspect="1"/>
            </p:cNvGraphicFramePr>
            <p:nvPr/>
          </p:nvGraphicFramePr>
          <p:xfrm>
            <a:off x="1632" y="2448"/>
            <a:ext cx="78" cy="72"/>
          </p:xfrm>
          <a:graphic>
            <a:graphicData uri="http://schemas.openxmlformats.org/presentationml/2006/ole">
              <p:oleObj spid="_x0000_s139451" name="Bitmap Image" r:id="rId26" imgW="123842" imgH="114467" progId="Paint.Picture">
                <p:embed/>
              </p:oleObj>
            </a:graphicData>
          </a:graphic>
        </p:graphicFrame>
        <p:graphicFrame>
          <p:nvGraphicFramePr>
            <p:cNvPr id="139452" name="Object 188"/>
            <p:cNvGraphicFramePr>
              <a:graphicFrameLocks noChangeAspect="1"/>
            </p:cNvGraphicFramePr>
            <p:nvPr/>
          </p:nvGraphicFramePr>
          <p:xfrm>
            <a:off x="1728" y="2640"/>
            <a:ext cx="78" cy="72"/>
          </p:xfrm>
          <a:graphic>
            <a:graphicData uri="http://schemas.openxmlformats.org/presentationml/2006/ole">
              <p:oleObj spid="_x0000_s139452" name="Bitmap Image" r:id="rId27" imgW="123842" imgH="114467" progId="Paint.Picture">
                <p:embed/>
              </p:oleObj>
            </a:graphicData>
          </a:graphic>
        </p:graphicFrame>
        <p:graphicFrame>
          <p:nvGraphicFramePr>
            <p:cNvPr id="139453" name="Object 189"/>
            <p:cNvGraphicFramePr>
              <a:graphicFrameLocks noChangeAspect="1"/>
            </p:cNvGraphicFramePr>
            <p:nvPr/>
          </p:nvGraphicFramePr>
          <p:xfrm>
            <a:off x="1824" y="2640"/>
            <a:ext cx="78" cy="72"/>
          </p:xfrm>
          <a:graphic>
            <a:graphicData uri="http://schemas.openxmlformats.org/presentationml/2006/ole">
              <p:oleObj spid="_x0000_s139453" name="Bitmap Image" r:id="rId28" imgW="123842" imgH="114467" progId="Paint.Picture">
                <p:embed/>
              </p:oleObj>
            </a:graphicData>
          </a:graphic>
        </p:graphicFrame>
        <p:graphicFrame>
          <p:nvGraphicFramePr>
            <p:cNvPr id="139454" name="Object 190"/>
            <p:cNvGraphicFramePr>
              <a:graphicFrameLocks noChangeAspect="1"/>
            </p:cNvGraphicFramePr>
            <p:nvPr/>
          </p:nvGraphicFramePr>
          <p:xfrm>
            <a:off x="1776" y="2496"/>
            <a:ext cx="78" cy="72"/>
          </p:xfrm>
          <a:graphic>
            <a:graphicData uri="http://schemas.openxmlformats.org/presentationml/2006/ole">
              <p:oleObj spid="_x0000_s139454" name="Bitmap Image" r:id="rId29" imgW="123842" imgH="114467" progId="Paint.Picture">
                <p:embed/>
              </p:oleObj>
            </a:graphicData>
          </a:graphic>
        </p:graphicFrame>
      </p:grpSp>
      <p:grpSp>
        <p:nvGrpSpPr>
          <p:cNvPr id="139455" name="Group 191"/>
          <p:cNvGrpSpPr>
            <a:grpSpLocks/>
          </p:cNvGrpSpPr>
          <p:nvPr/>
        </p:nvGrpSpPr>
        <p:grpSpPr bwMode="auto">
          <a:xfrm>
            <a:off x="6172200" y="3200400"/>
            <a:ext cx="2589213" cy="2589213"/>
            <a:chOff x="481" y="1345"/>
            <a:chExt cx="2638" cy="2638"/>
          </a:xfrm>
        </p:grpSpPr>
        <p:sp>
          <p:nvSpPr>
            <p:cNvPr id="139456" name="Line 192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57" name="Oval 193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58" name="Oval 194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59" name="Oval 195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60" name="Oval 196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461" name="Oval 197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9462" name="Object 198"/>
            <p:cNvGraphicFramePr>
              <a:graphicFrameLocks noChangeAspect="1"/>
            </p:cNvGraphicFramePr>
            <p:nvPr/>
          </p:nvGraphicFramePr>
          <p:xfrm>
            <a:off x="2835" y="2115"/>
            <a:ext cx="90" cy="90"/>
          </p:xfrm>
          <a:graphic>
            <a:graphicData uri="http://schemas.openxmlformats.org/presentationml/2006/ole">
              <p:oleObj spid="_x0000_s139462" name="Bitmap Image" r:id="rId30" imgW="142933" imgH="142933" progId="Paint.Picture">
                <p:embed/>
              </p:oleObj>
            </a:graphicData>
          </a:graphic>
        </p:graphicFrame>
        <p:graphicFrame>
          <p:nvGraphicFramePr>
            <p:cNvPr id="139463" name="Object 199"/>
            <p:cNvGraphicFramePr>
              <a:graphicFrameLocks noChangeAspect="1"/>
            </p:cNvGraphicFramePr>
            <p:nvPr/>
          </p:nvGraphicFramePr>
          <p:xfrm>
            <a:off x="1152" y="1680"/>
            <a:ext cx="90" cy="90"/>
          </p:xfrm>
          <a:graphic>
            <a:graphicData uri="http://schemas.openxmlformats.org/presentationml/2006/ole">
              <p:oleObj spid="_x0000_s139463" name="Bitmap Image" r:id="rId31" imgW="142933" imgH="142933" progId="Paint.Picture">
                <p:embed/>
              </p:oleObj>
            </a:graphicData>
          </a:graphic>
        </p:graphicFrame>
        <p:graphicFrame>
          <p:nvGraphicFramePr>
            <p:cNvPr id="139464" name="Object 200"/>
            <p:cNvGraphicFramePr>
              <a:graphicFrameLocks noChangeAspect="1"/>
            </p:cNvGraphicFramePr>
            <p:nvPr/>
          </p:nvGraphicFramePr>
          <p:xfrm>
            <a:off x="1680" y="3312"/>
            <a:ext cx="90" cy="90"/>
          </p:xfrm>
          <a:graphic>
            <a:graphicData uri="http://schemas.openxmlformats.org/presentationml/2006/ole">
              <p:oleObj spid="_x0000_s139464" name="Bitmap Image" r:id="rId32" imgW="142933" imgH="142933" progId="Paint.Picture">
                <p:embed/>
              </p:oleObj>
            </a:graphicData>
          </a:graphic>
        </p:graphicFrame>
        <p:graphicFrame>
          <p:nvGraphicFramePr>
            <p:cNvPr id="139465" name="Object 201"/>
            <p:cNvGraphicFramePr>
              <a:graphicFrameLocks noChangeAspect="1"/>
            </p:cNvGraphicFramePr>
            <p:nvPr/>
          </p:nvGraphicFramePr>
          <p:xfrm>
            <a:off x="720" y="3168"/>
            <a:ext cx="90" cy="90"/>
          </p:xfrm>
          <a:graphic>
            <a:graphicData uri="http://schemas.openxmlformats.org/presentationml/2006/ole">
              <p:oleObj spid="_x0000_s139465" name="Bitmap Image" r:id="rId33" imgW="142933" imgH="142933" progId="Paint.Picture">
                <p:embed/>
              </p:oleObj>
            </a:graphicData>
          </a:graphic>
        </p:graphicFrame>
        <p:graphicFrame>
          <p:nvGraphicFramePr>
            <p:cNvPr id="139466" name="Object 202"/>
            <p:cNvGraphicFramePr>
              <a:graphicFrameLocks noChangeAspect="1"/>
            </p:cNvGraphicFramePr>
            <p:nvPr/>
          </p:nvGraphicFramePr>
          <p:xfrm>
            <a:off x="2304" y="2256"/>
            <a:ext cx="90" cy="90"/>
          </p:xfrm>
          <a:graphic>
            <a:graphicData uri="http://schemas.openxmlformats.org/presentationml/2006/ole">
              <p:oleObj spid="_x0000_s139466" name="Bitmap Image" r:id="rId34" imgW="142933" imgH="142933" progId="Paint.Picture">
                <p:embed/>
              </p:oleObj>
            </a:graphicData>
          </a:graphic>
        </p:graphicFrame>
        <p:graphicFrame>
          <p:nvGraphicFramePr>
            <p:cNvPr id="139467" name="Object 203"/>
            <p:cNvGraphicFramePr>
              <a:graphicFrameLocks noChangeAspect="1"/>
            </p:cNvGraphicFramePr>
            <p:nvPr/>
          </p:nvGraphicFramePr>
          <p:xfrm>
            <a:off x="1200" y="2256"/>
            <a:ext cx="90" cy="90"/>
          </p:xfrm>
          <a:graphic>
            <a:graphicData uri="http://schemas.openxmlformats.org/presentationml/2006/ole">
              <p:oleObj spid="_x0000_s139467" name="Bitmap Image" r:id="rId35" imgW="142933" imgH="142933" progId="Paint.Picture">
                <p:embed/>
              </p:oleObj>
            </a:graphicData>
          </a:graphic>
        </p:graphicFrame>
        <p:graphicFrame>
          <p:nvGraphicFramePr>
            <p:cNvPr id="139468" name="Object 204"/>
            <p:cNvGraphicFramePr>
              <a:graphicFrameLocks noChangeAspect="1"/>
            </p:cNvGraphicFramePr>
            <p:nvPr/>
          </p:nvGraphicFramePr>
          <p:xfrm>
            <a:off x="2400" y="3552"/>
            <a:ext cx="90" cy="90"/>
          </p:xfrm>
          <a:graphic>
            <a:graphicData uri="http://schemas.openxmlformats.org/presentationml/2006/ole">
              <p:oleObj spid="_x0000_s139468" name="Bitmap Image" r:id="rId36" imgW="142933" imgH="142933" progId="Paint.Picture">
                <p:embed/>
              </p:oleObj>
            </a:graphicData>
          </a:graphic>
        </p:graphicFrame>
        <p:graphicFrame>
          <p:nvGraphicFramePr>
            <p:cNvPr id="139469" name="Object 205"/>
            <p:cNvGraphicFramePr>
              <a:graphicFrameLocks noChangeAspect="1"/>
            </p:cNvGraphicFramePr>
            <p:nvPr/>
          </p:nvGraphicFramePr>
          <p:xfrm>
            <a:off x="2016" y="1728"/>
            <a:ext cx="107" cy="102"/>
          </p:xfrm>
          <a:graphic>
            <a:graphicData uri="http://schemas.openxmlformats.org/presentationml/2006/ole">
              <p:oleObj spid="_x0000_s139469" name="Bitmap Image" r:id="rId37" imgW="171338" imgH="161990" progId="Paint.Picture">
                <p:embed/>
              </p:oleObj>
            </a:graphicData>
          </a:graphic>
        </p:graphicFrame>
        <p:graphicFrame>
          <p:nvGraphicFramePr>
            <p:cNvPr id="139470" name="Object 206"/>
            <p:cNvGraphicFramePr>
              <a:graphicFrameLocks noChangeAspect="1"/>
            </p:cNvGraphicFramePr>
            <p:nvPr/>
          </p:nvGraphicFramePr>
          <p:xfrm>
            <a:off x="1584" y="3024"/>
            <a:ext cx="107" cy="102"/>
          </p:xfrm>
          <a:graphic>
            <a:graphicData uri="http://schemas.openxmlformats.org/presentationml/2006/ole">
              <p:oleObj spid="_x0000_s139470" name="Bitmap Image" r:id="rId38" imgW="171338" imgH="161990" progId="Paint.Picture">
                <p:embed/>
              </p:oleObj>
            </a:graphicData>
          </a:graphic>
        </p:graphicFrame>
        <p:graphicFrame>
          <p:nvGraphicFramePr>
            <p:cNvPr id="139471" name="Object 207"/>
            <p:cNvGraphicFramePr>
              <a:graphicFrameLocks noChangeAspect="1"/>
            </p:cNvGraphicFramePr>
            <p:nvPr/>
          </p:nvGraphicFramePr>
          <p:xfrm>
            <a:off x="2640" y="2736"/>
            <a:ext cx="107" cy="102"/>
          </p:xfrm>
          <a:graphic>
            <a:graphicData uri="http://schemas.openxmlformats.org/presentationml/2006/ole">
              <p:oleObj spid="_x0000_s139471" name="Bitmap Image" r:id="rId39" imgW="171338" imgH="161990" progId="Paint.Picture">
                <p:embed/>
              </p:oleObj>
            </a:graphicData>
          </a:graphic>
        </p:graphicFrame>
        <p:graphicFrame>
          <p:nvGraphicFramePr>
            <p:cNvPr id="139472" name="Object 208"/>
            <p:cNvGraphicFramePr>
              <a:graphicFrameLocks noChangeAspect="1"/>
            </p:cNvGraphicFramePr>
            <p:nvPr/>
          </p:nvGraphicFramePr>
          <p:xfrm>
            <a:off x="816" y="2496"/>
            <a:ext cx="107" cy="102"/>
          </p:xfrm>
          <a:graphic>
            <a:graphicData uri="http://schemas.openxmlformats.org/presentationml/2006/ole">
              <p:oleObj spid="_x0000_s139472" name="Bitmap Image" r:id="rId40" imgW="171338" imgH="161990" progId="Paint.Picture">
                <p:embed/>
              </p:oleObj>
            </a:graphicData>
          </a:graphic>
        </p:graphicFrame>
        <p:graphicFrame>
          <p:nvGraphicFramePr>
            <p:cNvPr id="139473" name="Object 209"/>
            <p:cNvGraphicFramePr>
              <a:graphicFrameLocks noChangeAspect="1"/>
            </p:cNvGraphicFramePr>
            <p:nvPr/>
          </p:nvGraphicFramePr>
          <p:xfrm>
            <a:off x="1728" y="2160"/>
            <a:ext cx="107" cy="102"/>
          </p:xfrm>
          <a:graphic>
            <a:graphicData uri="http://schemas.openxmlformats.org/presentationml/2006/ole">
              <p:oleObj spid="_x0000_s139473" name="Bitmap Image" r:id="rId41" imgW="171338" imgH="161990" progId="Paint.Picture">
                <p:embed/>
              </p:oleObj>
            </a:graphicData>
          </a:graphic>
        </p:graphicFrame>
        <p:graphicFrame>
          <p:nvGraphicFramePr>
            <p:cNvPr id="139474" name="Object 210"/>
            <p:cNvGraphicFramePr>
              <a:graphicFrameLocks noChangeAspect="1"/>
            </p:cNvGraphicFramePr>
            <p:nvPr/>
          </p:nvGraphicFramePr>
          <p:xfrm>
            <a:off x="1872" y="2736"/>
            <a:ext cx="120" cy="107"/>
          </p:xfrm>
          <a:graphic>
            <a:graphicData uri="http://schemas.openxmlformats.org/presentationml/2006/ole">
              <p:oleObj spid="_x0000_s139474" name="Bitmap Image" r:id="rId42" imgW="190426" imgH="171338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338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6488-92E1-4A4B-B06B-5FEA3C62A540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142530" name="Group 194"/>
          <p:cNvGrpSpPr>
            <a:grpSpLocks/>
          </p:cNvGrpSpPr>
          <p:nvPr/>
        </p:nvGrpSpPr>
        <p:grpSpPr bwMode="auto">
          <a:xfrm>
            <a:off x="7162800" y="533400"/>
            <a:ext cx="1371600" cy="1371600"/>
            <a:chOff x="768" y="1104"/>
            <a:chExt cx="1632" cy="1632"/>
          </a:xfrm>
        </p:grpSpPr>
        <p:sp>
          <p:nvSpPr>
            <p:cNvPr id="142509" name="Line 173"/>
            <p:cNvSpPr>
              <a:spLocks noChangeShapeType="1"/>
            </p:cNvSpPr>
            <p:nvPr/>
          </p:nvSpPr>
          <p:spPr bwMode="auto">
            <a:xfrm>
              <a:off x="1632" y="1579"/>
              <a:ext cx="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0" name="Oval 174"/>
            <p:cNvSpPr>
              <a:spLocks noChangeArrowheads="1"/>
            </p:cNvSpPr>
            <p:nvPr/>
          </p:nvSpPr>
          <p:spPr bwMode="auto">
            <a:xfrm>
              <a:off x="768" y="1104"/>
              <a:ext cx="1632" cy="163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1" name="Oval 175"/>
            <p:cNvSpPr>
              <a:spLocks noChangeArrowheads="1"/>
            </p:cNvSpPr>
            <p:nvPr/>
          </p:nvSpPr>
          <p:spPr bwMode="auto">
            <a:xfrm>
              <a:off x="947" y="1283"/>
              <a:ext cx="1275" cy="1275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2" name="Oval 176"/>
            <p:cNvSpPr>
              <a:spLocks noChangeArrowheads="1"/>
            </p:cNvSpPr>
            <p:nvPr/>
          </p:nvSpPr>
          <p:spPr bwMode="auto">
            <a:xfrm>
              <a:off x="1095" y="1431"/>
              <a:ext cx="979" cy="979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3" name="Oval 177"/>
            <p:cNvSpPr>
              <a:spLocks noChangeArrowheads="1"/>
            </p:cNvSpPr>
            <p:nvPr/>
          </p:nvSpPr>
          <p:spPr bwMode="auto">
            <a:xfrm>
              <a:off x="1244" y="1580"/>
              <a:ext cx="681" cy="681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4" name="Oval 178"/>
            <p:cNvSpPr>
              <a:spLocks noChangeArrowheads="1"/>
            </p:cNvSpPr>
            <p:nvPr/>
          </p:nvSpPr>
          <p:spPr bwMode="auto">
            <a:xfrm>
              <a:off x="1392" y="1728"/>
              <a:ext cx="385" cy="38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374" name="Text Box 38"/>
          <p:cNvSpPr txBox="1">
            <a:spLocks noChangeArrowheads="1"/>
          </p:cNvSpPr>
          <p:nvPr/>
        </p:nvSpPr>
        <p:spPr bwMode="auto">
          <a:xfrm>
            <a:off x="914400" y="2057400"/>
            <a:ext cx="18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" pitchFamily="18" charset="0"/>
            </a:endParaRPr>
          </a:p>
        </p:txBody>
      </p:sp>
      <p:sp>
        <p:nvSpPr>
          <p:cNvPr id="142436" name="Text Box 100"/>
          <p:cNvSpPr txBox="1">
            <a:spLocks noChangeArrowheads="1"/>
          </p:cNvSpPr>
          <p:nvPr/>
        </p:nvSpPr>
        <p:spPr bwMode="auto">
          <a:xfrm>
            <a:off x="685800" y="4572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" pitchFamily="18" charset="0"/>
              </a:rPr>
              <a:t>Consider the dart boards shown below.</a:t>
            </a:r>
          </a:p>
        </p:txBody>
      </p:sp>
      <p:grpSp>
        <p:nvGrpSpPr>
          <p:cNvPr id="142529" name="Group 193"/>
          <p:cNvGrpSpPr>
            <a:grpSpLocks/>
          </p:cNvGrpSpPr>
          <p:nvPr/>
        </p:nvGrpSpPr>
        <p:grpSpPr bwMode="auto">
          <a:xfrm>
            <a:off x="228600" y="3124200"/>
            <a:ext cx="8532813" cy="2590800"/>
            <a:chOff x="144" y="1968"/>
            <a:chExt cx="5375" cy="1632"/>
          </a:xfrm>
        </p:grpSpPr>
        <p:grpSp>
          <p:nvGrpSpPr>
            <p:cNvPr id="142441" name="Group 105"/>
            <p:cNvGrpSpPr>
              <a:grpSpLocks/>
            </p:cNvGrpSpPr>
            <p:nvPr/>
          </p:nvGrpSpPr>
          <p:grpSpPr bwMode="auto">
            <a:xfrm>
              <a:off x="144" y="1968"/>
              <a:ext cx="1632" cy="1632"/>
              <a:chOff x="480" y="1344"/>
              <a:chExt cx="2638" cy="2638"/>
            </a:xfrm>
          </p:grpSpPr>
          <p:sp>
            <p:nvSpPr>
              <p:cNvPr id="142442" name="Line 106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43" name="Oval 107"/>
              <p:cNvSpPr>
                <a:spLocks noChangeArrowheads="1"/>
              </p:cNvSpPr>
              <p:nvPr/>
            </p:nvSpPr>
            <p:spPr bwMode="auto">
              <a:xfrm>
                <a:off x="480" y="1344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44" name="Oval 108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45" name="Oval 109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46" name="Oval 110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47" name="Oval 111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2448" name="Group 112"/>
              <p:cNvGrpSpPr>
                <a:grpSpLocks/>
              </p:cNvGrpSpPr>
              <p:nvPr/>
            </p:nvGrpSpPr>
            <p:grpSpPr bwMode="auto">
              <a:xfrm>
                <a:off x="2352" y="1680"/>
                <a:ext cx="414" cy="408"/>
                <a:chOff x="2352" y="1680"/>
                <a:chExt cx="414" cy="408"/>
              </a:xfrm>
            </p:grpSpPr>
            <p:graphicFrame>
              <p:nvGraphicFramePr>
                <p:cNvPr id="142449" name="Object 113"/>
                <p:cNvGraphicFramePr>
                  <a:graphicFrameLocks noChangeAspect="1"/>
                </p:cNvGraphicFramePr>
                <p:nvPr/>
              </p:nvGraphicFramePr>
              <p:xfrm>
                <a:off x="2496" y="2016"/>
                <a:ext cx="78" cy="72"/>
              </p:xfrm>
              <a:graphic>
                <a:graphicData uri="http://schemas.openxmlformats.org/presentationml/2006/ole">
                  <p:oleObj spid="_x0000_s142449" name="Bitmap Image" r:id="rId5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0" name="Object 114"/>
                <p:cNvGraphicFramePr>
                  <a:graphicFrameLocks noChangeAspect="1"/>
                </p:cNvGraphicFramePr>
                <p:nvPr/>
              </p:nvGraphicFramePr>
              <p:xfrm>
                <a:off x="2592" y="1776"/>
                <a:ext cx="78" cy="72"/>
              </p:xfrm>
              <a:graphic>
                <a:graphicData uri="http://schemas.openxmlformats.org/presentationml/2006/ole">
                  <p:oleObj spid="_x0000_s142450" name="Bitmap Image" r:id="rId6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1" name="Object 115"/>
                <p:cNvGraphicFramePr>
                  <a:graphicFrameLocks noChangeAspect="1"/>
                </p:cNvGraphicFramePr>
                <p:nvPr/>
              </p:nvGraphicFramePr>
              <p:xfrm>
                <a:off x="2496" y="1824"/>
                <a:ext cx="78" cy="72"/>
              </p:xfrm>
              <a:graphic>
                <a:graphicData uri="http://schemas.openxmlformats.org/presentationml/2006/ole">
                  <p:oleObj spid="_x0000_s142451" name="Bitmap Image" r:id="rId7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2" name="Object 116"/>
                <p:cNvGraphicFramePr>
                  <a:graphicFrameLocks noChangeAspect="1"/>
                </p:cNvGraphicFramePr>
                <p:nvPr/>
              </p:nvGraphicFramePr>
              <p:xfrm>
                <a:off x="2592" y="1920"/>
                <a:ext cx="78" cy="72"/>
              </p:xfrm>
              <a:graphic>
                <a:graphicData uri="http://schemas.openxmlformats.org/presentationml/2006/ole">
                  <p:oleObj spid="_x0000_s142452" name="Bitmap Image" r:id="rId8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3" name="Object 117"/>
                <p:cNvGraphicFramePr>
                  <a:graphicFrameLocks noChangeAspect="1"/>
                </p:cNvGraphicFramePr>
                <p:nvPr/>
              </p:nvGraphicFramePr>
              <p:xfrm>
                <a:off x="2640" y="1824"/>
                <a:ext cx="78" cy="72"/>
              </p:xfrm>
              <a:graphic>
                <a:graphicData uri="http://schemas.openxmlformats.org/presentationml/2006/ole">
                  <p:oleObj spid="_x0000_s142453" name="Bitmap Image" r:id="rId9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4" name="Object 118"/>
                <p:cNvGraphicFramePr>
                  <a:graphicFrameLocks noChangeAspect="1"/>
                </p:cNvGraphicFramePr>
                <p:nvPr/>
              </p:nvGraphicFramePr>
              <p:xfrm>
                <a:off x="2496" y="1776"/>
                <a:ext cx="78" cy="72"/>
              </p:xfrm>
              <a:graphic>
                <a:graphicData uri="http://schemas.openxmlformats.org/presentationml/2006/ole">
                  <p:oleObj spid="_x0000_s142454" name="Bitmap Image" r:id="rId10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5" name="Object 119"/>
                <p:cNvGraphicFramePr>
                  <a:graphicFrameLocks noChangeAspect="1"/>
                </p:cNvGraphicFramePr>
                <p:nvPr/>
              </p:nvGraphicFramePr>
              <p:xfrm>
                <a:off x="2448" y="1968"/>
                <a:ext cx="78" cy="72"/>
              </p:xfrm>
              <a:graphic>
                <a:graphicData uri="http://schemas.openxmlformats.org/presentationml/2006/ole">
                  <p:oleObj spid="_x0000_s142455" name="Bitmap Image" r:id="rId11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6" name="Object 120"/>
                <p:cNvGraphicFramePr>
                  <a:graphicFrameLocks noChangeAspect="1"/>
                </p:cNvGraphicFramePr>
                <p:nvPr/>
              </p:nvGraphicFramePr>
              <p:xfrm>
                <a:off x="2352" y="1872"/>
                <a:ext cx="78" cy="72"/>
              </p:xfrm>
              <a:graphic>
                <a:graphicData uri="http://schemas.openxmlformats.org/presentationml/2006/ole">
                  <p:oleObj spid="_x0000_s142456" name="Bitmap Image" r:id="rId12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7" name="Object 121"/>
                <p:cNvGraphicFramePr>
                  <a:graphicFrameLocks noChangeAspect="1"/>
                </p:cNvGraphicFramePr>
                <p:nvPr/>
              </p:nvGraphicFramePr>
              <p:xfrm>
                <a:off x="2688" y="2016"/>
                <a:ext cx="78" cy="72"/>
              </p:xfrm>
              <a:graphic>
                <a:graphicData uri="http://schemas.openxmlformats.org/presentationml/2006/ole">
                  <p:oleObj spid="_x0000_s142457" name="Bitmap Image" r:id="rId13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8" name="Object 122"/>
                <p:cNvGraphicFramePr>
                  <a:graphicFrameLocks noChangeAspect="1"/>
                </p:cNvGraphicFramePr>
                <p:nvPr/>
              </p:nvGraphicFramePr>
              <p:xfrm>
                <a:off x="2688" y="1920"/>
                <a:ext cx="78" cy="72"/>
              </p:xfrm>
              <a:graphic>
                <a:graphicData uri="http://schemas.openxmlformats.org/presentationml/2006/ole">
                  <p:oleObj spid="_x0000_s142458" name="Bitmap Image" r:id="rId14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59" name="Object 123"/>
                <p:cNvGraphicFramePr>
                  <a:graphicFrameLocks noChangeAspect="1"/>
                </p:cNvGraphicFramePr>
                <p:nvPr/>
              </p:nvGraphicFramePr>
              <p:xfrm>
                <a:off x="2544" y="1872"/>
                <a:ext cx="78" cy="72"/>
              </p:xfrm>
              <a:graphic>
                <a:graphicData uri="http://schemas.openxmlformats.org/presentationml/2006/ole">
                  <p:oleObj spid="_x0000_s142459" name="Bitmap Image" r:id="rId15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60" name="Object 124"/>
                <p:cNvGraphicFramePr>
                  <a:graphicFrameLocks noChangeAspect="1"/>
                </p:cNvGraphicFramePr>
                <p:nvPr/>
              </p:nvGraphicFramePr>
              <p:xfrm>
                <a:off x="2448" y="1680"/>
                <a:ext cx="78" cy="72"/>
              </p:xfrm>
              <a:graphic>
                <a:graphicData uri="http://schemas.openxmlformats.org/presentationml/2006/ole">
                  <p:oleObj spid="_x0000_s142460" name="Bitmap Image" r:id="rId16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2461" name="Object 125"/>
                <p:cNvGraphicFramePr>
                  <a:graphicFrameLocks noChangeAspect="1"/>
                </p:cNvGraphicFramePr>
                <p:nvPr/>
              </p:nvGraphicFramePr>
              <p:xfrm>
                <a:off x="2400" y="1776"/>
                <a:ext cx="78" cy="72"/>
              </p:xfrm>
              <a:graphic>
                <a:graphicData uri="http://schemas.openxmlformats.org/presentationml/2006/ole">
                  <p:oleObj spid="_x0000_s142461" name="Bitmap Image" r:id="rId17" imgW="123842" imgH="114467" progId="Paint.Picture">
                    <p:embed/>
                  </p:oleObj>
                </a:graphicData>
              </a:graphic>
            </p:graphicFrame>
          </p:grpSp>
        </p:grpSp>
        <p:grpSp>
          <p:nvGrpSpPr>
            <p:cNvPr id="142462" name="Group 126"/>
            <p:cNvGrpSpPr>
              <a:grpSpLocks/>
            </p:cNvGrpSpPr>
            <p:nvPr/>
          </p:nvGrpSpPr>
          <p:grpSpPr bwMode="auto">
            <a:xfrm>
              <a:off x="2016" y="1968"/>
              <a:ext cx="1630" cy="1630"/>
              <a:chOff x="481" y="1345"/>
              <a:chExt cx="2638" cy="2638"/>
            </a:xfrm>
          </p:grpSpPr>
          <p:sp>
            <p:nvSpPr>
              <p:cNvPr id="142463" name="Line 127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64" name="Oval 128"/>
              <p:cNvSpPr>
                <a:spLocks noChangeArrowheads="1"/>
              </p:cNvSpPr>
              <p:nvPr/>
            </p:nvSpPr>
            <p:spPr bwMode="auto">
              <a:xfrm>
                <a:off x="481" y="1345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65" name="Oval 129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66" name="Oval 130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67" name="Oval 131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68" name="Oval 132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469" name="Object 133"/>
              <p:cNvGraphicFramePr>
                <a:graphicFrameLocks noChangeAspect="1"/>
              </p:cNvGraphicFramePr>
              <p:nvPr/>
            </p:nvGraphicFramePr>
            <p:xfrm>
              <a:off x="2016" y="2688"/>
              <a:ext cx="78" cy="72"/>
            </p:xfrm>
            <a:graphic>
              <a:graphicData uri="http://schemas.openxmlformats.org/presentationml/2006/ole">
                <p:oleObj spid="_x0000_s142469" name="Bitmap Image" r:id="rId1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0" name="Object 134"/>
              <p:cNvGraphicFramePr>
                <a:graphicFrameLocks noChangeAspect="1"/>
              </p:cNvGraphicFramePr>
              <p:nvPr/>
            </p:nvGraphicFramePr>
            <p:xfrm>
              <a:off x="1536" y="2544"/>
              <a:ext cx="78" cy="72"/>
            </p:xfrm>
            <a:graphic>
              <a:graphicData uri="http://schemas.openxmlformats.org/presentationml/2006/ole">
                <p:oleObj spid="_x0000_s142470" name="Bitmap Image" r:id="rId1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1" name="Object 135"/>
              <p:cNvGraphicFramePr>
                <a:graphicFrameLocks noChangeAspect="1"/>
              </p:cNvGraphicFramePr>
              <p:nvPr/>
            </p:nvGraphicFramePr>
            <p:xfrm>
              <a:off x="1680" y="2592"/>
              <a:ext cx="78" cy="72"/>
            </p:xfrm>
            <a:graphic>
              <a:graphicData uri="http://schemas.openxmlformats.org/presentationml/2006/ole">
                <p:oleObj spid="_x0000_s142471" name="Bitmap Image" r:id="rId2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2" name="Object 136"/>
              <p:cNvGraphicFramePr>
                <a:graphicFrameLocks noChangeAspect="1"/>
              </p:cNvGraphicFramePr>
              <p:nvPr/>
            </p:nvGraphicFramePr>
            <p:xfrm>
              <a:off x="1824" y="2736"/>
              <a:ext cx="78" cy="72"/>
            </p:xfrm>
            <a:graphic>
              <a:graphicData uri="http://schemas.openxmlformats.org/presentationml/2006/ole">
                <p:oleObj spid="_x0000_s142472" name="Bitmap Image" r:id="rId2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3" name="Object 137"/>
              <p:cNvGraphicFramePr>
                <a:graphicFrameLocks noChangeAspect="1"/>
              </p:cNvGraphicFramePr>
              <p:nvPr/>
            </p:nvGraphicFramePr>
            <p:xfrm>
              <a:off x="1920" y="2592"/>
              <a:ext cx="78" cy="72"/>
            </p:xfrm>
            <a:graphic>
              <a:graphicData uri="http://schemas.openxmlformats.org/presentationml/2006/ole">
                <p:oleObj spid="_x0000_s142473" name="Bitmap Image" r:id="rId2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4" name="Object 138"/>
              <p:cNvGraphicFramePr>
                <a:graphicFrameLocks noChangeAspect="1"/>
              </p:cNvGraphicFramePr>
              <p:nvPr/>
            </p:nvGraphicFramePr>
            <p:xfrm>
              <a:off x="1776" y="2832"/>
              <a:ext cx="78" cy="72"/>
            </p:xfrm>
            <a:graphic>
              <a:graphicData uri="http://schemas.openxmlformats.org/presentationml/2006/ole">
                <p:oleObj spid="_x0000_s142474" name="Bitmap Image" r:id="rId2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5" name="Object 139"/>
              <p:cNvGraphicFramePr>
                <a:graphicFrameLocks noChangeAspect="1"/>
              </p:cNvGraphicFramePr>
              <p:nvPr/>
            </p:nvGraphicFramePr>
            <p:xfrm>
              <a:off x="1536" y="2688"/>
              <a:ext cx="78" cy="72"/>
            </p:xfrm>
            <a:graphic>
              <a:graphicData uri="http://schemas.openxmlformats.org/presentationml/2006/ole">
                <p:oleObj spid="_x0000_s142475" name="Bitmap Image" r:id="rId2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6" name="Object 140"/>
              <p:cNvGraphicFramePr>
                <a:graphicFrameLocks noChangeAspect="1"/>
              </p:cNvGraphicFramePr>
              <p:nvPr/>
            </p:nvGraphicFramePr>
            <p:xfrm>
              <a:off x="1776" y="2688"/>
              <a:ext cx="78" cy="72"/>
            </p:xfrm>
            <a:graphic>
              <a:graphicData uri="http://schemas.openxmlformats.org/presentationml/2006/ole">
                <p:oleObj spid="_x0000_s142476" name="Bitmap Image" r:id="rId2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7" name="Object 141"/>
              <p:cNvGraphicFramePr>
                <a:graphicFrameLocks noChangeAspect="1"/>
              </p:cNvGraphicFramePr>
              <p:nvPr/>
            </p:nvGraphicFramePr>
            <p:xfrm>
              <a:off x="1872" y="2544"/>
              <a:ext cx="78" cy="72"/>
            </p:xfrm>
            <a:graphic>
              <a:graphicData uri="http://schemas.openxmlformats.org/presentationml/2006/ole">
                <p:oleObj spid="_x0000_s142477" name="Bitmap Image" r:id="rId2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8" name="Object 142"/>
              <p:cNvGraphicFramePr>
                <a:graphicFrameLocks noChangeAspect="1"/>
              </p:cNvGraphicFramePr>
              <p:nvPr/>
            </p:nvGraphicFramePr>
            <p:xfrm>
              <a:off x="1632" y="2448"/>
              <a:ext cx="78" cy="72"/>
            </p:xfrm>
            <a:graphic>
              <a:graphicData uri="http://schemas.openxmlformats.org/presentationml/2006/ole">
                <p:oleObj spid="_x0000_s142478" name="Bitmap Image" r:id="rId2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79" name="Object 143"/>
              <p:cNvGraphicFramePr>
                <a:graphicFrameLocks noChangeAspect="1"/>
              </p:cNvGraphicFramePr>
              <p:nvPr/>
            </p:nvGraphicFramePr>
            <p:xfrm>
              <a:off x="1728" y="2640"/>
              <a:ext cx="78" cy="72"/>
            </p:xfrm>
            <a:graphic>
              <a:graphicData uri="http://schemas.openxmlformats.org/presentationml/2006/ole">
                <p:oleObj spid="_x0000_s142479" name="Bitmap Image" r:id="rId2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80" name="Object 144"/>
              <p:cNvGraphicFramePr>
                <a:graphicFrameLocks noChangeAspect="1"/>
              </p:cNvGraphicFramePr>
              <p:nvPr/>
            </p:nvGraphicFramePr>
            <p:xfrm>
              <a:off x="1824" y="2640"/>
              <a:ext cx="78" cy="72"/>
            </p:xfrm>
            <a:graphic>
              <a:graphicData uri="http://schemas.openxmlformats.org/presentationml/2006/ole">
                <p:oleObj spid="_x0000_s142480" name="Bitmap Image" r:id="rId2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2481" name="Object 145"/>
              <p:cNvGraphicFramePr>
                <a:graphicFrameLocks noChangeAspect="1"/>
              </p:cNvGraphicFramePr>
              <p:nvPr/>
            </p:nvGraphicFramePr>
            <p:xfrm>
              <a:off x="1776" y="2496"/>
              <a:ext cx="78" cy="72"/>
            </p:xfrm>
            <a:graphic>
              <a:graphicData uri="http://schemas.openxmlformats.org/presentationml/2006/ole">
                <p:oleObj spid="_x0000_s142481" name="Bitmap Image" r:id="rId30" imgW="123842" imgH="114467" progId="Paint.Picture">
                  <p:embed/>
                </p:oleObj>
              </a:graphicData>
            </a:graphic>
          </p:graphicFrame>
        </p:grpSp>
        <p:grpSp>
          <p:nvGrpSpPr>
            <p:cNvPr id="142482" name="Group 146"/>
            <p:cNvGrpSpPr>
              <a:grpSpLocks/>
            </p:cNvGrpSpPr>
            <p:nvPr/>
          </p:nvGrpSpPr>
          <p:grpSpPr bwMode="auto">
            <a:xfrm>
              <a:off x="3888" y="1968"/>
              <a:ext cx="1631" cy="1631"/>
              <a:chOff x="481" y="1345"/>
              <a:chExt cx="2638" cy="2638"/>
            </a:xfrm>
          </p:grpSpPr>
          <p:sp>
            <p:nvSpPr>
              <p:cNvPr id="142483" name="Line 147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84" name="Oval 148"/>
              <p:cNvSpPr>
                <a:spLocks noChangeArrowheads="1"/>
              </p:cNvSpPr>
              <p:nvPr/>
            </p:nvSpPr>
            <p:spPr bwMode="auto">
              <a:xfrm>
                <a:off x="481" y="1345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85" name="Oval 149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86" name="Oval 150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87" name="Oval 151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488" name="Oval 152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2489" name="Object 153"/>
              <p:cNvGraphicFramePr>
                <a:graphicFrameLocks noChangeAspect="1"/>
              </p:cNvGraphicFramePr>
              <p:nvPr/>
            </p:nvGraphicFramePr>
            <p:xfrm>
              <a:off x="2835" y="2115"/>
              <a:ext cx="90" cy="90"/>
            </p:xfrm>
            <a:graphic>
              <a:graphicData uri="http://schemas.openxmlformats.org/presentationml/2006/ole">
                <p:oleObj spid="_x0000_s142489" name="Bitmap Image" r:id="rId31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0" name="Object 154"/>
              <p:cNvGraphicFramePr>
                <a:graphicFrameLocks noChangeAspect="1"/>
              </p:cNvGraphicFramePr>
              <p:nvPr/>
            </p:nvGraphicFramePr>
            <p:xfrm>
              <a:off x="1152" y="1680"/>
              <a:ext cx="90" cy="90"/>
            </p:xfrm>
            <a:graphic>
              <a:graphicData uri="http://schemas.openxmlformats.org/presentationml/2006/ole">
                <p:oleObj spid="_x0000_s142490" name="Bitmap Image" r:id="rId32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1" name="Object 155"/>
              <p:cNvGraphicFramePr>
                <a:graphicFrameLocks noChangeAspect="1"/>
              </p:cNvGraphicFramePr>
              <p:nvPr/>
            </p:nvGraphicFramePr>
            <p:xfrm>
              <a:off x="1680" y="3312"/>
              <a:ext cx="90" cy="90"/>
            </p:xfrm>
            <a:graphic>
              <a:graphicData uri="http://schemas.openxmlformats.org/presentationml/2006/ole">
                <p:oleObj spid="_x0000_s142491" name="Bitmap Image" r:id="rId33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2" name="Object 156"/>
              <p:cNvGraphicFramePr>
                <a:graphicFrameLocks noChangeAspect="1"/>
              </p:cNvGraphicFramePr>
              <p:nvPr/>
            </p:nvGraphicFramePr>
            <p:xfrm>
              <a:off x="720" y="3168"/>
              <a:ext cx="90" cy="90"/>
            </p:xfrm>
            <a:graphic>
              <a:graphicData uri="http://schemas.openxmlformats.org/presentationml/2006/ole">
                <p:oleObj spid="_x0000_s142492" name="Bitmap Image" r:id="rId34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3" name="Object 157"/>
              <p:cNvGraphicFramePr>
                <a:graphicFrameLocks noChangeAspect="1"/>
              </p:cNvGraphicFramePr>
              <p:nvPr/>
            </p:nvGraphicFramePr>
            <p:xfrm>
              <a:off x="2304" y="2256"/>
              <a:ext cx="90" cy="90"/>
            </p:xfrm>
            <a:graphic>
              <a:graphicData uri="http://schemas.openxmlformats.org/presentationml/2006/ole">
                <p:oleObj spid="_x0000_s142493" name="Bitmap Image" r:id="rId35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4" name="Object 158"/>
              <p:cNvGraphicFramePr>
                <a:graphicFrameLocks noChangeAspect="1"/>
              </p:cNvGraphicFramePr>
              <p:nvPr/>
            </p:nvGraphicFramePr>
            <p:xfrm>
              <a:off x="1200" y="2256"/>
              <a:ext cx="90" cy="90"/>
            </p:xfrm>
            <a:graphic>
              <a:graphicData uri="http://schemas.openxmlformats.org/presentationml/2006/ole">
                <p:oleObj spid="_x0000_s142494" name="Bitmap Image" r:id="rId36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5" name="Object 159"/>
              <p:cNvGraphicFramePr>
                <a:graphicFrameLocks noChangeAspect="1"/>
              </p:cNvGraphicFramePr>
              <p:nvPr/>
            </p:nvGraphicFramePr>
            <p:xfrm>
              <a:off x="2400" y="3552"/>
              <a:ext cx="90" cy="90"/>
            </p:xfrm>
            <a:graphic>
              <a:graphicData uri="http://schemas.openxmlformats.org/presentationml/2006/ole">
                <p:oleObj spid="_x0000_s142495" name="Bitmap Image" r:id="rId37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2496" name="Object 160"/>
              <p:cNvGraphicFramePr>
                <a:graphicFrameLocks noChangeAspect="1"/>
              </p:cNvGraphicFramePr>
              <p:nvPr/>
            </p:nvGraphicFramePr>
            <p:xfrm>
              <a:off x="2016" y="1728"/>
              <a:ext cx="107" cy="102"/>
            </p:xfrm>
            <a:graphic>
              <a:graphicData uri="http://schemas.openxmlformats.org/presentationml/2006/ole">
                <p:oleObj spid="_x0000_s142496" name="Bitmap Image" r:id="rId38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2497" name="Object 161"/>
              <p:cNvGraphicFramePr>
                <a:graphicFrameLocks noChangeAspect="1"/>
              </p:cNvGraphicFramePr>
              <p:nvPr/>
            </p:nvGraphicFramePr>
            <p:xfrm>
              <a:off x="1584" y="3024"/>
              <a:ext cx="107" cy="102"/>
            </p:xfrm>
            <a:graphic>
              <a:graphicData uri="http://schemas.openxmlformats.org/presentationml/2006/ole">
                <p:oleObj spid="_x0000_s142497" name="Bitmap Image" r:id="rId39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2498" name="Object 162"/>
              <p:cNvGraphicFramePr>
                <a:graphicFrameLocks noChangeAspect="1"/>
              </p:cNvGraphicFramePr>
              <p:nvPr/>
            </p:nvGraphicFramePr>
            <p:xfrm>
              <a:off x="2640" y="2736"/>
              <a:ext cx="107" cy="102"/>
            </p:xfrm>
            <a:graphic>
              <a:graphicData uri="http://schemas.openxmlformats.org/presentationml/2006/ole">
                <p:oleObj spid="_x0000_s142498" name="Bitmap Image" r:id="rId40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2499" name="Object 163"/>
              <p:cNvGraphicFramePr>
                <a:graphicFrameLocks noChangeAspect="1"/>
              </p:cNvGraphicFramePr>
              <p:nvPr/>
            </p:nvGraphicFramePr>
            <p:xfrm>
              <a:off x="816" y="2496"/>
              <a:ext cx="107" cy="102"/>
            </p:xfrm>
            <a:graphic>
              <a:graphicData uri="http://schemas.openxmlformats.org/presentationml/2006/ole">
                <p:oleObj spid="_x0000_s142499" name="Bitmap Image" r:id="rId41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2500" name="Object 164"/>
              <p:cNvGraphicFramePr>
                <a:graphicFrameLocks noChangeAspect="1"/>
              </p:cNvGraphicFramePr>
              <p:nvPr/>
            </p:nvGraphicFramePr>
            <p:xfrm>
              <a:off x="1728" y="2160"/>
              <a:ext cx="107" cy="102"/>
            </p:xfrm>
            <a:graphic>
              <a:graphicData uri="http://schemas.openxmlformats.org/presentationml/2006/ole">
                <p:oleObj spid="_x0000_s142500" name="Bitmap Image" r:id="rId42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2501" name="Object 165"/>
              <p:cNvGraphicFramePr>
                <a:graphicFrameLocks noChangeAspect="1"/>
              </p:cNvGraphicFramePr>
              <p:nvPr/>
            </p:nvGraphicFramePr>
            <p:xfrm>
              <a:off x="1872" y="2736"/>
              <a:ext cx="120" cy="107"/>
            </p:xfrm>
            <a:graphic>
              <a:graphicData uri="http://schemas.openxmlformats.org/presentationml/2006/ole">
                <p:oleObj spid="_x0000_s142501" name="Bitmap Image" r:id="rId43" imgW="190426" imgH="171338" progId="Paint.Picture">
                  <p:embed/>
                </p:oleObj>
              </a:graphicData>
            </a:graphic>
          </p:graphicFrame>
        </p:grpSp>
      </p:grpSp>
      <p:pic>
        <p:nvPicPr>
          <p:cNvPr id="142505" name="Picture 169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7772400" y="9906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2506" name="Picture 170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7696200" y="7620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2507" name="Picture 171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8001000" y="9906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153400" cy="1143000"/>
          </a:xfrm>
        </p:spPr>
        <p:txBody>
          <a:bodyPr>
            <a:noAutofit/>
          </a:bodyPr>
          <a:lstStyle/>
          <a:p>
            <a:r>
              <a:rPr lang="en-US" sz="4800" b="1" dirty="0"/>
              <a:t>Reliability and Validity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3200400"/>
          </a:xfrm>
        </p:spPr>
        <p:txBody>
          <a:bodyPr>
            <a:normAutofit/>
          </a:bodyPr>
          <a:lstStyle/>
          <a:p>
            <a:r>
              <a:rPr lang="en-US" sz="4000" dirty="0"/>
              <a:t>Reliability has to do with consistency of measurement.</a:t>
            </a:r>
          </a:p>
          <a:p>
            <a:r>
              <a:rPr lang="en-US" sz="4000" dirty="0"/>
              <a:t>Validity has to do with accuracy of measurement.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242D26-5976-49FE-9B69-97627057E331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4290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219200"/>
            <a:ext cx="6124575" cy="1462087"/>
          </a:xfrm>
        </p:spPr>
        <p:txBody>
          <a:bodyPr>
            <a:normAutofit/>
          </a:bodyPr>
          <a:lstStyle/>
          <a:p>
            <a:r>
              <a:rPr lang="en-US" sz="5400" b="1" dirty="0"/>
              <a:t>The End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72FA00-3E95-4253-874E-4B42073F5A02}" type="slidenum">
              <a:rPr lang="en-US"/>
              <a:pPr/>
              <a:t>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7338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F6B0-FF7A-4093-B4B9-05F04076EC6D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147458" name="Group 2"/>
          <p:cNvGrpSpPr>
            <a:grpSpLocks/>
          </p:cNvGrpSpPr>
          <p:nvPr/>
        </p:nvGrpSpPr>
        <p:grpSpPr bwMode="auto">
          <a:xfrm>
            <a:off x="7162800" y="533400"/>
            <a:ext cx="1371600" cy="1371600"/>
            <a:chOff x="768" y="1104"/>
            <a:chExt cx="1632" cy="1632"/>
          </a:xfrm>
        </p:grpSpPr>
        <p:sp>
          <p:nvSpPr>
            <p:cNvPr id="147459" name="Line 3"/>
            <p:cNvSpPr>
              <a:spLocks noChangeShapeType="1"/>
            </p:cNvSpPr>
            <p:nvPr/>
          </p:nvSpPr>
          <p:spPr bwMode="auto">
            <a:xfrm>
              <a:off x="1632" y="1579"/>
              <a:ext cx="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" name="Oval 4"/>
            <p:cNvSpPr>
              <a:spLocks noChangeArrowheads="1"/>
            </p:cNvSpPr>
            <p:nvPr/>
          </p:nvSpPr>
          <p:spPr bwMode="auto">
            <a:xfrm>
              <a:off x="768" y="1104"/>
              <a:ext cx="1632" cy="163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" name="Oval 5"/>
            <p:cNvSpPr>
              <a:spLocks noChangeArrowheads="1"/>
            </p:cNvSpPr>
            <p:nvPr/>
          </p:nvSpPr>
          <p:spPr bwMode="auto">
            <a:xfrm>
              <a:off x="947" y="1283"/>
              <a:ext cx="1275" cy="1275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2" name="Oval 6"/>
            <p:cNvSpPr>
              <a:spLocks noChangeArrowheads="1"/>
            </p:cNvSpPr>
            <p:nvPr/>
          </p:nvSpPr>
          <p:spPr bwMode="auto">
            <a:xfrm>
              <a:off x="1095" y="1431"/>
              <a:ext cx="979" cy="979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3" name="Oval 7"/>
            <p:cNvSpPr>
              <a:spLocks noChangeArrowheads="1"/>
            </p:cNvSpPr>
            <p:nvPr/>
          </p:nvSpPr>
          <p:spPr bwMode="auto">
            <a:xfrm>
              <a:off x="1244" y="1580"/>
              <a:ext cx="681" cy="681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4" name="Oval 8"/>
            <p:cNvSpPr>
              <a:spLocks noChangeArrowheads="1"/>
            </p:cNvSpPr>
            <p:nvPr/>
          </p:nvSpPr>
          <p:spPr bwMode="auto">
            <a:xfrm>
              <a:off x="1392" y="1728"/>
              <a:ext cx="385" cy="38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914400" y="2057400"/>
            <a:ext cx="18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" pitchFamily="18" charset="0"/>
            </a:endParaRP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838200" y="304800"/>
            <a:ext cx="6477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" pitchFamily="18" charset="0"/>
              </a:rPr>
              <a:t>The marks you see on the targets were left by darts thrown at them.</a:t>
            </a:r>
          </a:p>
        </p:txBody>
      </p:sp>
      <p:grpSp>
        <p:nvGrpSpPr>
          <p:cNvPr id="147467" name="Group 11"/>
          <p:cNvGrpSpPr>
            <a:grpSpLocks/>
          </p:cNvGrpSpPr>
          <p:nvPr/>
        </p:nvGrpSpPr>
        <p:grpSpPr bwMode="auto">
          <a:xfrm>
            <a:off x="228600" y="3124200"/>
            <a:ext cx="8532813" cy="2590800"/>
            <a:chOff x="144" y="1968"/>
            <a:chExt cx="5375" cy="1632"/>
          </a:xfrm>
        </p:grpSpPr>
        <p:grpSp>
          <p:nvGrpSpPr>
            <p:cNvPr id="147468" name="Group 12"/>
            <p:cNvGrpSpPr>
              <a:grpSpLocks/>
            </p:cNvGrpSpPr>
            <p:nvPr/>
          </p:nvGrpSpPr>
          <p:grpSpPr bwMode="auto">
            <a:xfrm>
              <a:off x="144" y="1968"/>
              <a:ext cx="1632" cy="1632"/>
              <a:chOff x="480" y="1344"/>
              <a:chExt cx="2638" cy="2638"/>
            </a:xfrm>
          </p:grpSpPr>
          <p:sp>
            <p:nvSpPr>
              <p:cNvPr id="147469" name="Line 13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70" name="Oval 14"/>
              <p:cNvSpPr>
                <a:spLocks noChangeArrowheads="1"/>
              </p:cNvSpPr>
              <p:nvPr/>
            </p:nvSpPr>
            <p:spPr bwMode="auto">
              <a:xfrm>
                <a:off x="480" y="1344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71" name="Oval 15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72" name="Oval 16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73" name="Oval 17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74" name="Oval 18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475" name="Group 19"/>
              <p:cNvGrpSpPr>
                <a:grpSpLocks/>
              </p:cNvGrpSpPr>
              <p:nvPr/>
            </p:nvGrpSpPr>
            <p:grpSpPr bwMode="auto">
              <a:xfrm>
                <a:off x="2352" y="1680"/>
                <a:ext cx="414" cy="408"/>
                <a:chOff x="2352" y="1680"/>
                <a:chExt cx="414" cy="408"/>
              </a:xfrm>
            </p:grpSpPr>
            <p:graphicFrame>
              <p:nvGraphicFramePr>
                <p:cNvPr id="147476" name="Object 20"/>
                <p:cNvGraphicFramePr>
                  <a:graphicFrameLocks noChangeAspect="1"/>
                </p:cNvGraphicFramePr>
                <p:nvPr/>
              </p:nvGraphicFramePr>
              <p:xfrm>
                <a:off x="2496" y="2016"/>
                <a:ext cx="78" cy="72"/>
              </p:xfrm>
              <a:graphic>
                <a:graphicData uri="http://schemas.openxmlformats.org/presentationml/2006/ole">
                  <p:oleObj spid="_x0000_s147476" name="Bitmap Image" r:id="rId5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77" name="Object 21"/>
                <p:cNvGraphicFramePr>
                  <a:graphicFrameLocks noChangeAspect="1"/>
                </p:cNvGraphicFramePr>
                <p:nvPr/>
              </p:nvGraphicFramePr>
              <p:xfrm>
                <a:off x="2592" y="1776"/>
                <a:ext cx="78" cy="72"/>
              </p:xfrm>
              <a:graphic>
                <a:graphicData uri="http://schemas.openxmlformats.org/presentationml/2006/ole">
                  <p:oleObj spid="_x0000_s147477" name="Bitmap Image" r:id="rId6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78" name="Object 22"/>
                <p:cNvGraphicFramePr>
                  <a:graphicFrameLocks noChangeAspect="1"/>
                </p:cNvGraphicFramePr>
                <p:nvPr/>
              </p:nvGraphicFramePr>
              <p:xfrm>
                <a:off x="2496" y="1824"/>
                <a:ext cx="78" cy="72"/>
              </p:xfrm>
              <a:graphic>
                <a:graphicData uri="http://schemas.openxmlformats.org/presentationml/2006/ole">
                  <p:oleObj spid="_x0000_s147478" name="Bitmap Image" r:id="rId7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79" name="Object 23"/>
                <p:cNvGraphicFramePr>
                  <a:graphicFrameLocks noChangeAspect="1"/>
                </p:cNvGraphicFramePr>
                <p:nvPr/>
              </p:nvGraphicFramePr>
              <p:xfrm>
                <a:off x="2592" y="1920"/>
                <a:ext cx="78" cy="72"/>
              </p:xfrm>
              <a:graphic>
                <a:graphicData uri="http://schemas.openxmlformats.org/presentationml/2006/ole">
                  <p:oleObj spid="_x0000_s147479" name="Bitmap Image" r:id="rId8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0" name="Object 24"/>
                <p:cNvGraphicFramePr>
                  <a:graphicFrameLocks noChangeAspect="1"/>
                </p:cNvGraphicFramePr>
                <p:nvPr/>
              </p:nvGraphicFramePr>
              <p:xfrm>
                <a:off x="2640" y="1824"/>
                <a:ext cx="78" cy="72"/>
              </p:xfrm>
              <a:graphic>
                <a:graphicData uri="http://schemas.openxmlformats.org/presentationml/2006/ole">
                  <p:oleObj spid="_x0000_s147480" name="Bitmap Image" r:id="rId9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1" name="Object 25"/>
                <p:cNvGraphicFramePr>
                  <a:graphicFrameLocks noChangeAspect="1"/>
                </p:cNvGraphicFramePr>
                <p:nvPr/>
              </p:nvGraphicFramePr>
              <p:xfrm>
                <a:off x="2496" y="1776"/>
                <a:ext cx="78" cy="72"/>
              </p:xfrm>
              <a:graphic>
                <a:graphicData uri="http://schemas.openxmlformats.org/presentationml/2006/ole">
                  <p:oleObj spid="_x0000_s147481" name="Bitmap Image" r:id="rId10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2" name="Object 26"/>
                <p:cNvGraphicFramePr>
                  <a:graphicFrameLocks noChangeAspect="1"/>
                </p:cNvGraphicFramePr>
                <p:nvPr/>
              </p:nvGraphicFramePr>
              <p:xfrm>
                <a:off x="2448" y="1968"/>
                <a:ext cx="78" cy="72"/>
              </p:xfrm>
              <a:graphic>
                <a:graphicData uri="http://schemas.openxmlformats.org/presentationml/2006/ole">
                  <p:oleObj spid="_x0000_s147482" name="Bitmap Image" r:id="rId11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3" name="Object 27"/>
                <p:cNvGraphicFramePr>
                  <a:graphicFrameLocks noChangeAspect="1"/>
                </p:cNvGraphicFramePr>
                <p:nvPr/>
              </p:nvGraphicFramePr>
              <p:xfrm>
                <a:off x="2352" y="1872"/>
                <a:ext cx="78" cy="72"/>
              </p:xfrm>
              <a:graphic>
                <a:graphicData uri="http://schemas.openxmlformats.org/presentationml/2006/ole">
                  <p:oleObj spid="_x0000_s147483" name="Bitmap Image" r:id="rId12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4" name="Object 28"/>
                <p:cNvGraphicFramePr>
                  <a:graphicFrameLocks noChangeAspect="1"/>
                </p:cNvGraphicFramePr>
                <p:nvPr/>
              </p:nvGraphicFramePr>
              <p:xfrm>
                <a:off x="2688" y="2016"/>
                <a:ext cx="78" cy="72"/>
              </p:xfrm>
              <a:graphic>
                <a:graphicData uri="http://schemas.openxmlformats.org/presentationml/2006/ole">
                  <p:oleObj spid="_x0000_s147484" name="Bitmap Image" r:id="rId13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5" name="Object 29"/>
                <p:cNvGraphicFramePr>
                  <a:graphicFrameLocks noChangeAspect="1"/>
                </p:cNvGraphicFramePr>
                <p:nvPr/>
              </p:nvGraphicFramePr>
              <p:xfrm>
                <a:off x="2688" y="1920"/>
                <a:ext cx="78" cy="72"/>
              </p:xfrm>
              <a:graphic>
                <a:graphicData uri="http://schemas.openxmlformats.org/presentationml/2006/ole">
                  <p:oleObj spid="_x0000_s147485" name="Bitmap Image" r:id="rId14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6" name="Object 30"/>
                <p:cNvGraphicFramePr>
                  <a:graphicFrameLocks noChangeAspect="1"/>
                </p:cNvGraphicFramePr>
                <p:nvPr/>
              </p:nvGraphicFramePr>
              <p:xfrm>
                <a:off x="2544" y="1872"/>
                <a:ext cx="78" cy="72"/>
              </p:xfrm>
              <a:graphic>
                <a:graphicData uri="http://schemas.openxmlformats.org/presentationml/2006/ole">
                  <p:oleObj spid="_x0000_s147486" name="Bitmap Image" r:id="rId15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7" name="Object 31"/>
                <p:cNvGraphicFramePr>
                  <a:graphicFrameLocks noChangeAspect="1"/>
                </p:cNvGraphicFramePr>
                <p:nvPr/>
              </p:nvGraphicFramePr>
              <p:xfrm>
                <a:off x="2448" y="1680"/>
                <a:ext cx="78" cy="72"/>
              </p:xfrm>
              <a:graphic>
                <a:graphicData uri="http://schemas.openxmlformats.org/presentationml/2006/ole">
                  <p:oleObj spid="_x0000_s147487" name="Bitmap Image" r:id="rId16" imgW="123842" imgH="114467" progId="Paint.Picture">
                    <p:embed/>
                  </p:oleObj>
                </a:graphicData>
              </a:graphic>
            </p:graphicFrame>
            <p:graphicFrame>
              <p:nvGraphicFramePr>
                <p:cNvPr id="147488" name="Object 32"/>
                <p:cNvGraphicFramePr>
                  <a:graphicFrameLocks noChangeAspect="1"/>
                </p:cNvGraphicFramePr>
                <p:nvPr/>
              </p:nvGraphicFramePr>
              <p:xfrm>
                <a:off x="2400" y="1776"/>
                <a:ext cx="78" cy="72"/>
              </p:xfrm>
              <a:graphic>
                <a:graphicData uri="http://schemas.openxmlformats.org/presentationml/2006/ole">
                  <p:oleObj spid="_x0000_s147488" name="Bitmap Image" r:id="rId17" imgW="123842" imgH="114467" progId="Paint.Picture">
                    <p:embed/>
                  </p:oleObj>
                </a:graphicData>
              </a:graphic>
            </p:graphicFrame>
          </p:grpSp>
        </p:grpSp>
        <p:grpSp>
          <p:nvGrpSpPr>
            <p:cNvPr id="147489" name="Group 33"/>
            <p:cNvGrpSpPr>
              <a:grpSpLocks/>
            </p:cNvGrpSpPr>
            <p:nvPr/>
          </p:nvGrpSpPr>
          <p:grpSpPr bwMode="auto">
            <a:xfrm>
              <a:off x="2016" y="1968"/>
              <a:ext cx="1630" cy="1630"/>
              <a:chOff x="481" y="1345"/>
              <a:chExt cx="2638" cy="2638"/>
            </a:xfrm>
          </p:grpSpPr>
          <p:sp>
            <p:nvSpPr>
              <p:cNvPr id="147490" name="Line 34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1" name="Oval 35"/>
              <p:cNvSpPr>
                <a:spLocks noChangeArrowheads="1"/>
              </p:cNvSpPr>
              <p:nvPr/>
            </p:nvSpPr>
            <p:spPr bwMode="auto">
              <a:xfrm>
                <a:off x="481" y="1345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2" name="Oval 36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3" name="Oval 37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4" name="Oval 38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95" name="Oval 39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7496" name="Object 40"/>
              <p:cNvGraphicFramePr>
                <a:graphicFrameLocks noChangeAspect="1"/>
              </p:cNvGraphicFramePr>
              <p:nvPr/>
            </p:nvGraphicFramePr>
            <p:xfrm>
              <a:off x="2016" y="2688"/>
              <a:ext cx="78" cy="72"/>
            </p:xfrm>
            <a:graphic>
              <a:graphicData uri="http://schemas.openxmlformats.org/presentationml/2006/ole">
                <p:oleObj spid="_x0000_s147496" name="Bitmap Image" r:id="rId1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497" name="Object 41"/>
              <p:cNvGraphicFramePr>
                <a:graphicFrameLocks noChangeAspect="1"/>
              </p:cNvGraphicFramePr>
              <p:nvPr/>
            </p:nvGraphicFramePr>
            <p:xfrm>
              <a:off x="1536" y="2544"/>
              <a:ext cx="78" cy="72"/>
            </p:xfrm>
            <a:graphic>
              <a:graphicData uri="http://schemas.openxmlformats.org/presentationml/2006/ole">
                <p:oleObj spid="_x0000_s147497" name="Bitmap Image" r:id="rId1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498" name="Object 42"/>
              <p:cNvGraphicFramePr>
                <a:graphicFrameLocks noChangeAspect="1"/>
              </p:cNvGraphicFramePr>
              <p:nvPr/>
            </p:nvGraphicFramePr>
            <p:xfrm>
              <a:off x="1680" y="2592"/>
              <a:ext cx="78" cy="72"/>
            </p:xfrm>
            <a:graphic>
              <a:graphicData uri="http://schemas.openxmlformats.org/presentationml/2006/ole">
                <p:oleObj spid="_x0000_s147498" name="Bitmap Image" r:id="rId2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499" name="Object 43"/>
              <p:cNvGraphicFramePr>
                <a:graphicFrameLocks noChangeAspect="1"/>
              </p:cNvGraphicFramePr>
              <p:nvPr/>
            </p:nvGraphicFramePr>
            <p:xfrm>
              <a:off x="1824" y="2736"/>
              <a:ext cx="78" cy="72"/>
            </p:xfrm>
            <a:graphic>
              <a:graphicData uri="http://schemas.openxmlformats.org/presentationml/2006/ole">
                <p:oleObj spid="_x0000_s147499" name="Bitmap Image" r:id="rId2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0" name="Object 44"/>
              <p:cNvGraphicFramePr>
                <a:graphicFrameLocks noChangeAspect="1"/>
              </p:cNvGraphicFramePr>
              <p:nvPr/>
            </p:nvGraphicFramePr>
            <p:xfrm>
              <a:off x="1920" y="2592"/>
              <a:ext cx="78" cy="72"/>
            </p:xfrm>
            <a:graphic>
              <a:graphicData uri="http://schemas.openxmlformats.org/presentationml/2006/ole">
                <p:oleObj spid="_x0000_s147500" name="Bitmap Image" r:id="rId2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1" name="Object 45"/>
              <p:cNvGraphicFramePr>
                <a:graphicFrameLocks noChangeAspect="1"/>
              </p:cNvGraphicFramePr>
              <p:nvPr/>
            </p:nvGraphicFramePr>
            <p:xfrm>
              <a:off x="1776" y="2832"/>
              <a:ext cx="78" cy="72"/>
            </p:xfrm>
            <a:graphic>
              <a:graphicData uri="http://schemas.openxmlformats.org/presentationml/2006/ole">
                <p:oleObj spid="_x0000_s147501" name="Bitmap Image" r:id="rId2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2" name="Object 46"/>
              <p:cNvGraphicFramePr>
                <a:graphicFrameLocks noChangeAspect="1"/>
              </p:cNvGraphicFramePr>
              <p:nvPr/>
            </p:nvGraphicFramePr>
            <p:xfrm>
              <a:off x="1536" y="2688"/>
              <a:ext cx="78" cy="72"/>
            </p:xfrm>
            <a:graphic>
              <a:graphicData uri="http://schemas.openxmlformats.org/presentationml/2006/ole">
                <p:oleObj spid="_x0000_s147502" name="Bitmap Image" r:id="rId2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3" name="Object 47"/>
              <p:cNvGraphicFramePr>
                <a:graphicFrameLocks noChangeAspect="1"/>
              </p:cNvGraphicFramePr>
              <p:nvPr/>
            </p:nvGraphicFramePr>
            <p:xfrm>
              <a:off x="1776" y="2688"/>
              <a:ext cx="78" cy="72"/>
            </p:xfrm>
            <a:graphic>
              <a:graphicData uri="http://schemas.openxmlformats.org/presentationml/2006/ole">
                <p:oleObj spid="_x0000_s147503" name="Bitmap Image" r:id="rId2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4" name="Object 48"/>
              <p:cNvGraphicFramePr>
                <a:graphicFrameLocks noChangeAspect="1"/>
              </p:cNvGraphicFramePr>
              <p:nvPr/>
            </p:nvGraphicFramePr>
            <p:xfrm>
              <a:off x="1872" y="2544"/>
              <a:ext cx="78" cy="72"/>
            </p:xfrm>
            <a:graphic>
              <a:graphicData uri="http://schemas.openxmlformats.org/presentationml/2006/ole">
                <p:oleObj spid="_x0000_s147504" name="Bitmap Image" r:id="rId2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5" name="Object 49"/>
              <p:cNvGraphicFramePr>
                <a:graphicFrameLocks noChangeAspect="1"/>
              </p:cNvGraphicFramePr>
              <p:nvPr/>
            </p:nvGraphicFramePr>
            <p:xfrm>
              <a:off x="1632" y="2448"/>
              <a:ext cx="78" cy="72"/>
            </p:xfrm>
            <a:graphic>
              <a:graphicData uri="http://schemas.openxmlformats.org/presentationml/2006/ole">
                <p:oleObj spid="_x0000_s147505" name="Bitmap Image" r:id="rId2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6" name="Object 50"/>
              <p:cNvGraphicFramePr>
                <a:graphicFrameLocks noChangeAspect="1"/>
              </p:cNvGraphicFramePr>
              <p:nvPr/>
            </p:nvGraphicFramePr>
            <p:xfrm>
              <a:off x="1728" y="2640"/>
              <a:ext cx="78" cy="72"/>
            </p:xfrm>
            <a:graphic>
              <a:graphicData uri="http://schemas.openxmlformats.org/presentationml/2006/ole">
                <p:oleObj spid="_x0000_s147506" name="Bitmap Image" r:id="rId2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7" name="Object 51"/>
              <p:cNvGraphicFramePr>
                <a:graphicFrameLocks noChangeAspect="1"/>
              </p:cNvGraphicFramePr>
              <p:nvPr/>
            </p:nvGraphicFramePr>
            <p:xfrm>
              <a:off x="1824" y="2640"/>
              <a:ext cx="78" cy="72"/>
            </p:xfrm>
            <a:graphic>
              <a:graphicData uri="http://schemas.openxmlformats.org/presentationml/2006/ole">
                <p:oleObj spid="_x0000_s147507" name="Bitmap Image" r:id="rId2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47508" name="Object 52"/>
              <p:cNvGraphicFramePr>
                <a:graphicFrameLocks noChangeAspect="1"/>
              </p:cNvGraphicFramePr>
              <p:nvPr/>
            </p:nvGraphicFramePr>
            <p:xfrm>
              <a:off x="1776" y="2496"/>
              <a:ext cx="78" cy="72"/>
            </p:xfrm>
            <a:graphic>
              <a:graphicData uri="http://schemas.openxmlformats.org/presentationml/2006/ole">
                <p:oleObj spid="_x0000_s147508" name="Bitmap Image" r:id="rId30" imgW="123842" imgH="114467" progId="Paint.Picture">
                  <p:embed/>
                </p:oleObj>
              </a:graphicData>
            </a:graphic>
          </p:graphicFrame>
        </p:grpSp>
        <p:grpSp>
          <p:nvGrpSpPr>
            <p:cNvPr id="147509" name="Group 53"/>
            <p:cNvGrpSpPr>
              <a:grpSpLocks/>
            </p:cNvGrpSpPr>
            <p:nvPr/>
          </p:nvGrpSpPr>
          <p:grpSpPr bwMode="auto">
            <a:xfrm>
              <a:off x="3888" y="1968"/>
              <a:ext cx="1631" cy="1631"/>
              <a:chOff x="481" y="1345"/>
              <a:chExt cx="2638" cy="2638"/>
            </a:xfrm>
          </p:grpSpPr>
          <p:sp>
            <p:nvSpPr>
              <p:cNvPr id="147510" name="Line 54"/>
              <p:cNvSpPr>
                <a:spLocks noChangeShapeType="1"/>
              </p:cNvSpPr>
              <p:nvPr/>
            </p:nvSpPr>
            <p:spPr bwMode="auto">
              <a:xfrm>
                <a:off x="1877" y="211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1" name="Oval 55"/>
              <p:cNvSpPr>
                <a:spLocks noChangeArrowheads="1"/>
              </p:cNvSpPr>
              <p:nvPr/>
            </p:nvSpPr>
            <p:spPr bwMode="auto">
              <a:xfrm>
                <a:off x="481" y="1345"/>
                <a:ext cx="2638" cy="2638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2" name="Oval 56"/>
              <p:cNvSpPr>
                <a:spLocks noChangeArrowheads="1"/>
              </p:cNvSpPr>
              <p:nvPr/>
            </p:nvSpPr>
            <p:spPr bwMode="auto">
              <a:xfrm>
                <a:off x="769" y="1633"/>
                <a:ext cx="2062" cy="206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3" name="Oval 57"/>
              <p:cNvSpPr>
                <a:spLocks noChangeArrowheads="1"/>
              </p:cNvSpPr>
              <p:nvPr/>
            </p:nvSpPr>
            <p:spPr bwMode="auto">
              <a:xfrm>
                <a:off x="1009" y="1873"/>
                <a:ext cx="1582" cy="1582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4" name="Oval 58"/>
              <p:cNvSpPr>
                <a:spLocks noChangeArrowheads="1"/>
              </p:cNvSpPr>
              <p:nvPr/>
            </p:nvSpPr>
            <p:spPr bwMode="auto">
              <a:xfrm>
                <a:off x="1249" y="2113"/>
                <a:ext cx="1102" cy="1102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515" name="Oval 59"/>
              <p:cNvSpPr>
                <a:spLocks noChangeArrowheads="1"/>
              </p:cNvSpPr>
              <p:nvPr/>
            </p:nvSpPr>
            <p:spPr bwMode="auto">
              <a:xfrm>
                <a:off x="1489" y="2353"/>
                <a:ext cx="622" cy="622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47516" name="Object 60"/>
              <p:cNvGraphicFramePr>
                <a:graphicFrameLocks noChangeAspect="1"/>
              </p:cNvGraphicFramePr>
              <p:nvPr/>
            </p:nvGraphicFramePr>
            <p:xfrm>
              <a:off x="2835" y="2115"/>
              <a:ext cx="90" cy="90"/>
            </p:xfrm>
            <a:graphic>
              <a:graphicData uri="http://schemas.openxmlformats.org/presentationml/2006/ole">
                <p:oleObj spid="_x0000_s147516" name="Bitmap Image" r:id="rId31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17" name="Object 61"/>
              <p:cNvGraphicFramePr>
                <a:graphicFrameLocks noChangeAspect="1"/>
              </p:cNvGraphicFramePr>
              <p:nvPr/>
            </p:nvGraphicFramePr>
            <p:xfrm>
              <a:off x="1152" y="1680"/>
              <a:ext cx="90" cy="90"/>
            </p:xfrm>
            <a:graphic>
              <a:graphicData uri="http://schemas.openxmlformats.org/presentationml/2006/ole">
                <p:oleObj spid="_x0000_s147517" name="Bitmap Image" r:id="rId32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18" name="Object 62"/>
              <p:cNvGraphicFramePr>
                <a:graphicFrameLocks noChangeAspect="1"/>
              </p:cNvGraphicFramePr>
              <p:nvPr/>
            </p:nvGraphicFramePr>
            <p:xfrm>
              <a:off x="1680" y="3312"/>
              <a:ext cx="90" cy="90"/>
            </p:xfrm>
            <a:graphic>
              <a:graphicData uri="http://schemas.openxmlformats.org/presentationml/2006/ole">
                <p:oleObj spid="_x0000_s147518" name="Bitmap Image" r:id="rId33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19" name="Object 63"/>
              <p:cNvGraphicFramePr>
                <a:graphicFrameLocks noChangeAspect="1"/>
              </p:cNvGraphicFramePr>
              <p:nvPr/>
            </p:nvGraphicFramePr>
            <p:xfrm>
              <a:off x="720" y="3168"/>
              <a:ext cx="90" cy="90"/>
            </p:xfrm>
            <a:graphic>
              <a:graphicData uri="http://schemas.openxmlformats.org/presentationml/2006/ole">
                <p:oleObj spid="_x0000_s147519" name="Bitmap Image" r:id="rId34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20" name="Object 64"/>
              <p:cNvGraphicFramePr>
                <a:graphicFrameLocks noChangeAspect="1"/>
              </p:cNvGraphicFramePr>
              <p:nvPr/>
            </p:nvGraphicFramePr>
            <p:xfrm>
              <a:off x="2304" y="2256"/>
              <a:ext cx="90" cy="90"/>
            </p:xfrm>
            <a:graphic>
              <a:graphicData uri="http://schemas.openxmlformats.org/presentationml/2006/ole">
                <p:oleObj spid="_x0000_s147520" name="Bitmap Image" r:id="rId35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21" name="Object 65"/>
              <p:cNvGraphicFramePr>
                <a:graphicFrameLocks noChangeAspect="1"/>
              </p:cNvGraphicFramePr>
              <p:nvPr/>
            </p:nvGraphicFramePr>
            <p:xfrm>
              <a:off x="1200" y="2256"/>
              <a:ext cx="90" cy="90"/>
            </p:xfrm>
            <a:graphic>
              <a:graphicData uri="http://schemas.openxmlformats.org/presentationml/2006/ole">
                <p:oleObj spid="_x0000_s147521" name="Bitmap Image" r:id="rId36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22" name="Object 66"/>
              <p:cNvGraphicFramePr>
                <a:graphicFrameLocks noChangeAspect="1"/>
              </p:cNvGraphicFramePr>
              <p:nvPr/>
            </p:nvGraphicFramePr>
            <p:xfrm>
              <a:off x="2400" y="3552"/>
              <a:ext cx="90" cy="90"/>
            </p:xfrm>
            <a:graphic>
              <a:graphicData uri="http://schemas.openxmlformats.org/presentationml/2006/ole">
                <p:oleObj spid="_x0000_s147522" name="Bitmap Image" r:id="rId37" imgW="142933" imgH="142933" progId="Paint.Picture">
                  <p:embed/>
                </p:oleObj>
              </a:graphicData>
            </a:graphic>
          </p:graphicFrame>
          <p:graphicFrame>
            <p:nvGraphicFramePr>
              <p:cNvPr id="147523" name="Object 67"/>
              <p:cNvGraphicFramePr>
                <a:graphicFrameLocks noChangeAspect="1"/>
              </p:cNvGraphicFramePr>
              <p:nvPr/>
            </p:nvGraphicFramePr>
            <p:xfrm>
              <a:off x="2016" y="1728"/>
              <a:ext cx="107" cy="102"/>
            </p:xfrm>
            <a:graphic>
              <a:graphicData uri="http://schemas.openxmlformats.org/presentationml/2006/ole">
                <p:oleObj spid="_x0000_s147523" name="Bitmap Image" r:id="rId38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7524" name="Object 68"/>
              <p:cNvGraphicFramePr>
                <a:graphicFrameLocks noChangeAspect="1"/>
              </p:cNvGraphicFramePr>
              <p:nvPr/>
            </p:nvGraphicFramePr>
            <p:xfrm>
              <a:off x="1584" y="3024"/>
              <a:ext cx="107" cy="102"/>
            </p:xfrm>
            <a:graphic>
              <a:graphicData uri="http://schemas.openxmlformats.org/presentationml/2006/ole">
                <p:oleObj spid="_x0000_s147524" name="Bitmap Image" r:id="rId39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7525" name="Object 69"/>
              <p:cNvGraphicFramePr>
                <a:graphicFrameLocks noChangeAspect="1"/>
              </p:cNvGraphicFramePr>
              <p:nvPr/>
            </p:nvGraphicFramePr>
            <p:xfrm>
              <a:off x="2640" y="2736"/>
              <a:ext cx="107" cy="102"/>
            </p:xfrm>
            <a:graphic>
              <a:graphicData uri="http://schemas.openxmlformats.org/presentationml/2006/ole">
                <p:oleObj spid="_x0000_s147525" name="Bitmap Image" r:id="rId40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7526" name="Object 70"/>
              <p:cNvGraphicFramePr>
                <a:graphicFrameLocks noChangeAspect="1"/>
              </p:cNvGraphicFramePr>
              <p:nvPr/>
            </p:nvGraphicFramePr>
            <p:xfrm>
              <a:off x="816" y="2496"/>
              <a:ext cx="107" cy="102"/>
            </p:xfrm>
            <a:graphic>
              <a:graphicData uri="http://schemas.openxmlformats.org/presentationml/2006/ole">
                <p:oleObj spid="_x0000_s147526" name="Bitmap Image" r:id="rId41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7527" name="Object 71"/>
              <p:cNvGraphicFramePr>
                <a:graphicFrameLocks noChangeAspect="1"/>
              </p:cNvGraphicFramePr>
              <p:nvPr/>
            </p:nvGraphicFramePr>
            <p:xfrm>
              <a:off x="1728" y="2160"/>
              <a:ext cx="107" cy="102"/>
            </p:xfrm>
            <a:graphic>
              <a:graphicData uri="http://schemas.openxmlformats.org/presentationml/2006/ole">
                <p:oleObj spid="_x0000_s147527" name="Bitmap Image" r:id="rId42" imgW="171338" imgH="161990" progId="Paint.Picture">
                  <p:embed/>
                </p:oleObj>
              </a:graphicData>
            </a:graphic>
          </p:graphicFrame>
          <p:graphicFrame>
            <p:nvGraphicFramePr>
              <p:cNvPr id="147528" name="Object 72"/>
              <p:cNvGraphicFramePr>
                <a:graphicFrameLocks noChangeAspect="1"/>
              </p:cNvGraphicFramePr>
              <p:nvPr/>
            </p:nvGraphicFramePr>
            <p:xfrm>
              <a:off x="1872" y="2736"/>
              <a:ext cx="120" cy="107"/>
            </p:xfrm>
            <a:graphic>
              <a:graphicData uri="http://schemas.openxmlformats.org/presentationml/2006/ole">
                <p:oleObj spid="_x0000_s147528" name="Bitmap Image" r:id="rId43" imgW="190426" imgH="171338" progId="Paint.Picture">
                  <p:embed/>
                </p:oleObj>
              </a:graphicData>
            </a:graphic>
          </p:graphicFrame>
        </p:grpSp>
      </p:grpSp>
      <p:pic>
        <p:nvPicPr>
          <p:cNvPr id="147529" name="Picture 73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7772400" y="9906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7530" name="Picture 74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7696200" y="7620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7531" name="Picture 75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8001000" y="990600"/>
            <a:ext cx="471488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4A5E-F15D-443F-92A7-3B3FA429D6C5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09600" y="304800"/>
            <a:ext cx="8077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b"/>
          <a:lstStyle/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tx2"/>
                </a:solidFill>
              </a:rPr>
              <a:t>If</a:t>
            </a:r>
            <a:r>
              <a:rPr lang="en-US" sz="3600" dirty="0">
                <a:solidFill>
                  <a:schemeClr val="tx2"/>
                </a:solidFill>
              </a:rPr>
              <a:t> 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953000" y="14478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2979738" y="3352800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763588" y="2135188"/>
            <a:ext cx="4187825" cy="41878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1220788" y="2592388"/>
            <a:ext cx="3273425" cy="3273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601788" y="2973388"/>
            <a:ext cx="2511425" cy="25114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Oval 10"/>
          <p:cNvSpPr>
            <a:spLocks noChangeArrowheads="1"/>
          </p:cNvSpPr>
          <p:nvPr/>
        </p:nvSpPr>
        <p:spPr bwMode="auto">
          <a:xfrm>
            <a:off x="1982788" y="3354388"/>
            <a:ext cx="1749425" cy="1749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2363788" y="3735388"/>
            <a:ext cx="987425" cy="9874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5486400" y="2438400"/>
            <a:ext cx="29718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Then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the results were consistent but off-target</a:t>
            </a:r>
          </a:p>
        </p:txBody>
      </p:sp>
      <p:graphicFrame>
        <p:nvGraphicFramePr>
          <p:cNvPr id="116753" name="Object 17"/>
          <p:cNvGraphicFramePr>
            <a:graphicFrameLocks noChangeAspect="1"/>
          </p:cNvGraphicFramePr>
          <p:nvPr/>
        </p:nvGraphicFramePr>
        <p:xfrm>
          <a:off x="3962400" y="3200400"/>
          <a:ext cx="123825" cy="114300"/>
        </p:xfrm>
        <a:graphic>
          <a:graphicData uri="http://schemas.openxmlformats.org/presentationml/2006/ole">
            <p:oleObj spid="_x0000_s116753" name="Bitmap Image" r:id="rId5" imgW="123842" imgH="114467" progId="Paint.Picture">
              <p:embed/>
            </p:oleObj>
          </a:graphicData>
        </a:graphic>
      </p:graphicFrame>
      <p:graphicFrame>
        <p:nvGraphicFramePr>
          <p:cNvPr id="116754" name="Object 18"/>
          <p:cNvGraphicFramePr>
            <a:graphicFrameLocks noChangeAspect="1"/>
          </p:cNvGraphicFramePr>
          <p:nvPr/>
        </p:nvGraphicFramePr>
        <p:xfrm>
          <a:off x="4114800" y="2819400"/>
          <a:ext cx="123825" cy="114300"/>
        </p:xfrm>
        <a:graphic>
          <a:graphicData uri="http://schemas.openxmlformats.org/presentationml/2006/ole">
            <p:oleObj spid="_x0000_s116754" name="Bitmap Image" r:id="rId6" imgW="123842" imgH="114467" progId="Paint.Picture">
              <p:embed/>
            </p:oleObj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/>
        </p:nvGraphicFramePr>
        <p:xfrm>
          <a:off x="3962400" y="2895600"/>
          <a:ext cx="123825" cy="114300"/>
        </p:xfrm>
        <a:graphic>
          <a:graphicData uri="http://schemas.openxmlformats.org/presentationml/2006/ole">
            <p:oleObj spid="_x0000_s116755" name="Bitmap Image" r:id="rId7" imgW="123842" imgH="114467" progId="Paint.Picture">
              <p:embed/>
            </p:oleObj>
          </a:graphicData>
        </a:graphic>
      </p:graphicFrame>
      <p:graphicFrame>
        <p:nvGraphicFramePr>
          <p:cNvPr id="116756" name="Object 20"/>
          <p:cNvGraphicFramePr>
            <a:graphicFrameLocks noChangeAspect="1"/>
          </p:cNvGraphicFramePr>
          <p:nvPr/>
        </p:nvGraphicFramePr>
        <p:xfrm>
          <a:off x="4114800" y="3048000"/>
          <a:ext cx="123825" cy="114300"/>
        </p:xfrm>
        <a:graphic>
          <a:graphicData uri="http://schemas.openxmlformats.org/presentationml/2006/ole">
            <p:oleObj spid="_x0000_s116756" name="Bitmap Image" r:id="rId8" imgW="123842" imgH="114467" progId="Paint.Picture">
              <p:embed/>
            </p:oleObj>
          </a:graphicData>
        </a:graphic>
      </p:graphicFrame>
      <p:graphicFrame>
        <p:nvGraphicFramePr>
          <p:cNvPr id="116757" name="Object 21"/>
          <p:cNvGraphicFramePr>
            <a:graphicFrameLocks noChangeAspect="1"/>
          </p:cNvGraphicFramePr>
          <p:nvPr/>
        </p:nvGraphicFramePr>
        <p:xfrm>
          <a:off x="4191000" y="2895600"/>
          <a:ext cx="123825" cy="114300"/>
        </p:xfrm>
        <a:graphic>
          <a:graphicData uri="http://schemas.openxmlformats.org/presentationml/2006/ole">
            <p:oleObj spid="_x0000_s116757" name="Bitmap Image" r:id="rId9" imgW="123842" imgH="114467" progId="Paint.Picture">
              <p:embed/>
            </p:oleObj>
          </a:graphicData>
        </a:graphic>
      </p:graphicFrame>
      <p:graphicFrame>
        <p:nvGraphicFramePr>
          <p:cNvPr id="116758" name="Object 22"/>
          <p:cNvGraphicFramePr>
            <a:graphicFrameLocks noChangeAspect="1"/>
          </p:cNvGraphicFramePr>
          <p:nvPr/>
        </p:nvGraphicFramePr>
        <p:xfrm>
          <a:off x="3962400" y="2819400"/>
          <a:ext cx="123825" cy="114300"/>
        </p:xfrm>
        <a:graphic>
          <a:graphicData uri="http://schemas.openxmlformats.org/presentationml/2006/ole">
            <p:oleObj spid="_x0000_s116758" name="Bitmap Image" r:id="rId10" imgW="123842" imgH="114467" progId="Paint.Picture">
              <p:embed/>
            </p:oleObj>
          </a:graphicData>
        </a:graphic>
      </p:graphicFrame>
      <p:graphicFrame>
        <p:nvGraphicFramePr>
          <p:cNvPr id="116759" name="Object 23"/>
          <p:cNvGraphicFramePr>
            <a:graphicFrameLocks noChangeAspect="1"/>
          </p:cNvGraphicFramePr>
          <p:nvPr/>
        </p:nvGraphicFramePr>
        <p:xfrm>
          <a:off x="3886200" y="3124200"/>
          <a:ext cx="123825" cy="114300"/>
        </p:xfrm>
        <a:graphic>
          <a:graphicData uri="http://schemas.openxmlformats.org/presentationml/2006/ole">
            <p:oleObj spid="_x0000_s116759" name="Bitmap Image" r:id="rId11" imgW="123842" imgH="114467" progId="Paint.Picture">
              <p:embed/>
            </p:oleObj>
          </a:graphicData>
        </a:graphic>
      </p:graphicFrame>
      <p:graphicFrame>
        <p:nvGraphicFramePr>
          <p:cNvPr id="116760" name="Object 24"/>
          <p:cNvGraphicFramePr>
            <a:graphicFrameLocks noChangeAspect="1"/>
          </p:cNvGraphicFramePr>
          <p:nvPr/>
        </p:nvGraphicFramePr>
        <p:xfrm>
          <a:off x="3733800" y="2971800"/>
          <a:ext cx="123825" cy="114300"/>
        </p:xfrm>
        <a:graphic>
          <a:graphicData uri="http://schemas.openxmlformats.org/presentationml/2006/ole">
            <p:oleObj spid="_x0000_s116760" name="Bitmap Image" r:id="rId12" imgW="123842" imgH="114467" progId="Paint.Picture">
              <p:embed/>
            </p:oleObj>
          </a:graphicData>
        </a:graphic>
      </p:graphicFrame>
      <p:graphicFrame>
        <p:nvGraphicFramePr>
          <p:cNvPr id="116761" name="Object 25"/>
          <p:cNvGraphicFramePr>
            <a:graphicFrameLocks noChangeAspect="1"/>
          </p:cNvGraphicFramePr>
          <p:nvPr/>
        </p:nvGraphicFramePr>
        <p:xfrm>
          <a:off x="4267200" y="3200400"/>
          <a:ext cx="123825" cy="114300"/>
        </p:xfrm>
        <a:graphic>
          <a:graphicData uri="http://schemas.openxmlformats.org/presentationml/2006/ole">
            <p:oleObj spid="_x0000_s116761" name="Bitmap Image" r:id="rId13" imgW="123842" imgH="114467" progId="Paint.Picture">
              <p:embed/>
            </p:oleObj>
          </a:graphicData>
        </a:graphic>
      </p:graphicFrame>
      <p:graphicFrame>
        <p:nvGraphicFramePr>
          <p:cNvPr id="116762" name="Object 26"/>
          <p:cNvGraphicFramePr>
            <a:graphicFrameLocks noChangeAspect="1"/>
          </p:cNvGraphicFramePr>
          <p:nvPr/>
        </p:nvGraphicFramePr>
        <p:xfrm>
          <a:off x="4267200" y="3048000"/>
          <a:ext cx="123825" cy="114300"/>
        </p:xfrm>
        <a:graphic>
          <a:graphicData uri="http://schemas.openxmlformats.org/presentationml/2006/ole">
            <p:oleObj spid="_x0000_s116762" name="Bitmap Image" r:id="rId14" imgW="123842" imgH="114467" progId="Paint.Picture">
              <p:embed/>
            </p:oleObj>
          </a:graphicData>
        </a:graphic>
      </p:graphicFrame>
      <p:graphicFrame>
        <p:nvGraphicFramePr>
          <p:cNvPr id="116763" name="Object 27"/>
          <p:cNvGraphicFramePr>
            <a:graphicFrameLocks noChangeAspect="1"/>
          </p:cNvGraphicFramePr>
          <p:nvPr/>
        </p:nvGraphicFramePr>
        <p:xfrm>
          <a:off x="4038600" y="2971800"/>
          <a:ext cx="123825" cy="114300"/>
        </p:xfrm>
        <a:graphic>
          <a:graphicData uri="http://schemas.openxmlformats.org/presentationml/2006/ole">
            <p:oleObj spid="_x0000_s116763" name="Bitmap Image" r:id="rId15" imgW="123842" imgH="114467" progId="Paint.Picture">
              <p:embed/>
            </p:oleObj>
          </a:graphicData>
        </a:graphic>
      </p:graphicFrame>
      <p:graphicFrame>
        <p:nvGraphicFramePr>
          <p:cNvPr id="116764" name="Object 28"/>
          <p:cNvGraphicFramePr>
            <a:graphicFrameLocks noChangeAspect="1"/>
          </p:cNvGraphicFramePr>
          <p:nvPr/>
        </p:nvGraphicFramePr>
        <p:xfrm>
          <a:off x="3886200" y="2667000"/>
          <a:ext cx="123825" cy="114300"/>
        </p:xfrm>
        <a:graphic>
          <a:graphicData uri="http://schemas.openxmlformats.org/presentationml/2006/ole">
            <p:oleObj spid="_x0000_s116764" name="Bitmap Image" r:id="rId16" imgW="123842" imgH="114467" progId="Paint.Picture">
              <p:embed/>
            </p:oleObj>
          </a:graphicData>
        </a:graphic>
      </p:graphicFrame>
      <p:graphicFrame>
        <p:nvGraphicFramePr>
          <p:cNvPr id="116765" name="Object 29"/>
          <p:cNvGraphicFramePr>
            <a:graphicFrameLocks noChangeAspect="1"/>
          </p:cNvGraphicFramePr>
          <p:nvPr/>
        </p:nvGraphicFramePr>
        <p:xfrm>
          <a:off x="3810000" y="2819400"/>
          <a:ext cx="123825" cy="114300"/>
        </p:xfrm>
        <a:graphic>
          <a:graphicData uri="http://schemas.openxmlformats.org/presentationml/2006/ole">
            <p:oleObj spid="_x0000_s116765" name="Bitmap Image" r:id="rId17" imgW="123842" imgH="114467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9" grpId="0" build="p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1428-8D4B-4658-82E8-8B67D3B77A52}" type="slidenum">
              <a:rPr lang="en-US"/>
              <a:pPr/>
              <a:t>5</a:t>
            </a:fld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2979738" y="3352800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763588" y="2135188"/>
            <a:ext cx="4187825" cy="41878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1220788" y="2592388"/>
            <a:ext cx="3273425" cy="3273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1601788" y="2973388"/>
            <a:ext cx="2511425" cy="25114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1982788" y="3354388"/>
            <a:ext cx="1749425" cy="1749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2363788" y="3735388"/>
            <a:ext cx="987425" cy="9874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5562600" y="2209800"/>
            <a:ext cx="29718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Then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the results were both consistent and accurate</a:t>
            </a: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609600" y="304800"/>
            <a:ext cx="7924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tx2"/>
                </a:solidFill>
              </a:rPr>
              <a:t>If </a:t>
            </a:r>
            <a:r>
              <a:rPr lang="en-US" sz="3600" dirty="0">
                <a:solidFill>
                  <a:schemeClr val="tx2"/>
                </a:solidFill>
              </a:rPr>
              <a:t>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graphicFrame>
        <p:nvGraphicFramePr>
          <p:cNvPr id="119826" name="Object 18"/>
          <p:cNvGraphicFramePr>
            <a:graphicFrameLocks noChangeAspect="1"/>
          </p:cNvGraphicFramePr>
          <p:nvPr/>
        </p:nvGraphicFramePr>
        <p:xfrm>
          <a:off x="3200400" y="4267200"/>
          <a:ext cx="123825" cy="114300"/>
        </p:xfrm>
        <a:graphic>
          <a:graphicData uri="http://schemas.openxmlformats.org/presentationml/2006/ole">
            <p:oleObj spid="_x0000_s119826" name="Bitmap Image" r:id="rId5" imgW="123842" imgH="114467" progId="Paint.Picture">
              <p:embed/>
            </p:oleObj>
          </a:graphicData>
        </a:graphic>
      </p:graphicFrame>
      <p:graphicFrame>
        <p:nvGraphicFramePr>
          <p:cNvPr id="119827" name="Object 19"/>
          <p:cNvGraphicFramePr>
            <a:graphicFrameLocks noChangeAspect="1"/>
          </p:cNvGraphicFramePr>
          <p:nvPr/>
        </p:nvGraphicFramePr>
        <p:xfrm>
          <a:off x="2438400" y="4038600"/>
          <a:ext cx="123825" cy="114300"/>
        </p:xfrm>
        <a:graphic>
          <a:graphicData uri="http://schemas.openxmlformats.org/presentationml/2006/ole">
            <p:oleObj spid="_x0000_s119827" name="Bitmap Image" r:id="rId6" imgW="123842" imgH="114467" progId="Paint.Picture">
              <p:embed/>
            </p:oleObj>
          </a:graphicData>
        </a:graphic>
      </p:graphicFrame>
      <p:graphicFrame>
        <p:nvGraphicFramePr>
          <p:cNvPr id="119828" name="Object 20"/>
          <p:cNvGraphicFramePr>
            <a:graphicFrameLocks noChangeAspect="1"/>
          </p:cNvGraphicFramePr>
          <p:nvPr/>
        </p:nvGraphicFramePr>
        <p:xfrm>
          <a:off x="2667000" y="4114800"/>
          <a:ext cx="123825" cy="114300"/>
        </p:xfrm>
        <a:graphic>
          <a:graphicData uri="http://schemas.openxmlformats.org/presentationml/2006/ole">
            <p:oleObj spid="_x0000_s119828" name="Bitmap Image" r:id="rId7" imgW="123842" imgH="114467" progId="Paint.Picture">
              <p:embed/>
            </p:oleObj>
          </a:graphicData>
        </a:graphic>
      </p:graphicFrame>
      <p:graphicFrame>
        <p:nvGraphicFramePr>
          <p:cNvPr id="119829" name="Object 21"/>
          <p:cNvGraphicFramePr>
            <a:graphicFrameLocks noChangeAspect="1"/>
          </p:cNvGraphicFramePr>
          <p:nvPr/>
        </p:nvGraphicFramePr>
        <p:xfrm>
          <a:off x="2895600" y="4343400"/>
          <a:ext cx="123825" cy="114300"/>
        </p:xfrm>
        <a:graphic>
          <a:graphicData uri="http://schemas.openxmlformats.org/presentationml/2006/ole">
            <p:oleObj spid="_x0000_s119829" name="Bitmap Image" r:id="rId8" imgW="123842" imgH="114467" progId="Paint.Picture">
              <p:embed/>
            </p:oleObj>
          </a:graphicData>
        </a:graphic>
      </p:graphicFrame>
      <p:graphicFrame>
        <p:nvGraphicFramePr>
          <p:cNvPr id="119830" name="Object 22"/>
          <p:cNvGraphicFramePr>
            <a:graphicFrameLocks noChangeAspect="1"/>
          </p:cNvGraphicFramePr>
          <p:nvPr/>
        </p:nvGraphicFramePr>
        <p:xfrm>
          <a:off x="3048000" y="4114800"/>
          <a:ext cx="123825" cy="114300"/>
        </p:xfrm>
        <a:graphic>
          <a:graphicData uri="http://schemas.openxmlformats.org/presentationml/2006/ole">
            <p:oleObj spid="_x0000_s119830" name="Bitmap Image" r:id="rId9" imgW="123842" imgH="114467" progId="Paint.Picture">
              <p:embed/>
            </p:oleObj>
          </a:graphicData>
        </a:graphic>
      </p:graphicFrame>
      <p:graphicFrame>
        <p:nvGraphicFramePr>
          <p:cNvPr id="119831" name="Object 23"/>
          <p:cNvGraphicFramePr>
            <a:graphicFrameLocks noChangeAspect="1"/>
          </p:cNvGraphicFramePr>
          <p:nvPr/>
        </p:nvGraphicFramePr>
        <p:xfrm>
          <a:off x="2819400" y="4495800"/>
          <a:ext cx="123825" cy="114300"/>
        </p:xfrm>
        <a:graphic>
          <a:graphicData uri="http://schemas.openxmlformats.org/presentationml/2006/ole">
            <p:oleObj spid="_x0000_s119831" name="Bitmap Image" r:id="rId10" imgW="123842" imgH="114467" progId="Paint.Picture">
              <p:embed/>
            </p:oleObj>
          </a:graphicData>
        </a:graphic>
      </p:graphicFrame>
      <p:graphicFrame>
        <p:nvGraphicFramePr>
          <p:cNvPr id="119832" name="Object 24"/>
          <p:cNvGraphicFramePr>
            <a:graphicFrameLocks noChangeAspect="1"/>
          </p:cNvGraphicFramePr>
          <p:nvPr/>
        </p:nvGraphicFramePr>
        <p:xfrm>
          <a:off x="2438400" y="4267200"/>
          <a:ext cx="123825" cy="114300"/>
        </p:xfrm>
        <a:graphic>
          <a:graphicData uri="http://schemas.openxmlformats.org/presentationml/2006/ole">
            <p:oleObj spid="_x0000_s119832" name="Bitmap Image" r:id="rId11" imgW="123842" imgH="114467" progId="Paint.Picture">
              <p:embed/>
            </p:oleObj>
          </a:graphicData>
        </a:graphic>
      </p:graphicFrame>
      <p:graphicFrame>
        <p:nvGraphicFramePr>
          <p:cNvPr id="119833" name="Object 25"/>
          <p:cNvGraphicFramePr>
            <a:graphicFrameLocks noChangeAspect="1"/>
          </p:cNvGraphicFramePr>
          <p:nvPr/>
        </p:nvGraphicFramePr>
        <p:xfrm>
          <a:off x="2819400" y="4267200"/>
          <a:ext cx="123825" cy="114300"/>
        </p:xfrm>
        <a:graphic>
          <a:graphicData uri="http://schemas.openxmlformats.org/presentationml/2006/ole">
            <p:oleObj spid="_x0000_s119833" name="Bitmap Image" r:id="rId12" imgW="123842" imgH="114467" progId="Paint.Picture">
              <p:embed/>
            </p:oleObj>
          </a:graphicData>
        </a:graphic>
      </p:graphicFrame>
      <p:graphicFrame>
        <p:nvGraphicFramePr>
          <p:cNvPr id="119834" name="Object 26"/>
          <p:cNvGraphicFramePr>
            <a:graphicFrameLocks noChangeAspect="1"/>
          </p:cNvGraphicFramePr>
          <p:nvPr/>
        </p:nvGraphicFramePr>
        <p:xfrm>
          <a:off x="2971800" y="4038600"/>
          <a:ext cx="123825" cy="114300"/>
        </p:xfrm>
        <a:graphic>
          <a:graphicData uri="http://schemas.openxmlformats.org/presentationml/2006/ole">
            <p:oleObj spid="_x0000_s119834" name="Bitmap Image" r:id="rId13" imgW="123842" imgH="114467" progId="Paint.Picture">
              <p:embed/>
            </p:oleObj>
          </a:graphicData>
        </a:graphic>
      </p:graphicFrame>
      <p:graphicFrame>
        <p:nvGraphicFramePr>
          <p:cNvPr id="119835" name="Object 27"/>
          <p:cNvGraphicFramePr>
            <a:graphicFrameLocks noChangeAspect="1"/>
          </p:cNvGraphicFramePr>
          <p:nvPr/>
        </p:nvGraphicFramePr>
        <p:xfrm>
          <a:off x="2590800" y="3886200"/>
          <a:ext cx="123825" cy="114300"/>
        </p:xfrm>
        <a:graphic>
          <a:graphicData uri="http://schemas.openxmlformats.org/presentationml/2006/ole">
            <p:oleObj spid="_x0000_s119835" name="Bitmap Image" r:id="rId14" imgW="123842" imgH="114467" progId="Paint.Picture">
              <p:embed/>
            </p:oleObj>
          </a:graphicData>
        </a:graphic>
      </p:graphicFrame>
      <p:graphicFrame>
        <p:nvGraphicFramePr>
          <p:cNvPr id="119836" name="Object 28"/>
          <p:cNvGraphicFramePr>
            <a:graphicFrameLocks noChangeAspect="1"/>
          </p:cNvGraphicFramePr>
          <p:nvPr/>
        </p:nvGraphicFramePr>
        <p:xfrm>
          <a:off x="2743200" y="4191000"/>
          <a:ext cx="123825" cy="114300"/>
        </p:xfrm>
        <a:graphic>
          <a:graphicData uri="http://schemas.openxmlformats.org/presentationml/2006/ole">
            <p:oleObj spid="_x0000_s119836" name="Bitmap Image" r:id="rId15" imgW="123842" imgH="114467" progId="Paint.Picture">
              <p:embed/>
            </p:oleObj>
          </a:graphicData>
        </a:graphic>
      </p:graphicFrame>
      <p:graphicFrame>
        <p:nvGraphicFramePr>
          <p:cNvPr id="119837" name="Object 29"/>
          <p:cNvGraphicFramePr>
            <a:graphicFrameLocks noChangeAspect="1"/>
          </p:cNvGraphicFramePr>
          <p:nvPr/>
        </p:nvGraphicFramePr>
        <p:xfrm>
          <a:off x="2895600" y="4191000"/>
          <a:ext cx="123825" cy="114300"/>
        </p:xfrm>
        <a:graphic>
          <a:graphicData uri="http://schemas.openxmlformats.org/presentationml/2006/ole">
            <p:oleObj spid="_x0000_s119837" name="Bitmap Image" r:id="rId16" imgW="123842" imgH="114467" progId="Paint.Picture">
              <p:embed/>
            </p:oleObj>
          </a:graphicData>
        </a:graphic>
      </p:graphicFrame>
      <p:graphicFrame>
        <p:nvGraphicFramePr>
          <p:cNvPr id="119838" name="Object 30"/>
          <p:cNvGraphicFramePr>
            <a:graphicFrameLocks noChangeAspect="1"/>
          </p:cNvGraphicFramePr>
          <p:nvPr/>
        </p:nvGraphicFramePr>
        <p:xfrm>
          <a:off x="2819400" y="3962400"/>
          <a:ext cx="123825" cy="114300"/>
        </p:xfrm>
        <a:graphic>
          <a:graphicData uri="http://schemas.openxmlformats.org/presentationml/2006/ole">
            <p:oleObj spid="_x0000_s119838" name="Bitmap Image" r:id="rId17" imgW="123842" imgH="114467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0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0C0D-BD83-4684-B75B-E86983A98B73}" type="slidenum">
              <a:rPr lang="en-US"/>
              <a:pPr/>
              <a:t>6</a:t>
            </a:fld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979738" y="3352800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763588" y="2135188"/>
            <a:ext cx="4187825" cy="41878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220788" y="2592388"/>
            <a:ext cx="3273425" cy="3273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1601788" y="2973388"/>
            <a:ext cx="2511425" cy="2511425"/>
          </a:xfrm>
          <a:prstGeom prst="ellipse">
            <a:avLst/>
          </a:prstGeom>
          <a:solidFill>
            <a:srgbClr val="008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982788" y="3354388"/>
            <a:ext cx="1749425" cy="174942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363788" y="3735388"/>
            <a:ext cx="987425" cy="9874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486400" y="2133600"/>
            <a:ext cx="28956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/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Then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the results were neither consistent nor accurate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z="3600" b="1" dirty="0">
                <a:solidFill>
                  <a:schemeClr val="tx2"/>
                </a:solidFill>
              </a:rPr>
              <a:t>If </a:t>
            </a:r>
            <a:r>
              <a:rPr lang="en-US" sz="3600" dirty="0">
                <a:solidFill>
                  <a:schemeClr val="tx2"/>
                </a:solidFill>
              </a:rPr>
              <a:t>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4500563" y="3357563"/>
          <a:ext cx="142875" cy="142875"/>
        </p:xfrm>
        <a:graphic>
          <a:graphicData uri="http://schemas.openxmlformats.org/presentationml/2006/ole">
            <p:oleObj spid="_x0000_s6189" name="Bitmap Image" r:id="rId5" imgW="142933" imgH="142933" progId="Paint.Picture">
              <p:embed/>
            </p:oleObj>
          </a:graphicData>
        </a:graphic>
      </p:graphicFrame>
      <p:graphicFrame>
        <p:nvGraphicFramePr>
          <p:cNvPr id="6190" name="Object 46"/>
          <p:cNvGraphicFramePr>
            <a:graphicFrameLocks noChangeAspect="1"/>
          </p:cNvGraphicFramePr>
          <p:nvPr/>
        </p:nvGraphicFramePr>
        <p:xfrm>
          <a:off x="1828800" y="2667000"/>
          <a:ext cx="142875" cy="142875"/>
        </p:xfrm>
        <a:graphic>
          <a:graphicData uri="http://schemas.openxmlformats.org/presentationml/2006/ole">
            <p:oleObj spid="_x0000_s6190" name="Bitmap Image" r:id="rId6" imgW="142933" imgH="142933" progId="Paint.Picture">
              <p:embed/>
            </p:oleObj>
          </a:graphicData>
        </a:graphic>
      </p:graphicFrame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2667000" y="5257800"/>
          <a:ext cx="142875" cy="142875"/>
        </p:xfrm>
        <a:graphic>
          <a:graphicData uri="http://schemas.openxmlformats.org/presentationml/2006/ole">
            <p:oleObj spid="_x0000_s6191" name="Bitmap Image" r:id="rId7" imgW="142933" imgH="142933" progId="Paint.Picture">
              <p:embed/>
            </p:oleObj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1143000" y="5029200"/>
          <a:ext cx="142875" cy="142875"/>
        </p:xfrm>
        <a:graphic>
          <a:graphicData uri="http://schemas.openxmlformats.org/presentationml/2006/ole">
            <p:oleObj spid="_x0000_s6192" name="Bitmap Image" r:id="rId8" imgW="142933" imgH="142933" progId="Paint.Picture">
              <p:embed/>
            </p:oleObj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3657600" y="3581400"/>
          <a:ext cx="142875" cy="142875"/>
        </p:xfrm>
        <a:graphic>
          <a:graphicData uri="http://schemas.openxmlformats.org/presentationml/2006/ole">
            <p:oleObj spid="_x0000_s6193" name="Bitmap Image" r:id="rId9" imgW="142933" imgH="142933" progId="Paint.Picture">
              <p:embed/>
            </p:oleObj>
          </a:graphicData>
        </a:graphic>
      </p:graphicFrame>
      <p:graphicFrame>
        <p:nvGraphicFramePr>
          <p:cNvPr id="6194" name="Object 50"/>
          <p:cNvGraphicFramePr>
            <a:graphicFrameLocks noChangeAspect="1"/>
          </p:cNvGraphicFramePr>
          <p:nvPr/>
        </p:nvGraphicFramePr>
        <p:xfrm>
          <a:off x="1905000" y="3581400"/>
          <a:ext cx="142875" cy="142875"/>
        </p:xfrm>
        <a:graphic>
          <a:graphicData uri="http://schemas.openxmlformats.org/presentationml/2006/ole">
            <p:oleObj spid="_x0000_s6194" name="Bitmap Image" r:id="rId10" imgW="142933" imgH="142933" progId="Paint.Picture">
              <p:embed/>
            </p:oleObj>
          </a:graphicData>
        </a:graphic>
      </p:graphicFrame>
      <p:graphicFrame>
        <p:nvGraphicFramePr>
          <p:cNvPr id="6195" name="Object 51"/>
          <p:cNvGraphicFramePr>
            <a:graphicFrameLocks noChangeAspect="1"/>
          </p:cNvGraphicFramePr>
          <p:nvPr/>
        </p:nvGraphicFramePr>
        <p:xfrm>
          <a:off x="3810000" y="5638800"/>
          <a:ext cx="142875" cy="142875"/>
        </p:xfrm>
        <a:graphic>
          <a:graphicData uri="http://schemas.openxmlformats.org/presentationml/2006/ole">
            <p:oleObj spid="_x0000_s6195" name="Bitmap Image" r:id="rId11" imgW="142933" imgH="142933" progId="Paint.Picture">
              <p:embed/>
            </p:oleObj>
          </a:graphicData>
        </a:graphic>
      </p:graphicFrame>
      <p:graphicFrame>
        <p:nvGraphicFramePr>
          <p:cNvPr id="6196" name="Object 52"/>
          <p:cNvGraphicFramePr>
            <a:graphicFrameLocks noChangeAspect="1"/>
          </p:cNvGraphicFramePr>
          <p:nvPr/>
        </p:nvGraphicFramePr>
        <p:xfrm>
          <a:off x="3200400" y="2743200"/>
          <a:ext cx="169863" cy="161925"/>
        </p:xfrm>
        <a:graphic>
          <a:graphicData uri="http://schemas.openxmlformats.org/presentationml/2006/ole">
            <p:oleObj spid="_x0000_s6196" name="Bitmap Image" r:id="rId12" imgW="171338" imgH="161990" progId="Paint.Picture">
              <p:embed/>
            </p:oleObj>
          </a:graphicData>
        </a:graphic>
      </p:graphicFrame>
      <p:graphicFrame>
        <p:nvGraphicFramePr>
          <p:cNvPr id="6197" name="Object 53"/>
          <p:cNvGraphicFramePr>
            <a:graphicFrameLocks noChangeAspect="1"/>
          </p:cNvGraphicFramePr>
          <p:nvPr/>
        </p:nvGraphicFramePr>
        <p:xfrm>
          <a:off x="2514600" y="4800600"/>
          <a:ext cx="169863" cy="161925"/>
        </p:xfrm>
        <a:graphic>
          <a:graphicData uri="http://schemas.openxmlformats.org/presentationml/2006/ole">
            <p:oleObj spid="_x0000_s6197" name="Bitmap Image" r:id="rId13" imgW="171338" imgH="161990" progId="Paint.Picture">
              <p:embed/>
            </p:oleObj>
          </a:graphicData>
        </a:graphic>
      </p:graphicFrame>
      <p:graphicFrame>
        <p:nvGraphicFramePr>
          <p:cNvPr id="6198" name="Object 54"/>
          <p:cNvGraphicFramePr>
            <a:graphicFrameLocks noChangeAspect="1"/>
          </p:cNvGraphicFramePr>
          <p:nvPr/>
        </p:nvGraphicFramePr>
        <p:xfrm>
          <a:off x="4191000" y="4343400"/>
          <a:ext cx="169863" cy="161925"/>
        </p:xfrm>
        <a:graphic>
          <a:graphicData uri="http://schemas.openxmlformats.org/presentationml/2006/ole">
            <p:oleObj spid="_x0000_s6198" name="Bitmap Image" r:id="rId14" imgW="171338" imgH="161990" progId="Paint.Picture">
              <p:embed/>
            </p:oleObj>
          </a:graphicData>
        </a:graphic>
      </p:graphicFrame>
      <p:graphicFrame>
        <p:nvGraphicFramePr>
          <p:cNvPr id="6199" name="Object 55"/>
          <p:cNvGraphicFramePr>
            <a:graphicFrameLocks noChangeAspect="1"/>
          </p:cNvGraphicFramePr>
          <p:nvPr/>
        </p:nvGraphicFramePr>
        <p:xfrm>
          <a:off x="1295400" y="3962400"/>
          <a:ext cx="169863" cy="161925"/>
        </p:xfrm>
        <a:graphic>
          <a:graphicData uri="http://schemas.openxmlformats.org/presentationml/2006/ole">
            <p:oleObj spid="_x0000_s6199" name="Bitmap Image" r:id="rId15" imgW="171338" imgH="161990" progId="Paint.Picture">
              <p:embed/>
            </p:oleObj>
          </a:graphicData>
        </a:graphic>
      </p:graphicFrame>
      <p:graphicFrame>
        <p:nvGraphicFramePr>
          <p:cNvPr id="6200" name="Object 56"/>
          <p:cNvGraphicFramePr>
            <a:graphicFrameLocks noChangeAspect="1"/>
          </p:cNvGraphicFramePr>
          <p:nvPr/>
        </p:nvGraphicFramePr>
        <p:xfrm>
          <a:off x="2743200" y="3429000"/>
          <a:ext cx="169863" cy="161925"/>
        </p:xfrm>
        <a:graphic>
          <a:graphicData uri="http://schemas.openxmlformats.org/presentationml/2006/ole">
            <p:oleObj spid="_x0000_s6200" name="Bitmap Image" r:id="rId16" imgW="171338" imgH="161990" progId="Paint.Picture">
              <p:embed/>
            </p:oleObj>
          </a:graphicData>
        </a:graphic>
      </p:graphicFrame>
      <p:graphicFrame>
        <p:nvGraphicFramePr>
          <p:cNvPr id="6201" name="Object 57"/>
          <p:cNvGraphicFramePr>
            <a:graphicFrameLocks noChangeAspect="1"/>
          </p:cNvGraphicFramePr>
          <p:nvPr/>
        </p:nvGraphicFramePr>
        <p:xfrm>
          <a:off x="2971800" y="4343400"/>
          <a:ext cx="190500" cy="169863"/>
        </p:xfrm>
        <a:graphic>
          <a:graphicData uri="http://schemas.openxmlformats.org/presentationml/2006/ole">
            <p:oleObj spid="_x0000_s6201" name="Bitmap Image" r:id="rId17" imgW="190426" imgH="171338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Reliability and Validity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8229600" cy="3505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000" dirty="0"/>
              <a:t>Reliability has to do with consistency 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Validity has to do with </a:t>
            </a:r>
            <a:endParaRPr lang="en-US" sz="4000" dirty="0" smtClean="0"/>
          </a:p>
          <a:p>
            <a:pPr>
              <a:lnSpc>
                <a:spcPct val="120000"/>
              </a:lnSpc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accuracy</a:t>
            </a:r>
            <a:endParaRPr lang="en-US" sz="4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61EF54-F188-4BAA-8FE0-B5FF2100BAED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505200" y="6492240"/>
            <a:ext cx="3200400" cy="365760"/>
          </a:xfrm>
        </p:spPr>
        <p:txBody>
          <a:bodyPr/>
          <a:lstStyle/>
          <a:p>
            <a:r>
              <a:rPr lang="en-US" dirty="0"/>
              <a:t>Research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DD07-9201-4BB1-8FDD-59F75E2ECD1A}" type="slidenum">
              <a:rPr lang="en-US"/>
              <a:pPr/>
              <a:t>8</a:t>
            </a:fld>
            <a:endParaRPr lang="en-US"/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533400" y="228600"/>
            <a:ext cx="7924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b"/>
          <a:lstStyle/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tx2"/>
                </a:solidFill>
              </a:rPr>
              <a:t>If 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5562600" y="2438400"/>
            <a:ext cx="27432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  We have reliability but not validity</a:t>
            </a:r>
          </a:p>
        </p:txBody>
      </p:sp>
      <p:grpSp>
        <p:nvGrpSpPr>
          <p:cNvPr id="120874" name="Group 42"/>
          <p:cNvGrpSpPr>
            <a:grpSpLocks/>
          </p:cNvGrpSpPr>
          <p:nvPr/>
        </p:nvGrpSpPr>
        <p:grpSpPr bwMode="auto">
          <a:xfrm>
            <a:off x="762000" y="2133600"/>
            <a:ext cx="4187825" cy="4187825"/>
            <a:chOff x="480" y="1344"/>
            <a:chExt cx="2638" cy="2638"/>
          </a:xfrm>
        </p:grpSpPr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9" name="Oval 7"/>
            <p:cNvSpPr>
              <a:spLocks noChangeArrowheads="1"/>
            </p:cNvSpPr>
            <p:nvPr/>
          </p:nvSpPr>
          <p:spPr bwMode="auto">
            <a:xfrm>
              <a:off x="480" y="1344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0" name="Oval 8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1" name="Oval 9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2" name="Oval 10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3" name="Oval 11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73" name="Group 41"/>
            <p:cNvGrpSpPr>
              <a:grpSpLocks/>
            </p:cNvGrpSpPr>
            <p:nvPr/>
          </p:nvGrpSpPr>
          <p:grpSpPr bwMode="auto">
            <a:xfrm>
              <a:off x="2352" y="1680"/>
              <a:ext cx="414" cy="408"/>
              <a:chOff x="2352" y="1680"/>
              <a:chExt cx="414" cy="408"/>
            </a:xfrm>
          </p:grpSpPr>
          <p:graphicFrame>
            <p:nvGraphicFramePr>
              <p:cNvPr id="120860" name="Object 28"/>
              <p:cNvGraphicFramePr>
                <a:graphicFrameLocks noChangeAspect="1"/>
              </p:cNvGraphicFramePr>
              <p:nvPr/>
            </p:nvGraphicFramePr>
            <p:xfrm>
              <a:off x="2496" y="2016"/>
              <a:ext cx="78" cy="72"/>
            </p:xfrm>
            <a:graphic>
              <a:graphicData uri="http://schemas.openxmlformats.org/presentationml/2006/ole">
                <p:oleObj spid="_x0000_s120860" name="Bitmap Image" r:id="rId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1" name="Object 29"/>
              <p:cNvGraphicFramePr>
                <a:graphicFrameLocks noChangeAspect="1"/>
              </p:cNvGraphicFramePr>
              <p:nvPr/>
            </p:nvGraphicFramePr>
            <p:xfrm>
              <a:off x="2592" y="1776"/>
              <a:ext cx="78" cy="72"/>
            </p:xfrm>
            <a:graphic>
              <a:graphicData uri="http://schemas.openxmlformats.org/presentationml/2006/ole">
                <p:oleObj spid="_x0000_s120861" name="Bitmap Image" r:id="rId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2" name="Object 30"/>
              <p:cNvGraphicFramePr>
                <a:graphicFrameLocks noChangeAspect="1"/>
              </p:cNvGraphicFramePr>
              <p:nvPr/>
            </p:nvGraphicFramePr>
            <p:xfrm>
              <a:off x="2496" y="1824"/>
              <a:ext cx="78" cy="72"/>
            </p:xfrm>
            <a:graphic>
              <a:graphicData uri="http://schemas.openxmlformats.org/presentationml/2006/ole">
                <p:oleObj spid="_x0000_s120862" name="Bitmap Image" r:id="rId6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3" name="Object 31"/>
              <p:cNvGraphicFramePr>
                <a:graphicFrameLocks noChangeAspect="1"/>
              </p:cNvGraphicFramePr>
              <p:nvPr/>
            </p:nvGraphicFramePr>
            <p:xfrm>
              <a:off x="2592" y="1920"/>
              <a:ext cx="78" cy="72"/>
            </p:xfrm>
            <a:graphic>
              <a:graphicData uri="http://schemas.openxmlformats.org/presentationml/2006/ole">
                <p:oleObj spid="_x0000_s120863" name="Bitmap Image" r:id="rId7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4" name="Object 32"/>
              <p:cNvGraphicFramePr>
                <a:graphicFrameLocks noChangeAspect="1"/>
              </p:cNvGraphicFramePr>
              <p:nvPr/>
            </p:nvGraphicFramePr>
            <p:xfrm>
              <a:off x="2640" y="1824"/>
              <a:ext cx="78" cy="72"/>
            </p:xfrm>
            <a:graphic>
              <a:graphicData uri="http://schemas.openxmlformats.org/presentationml/2006/ole">
                <p:oleObj spid="_x0000_s120864" name="Bitmap Image" r:id="rId8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5" name="Object 33"/>
              <p:cNvGraphicFramePr>
                <a:graphicFrameLocks noChangeAspect="1"/>
              </p:cNvGraphicFramePr>
              <p:nvPr/>
            </p:nvGraphicFramePr>
            <p:xfrm>
              <a:off x="2496" y="1776"/>
              <a:ext cx="78" cy="72"/>
            </p:xfrm>
            <a:graphic>
              <a:graphicData uri="http://schemas.openxmlformats.org/presentationml/2006/ole">
                <p:oleObj spid="_x0000_s120865" name="Bitmap Image" r:id="rId9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6" name="Object 34"/>
              <p:cNvGraphicFramePr>
                <a:graphicFrameLocks noChangeAspect="1"/>
              </p:cNvGraphicFramePr>
              <p:nvPr/>
            </p:nvGraphicFramePr>
            <p:xfrm>
              <a:off x="2448" y="1968"/>
              <a:ext cx="78" cy="72"/>
            </p:xfrm>
            <a:graphic>
              <a:graphicData uri="http://schemas.openxmlformats.org/presentationml/2006/ole">
                <p:oleObj spid="_x0000_s120866" name="Bitmap Image" r:id="rId10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7" name="Object 35"/>
              <p:cNvGraphicFramePr>
                <a:graphicFrameLocks noChangeAspect="1"/>
              </p:cNvGraphicFramePr>
              <p:nvPr/>
            </p:nvGraphicFramePr>
            <p:xfrm>
              <a:off x="2352" y="1872"/>
              <a:ext cx="78" cy="72"/>
            </p:xfrm>
            <a:graphic>
              <a:graphicData uri="http://schemas.openxmlformats.org/presentationml/2006/ole">
                <p:oleObj spid="_x0000_s120867" name="Bitmap Image" r:id="rId11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8" name="Object 36"/>
              <p:cNvGraphicFramePr>
                <a:graphicFrameLocks noChangeAspect="1"/>
              </p:cNvGraphicFramePr>
              <p:nvPr/>
            </p:nvGraphicFramePr>
            <p:xfrm>
              <a:off x="2688" y="2016"/>
              <a:ext cx="78" cy="72"/>
            </p:xfrm>
            <a:graphic>
              <a:graphicData uri="http://schemas.openxmlformats.org/presentationml/2006/ole">
                <p:oleObj spid="_x0000_s120868" name="Bitmap Image" r:id="rId12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69" name="Object 37"/>
              <p:cNvGraphicFramePr>
                <a:graphicFrameLocks noChangeAspect="1"/>
              </p:cNvGraphicFramePr>
              <p:nvPr/>
            </p:nvGraphicFramePr>
            <p:xfrm>
              <a:off x="2688" y="1920"/>
              <a:ext cx="78" cy="72"/>
            </p:xfrm>
            <a:graphic>
              <a:graphicData uri="http://schemas.openxmlformats.org/presentationml/2006/ole">
                <p:oleObj spid="_x0000_s120869" name="Bitmap Image" r:id="rId13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70" name="Object 38"/>
              <p:cNvGraphicFramePr>
                <a:graphicFrameLocks noChangeAspect="1"/>
              </p:cNvGraphicFramePr>
              <p:nvPr/>
            </p:nvGraphicFramePr>
            <p:xfrm>
              <a:off x="2544" y="1872"/>
              <a:ext cx="78" cy="72"/>
            </p:xfrm>
            <a:graphic>
              <a:graphicData uri="http://schemas.openxmlformats.org/presentationml/2006/ole">
                <p:oleObj spid="_x0000_s120870" name="Bitmap Image" r:id="rId14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71" name="Object 39"/>
              <p:cNvGraphicFramePr>
                <a:graphicFrameLocks noChangeAspect="1"/>
              </p:cNvGraphicFramePr>
              <p:nvPr/>
            </p:nvGraphicFramePr>
            <p:xfrm>
              <a:off x="2448" y="1680"/>
              <a:ext cx="78" cy="72"/>
            </p:xfrm>
            <a:graphic>
              <a:graphicData uri="http://schemas.openxmlformats.org/presentationml/2006/ole">
                <p:oleObj spid="_x0000_s120871" name="Bitmap Image" r:id="rId15" imgW="123842" imgH="114467" progId="Paint.Picture">
                  <p:embed/>
                </p:oleObj>
              </a:graphicData>
            </a:graphic>
          </p:graphicFrame>
          <p:graphicFrame>
            <p:nvGraphicFramePr>
              <p:cNvPr id="120872" name="Object 40"/>
              <p:cNvGraphicFramePr>
                <a:graphicFrameLocks noChangeAspect="1"/>
              </p:cNvGraphicFramePr>
              <p:nvPr/>
            </p:nvGraphicFramePr>
            <p:xfrm>
              <a:off x="2400" y="1776"/>
              <a:ext cx="78" cy="72"/>
            </p:xfrm>
            <a:graphic>
              <a:graphicData uri="http://schemas.openxmlformats.org/presentationml/2006/ole">
                <p:oleObj spid="_x0000_s120872" name="Bitmap Image" r:id="rId16" imgW="123842" imgH="114467" progId="Paint.Picture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Methods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F53-C554-4C6F-8E08-AE1D85C5C202}" type="slidenum">
              <a:rPr lang="en-US"/>
              <a:pPr/>
              <a:t>9</a:t>
            </a:fld>
            <a:endParaRPr lang="en-US"/>
          </a:p>
        </p:txBody>
      </p:sp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953000" y="2133600"/>
            <a:ext cx="3810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600" b="1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b="1"/>
              <a:t>                                                  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486400" y="2438400"/>
            <a:ext cx="27432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50000"/>
              </a:spcBef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extile" charset="0"/>
              </a:rPr>
              <a:t>	We have both reliability and validity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tx2"/>
                </a:solidFill>
              </a:rPr>
              <a:t>If the goal was to hit the “</a:t>
            </a:r>
            <a:r>
              <a:rPr lang="en-US" sz="3600" dirty="0" err="1">
                <a:solidFill>
                  <a:schemeClr val="tx2"/>
                </a:solidFill>
              </a:rPr>
              <a:t>Bullseye</a:t>
            </a:r>
            <a:r>
              <a:rPr lang="en-US" sz="3600" dirty="0">
                <a:solidFill>
                  <a:schemeClr val="tx2"/>
                </a:solidFill>
              </a:rPr>
              <a:t>” 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with each dart…</a:t>
            </a:r>
          </a:p>
        </p:txBody>
      </p:sp>
      <p:grpSp>
        <p:nvGrpSpPr>
          <p:cNvPr id="121889" name="Group 33"/>
          <p:cNvGrpSpPr>
            <a:grpSpLocks/>
          </p:cNvGrpSpPr>
          <p:nvPr/>
        </p:nvGrpSpPr>
        <p:grpSpPr bwMode="auto">
          <a:xfrm>
            <a:off x="763588" y="2135188"/>
            <a:ext cx="4187825" cy="4187825"/>
            <a:chOff x="481" y="1345"/>
            <a:chExt cx="2638" cy="2638"/>
          </a:xfrm>
        </p:grpSpPr>
        <p:sp>
          <p:nvSpPr>
            <p:cNvPr id="121870" name="Line 14"/>
            <p:cNvSpPr>
              <a:spLocks noChangeShapeType="1"/>
            </p:cNvSpPr>
            <p:nvPr/>
          </p:nvSpPr>
          <p:spPr bwMode="auto">
            <a:xfrm>
              <a:off x="1877" y="2112"/>
              <a:ext cx="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1" name="Oval 15"/>
            <p:cNvSpPr>
              <a:spLocks noChangeArrowheads="1"/>
            </p:cNvSpPr>
            <p:nvPr/>
          </p:nvSpPr>
          <p:spPr bwMode="auto">
            <a:xfrm>
              <a:off x="481" y="1345"/>
              <a:ext cx="2638" cy="2638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2" name="Oval 16"/>
            <p:cNvSpPr>
              <a:spLocks noChangeArrowheads="1"/>
            </p:cNvSpPr>
            <p:nvPr/>
          </p:nvSpPr>
          <p:spPr bwMode="auto">
            <a:xfrm>
              <a:off x="769" y="1633"/>
              <a:ext cx="2062" cy="206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3" name="Oval 17"/>
            <p:cNvSpPr>
              <a:spLocks noChangeArrowheads="1"/>
            </p:cNvSpPr>
            <p:nvPr/>
          </p:nvSpPr>
          <p:spPr bwMode="auto">
            <a:xfrm>
              <a:off x="1009" y="1873"/>
              <a:ext cx="1582" cy="1582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4" name="Oval 18"/>
            <p:cNvSpPr>
              <a:spLocks noChangeArrowheads="1"/>
            </p:cNvSpPr>
            <p:nvPr/>
          </p:nvSpPr>
          <p:spPr bwMode="auto">
            <a:xfrm>
              <a:off x="1249" y="2113"/>
              <a:ext cx="1102" cy="1102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75" name="Oval 19"/>
            <p:cNvSpPr>
              <a:spLocks noChangeArrowheads="1"/>
            </p:cNvSpPr>
            <p:nvPr/>
          </p:nvSpPr>
          <p:spPr bwMode="auto">
            <a:xfrm>
              <a:off x="1489" y="2353"/>
              <a:ext cx="622" cy="62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1876" name="Object 20"/>
            <p:cNvGraphicFramePr>
              <a:graphicFrameLocks noChangeAspect="1"/>
            </p:cNvGraphicFramePr>
            <p:nvPr/>
          </p:nvGraphicFramePr>
          <p:xfrm>
            <a:off x="2016" y="2688"/>
            <a:ext cx="78" cy="72"/>
          </p:xfrm>
          <a:graphic>
            <a:graphicData uri="http://schemas.openxmlformats.org/presentationml/2006/ole">
              <p:oleObj spid="_x0000_s121876" name="Bitmap Image" r:id="rId4" imgW="123842" imgH="114467" progId="Paint.Picture">
                <p:embed/>
              </p:oleObj>
            </a:graphicData>
          </a:graphic>
        </p:graphicFrame>
        <p:graphicFrame>
          <p:nvGraphicFramePr>
            <p:cNvPr id="121877" name="Object 21"/>
            <p:cNvGraphicFramePr>
              <a:graphicFrameLocks noChangeAspect="1"/>
            </p:cNvGraphicFramePr>
            <p:nvPr/>
          </p:nvGraphicFramePr>
          <p:xfrm>
            <a:off x="1536" y="2544"/>
            <a:ext cx="78" cy="72"/>
          </p:xfrm>
          <a:graphic>
            <a:graphicData uri="http://schemas.openxmlformats.org/presentationml/2006/ole">
              <p:oleObj spid="_x0000_s121877" name="Bitmap Image" r:id="rId5" imgW="123842" imgH="114467" progId="Paint.Picture">
                <p:embed/>
              </p:oleObj>
            </a:graphicData>
          </a:graphic>
        </p:graphicFrame>
        <p:graphicFrame>
          <p:nvGraphicFramePr>
            <p:cNvPr id="121878" name="Object 22"/>
            <p:cNvGraphicFramePr>
              <a:graphicFrameLocks noChangeAspect="1"/>
            </p:cNvGraphicFramePr>
            <p:nvPr/>
          </p:nvGraphicFramePr>
          <p:xfrm>
            <a:off x="1680" y="2592"/>
            <a:ext cx="78" cy="72"/>
          </p:xfrm>
          <a:graphic>
            <a:graphicData uri="http://schemas.openxmlformats.org/presentationml/2006/ole">
              <p:oleObj spid="_x0000_s121878" name="Bitmap Image" r:id="rId6" imgW="123842" imgH="114467" progId="Paint.Picture">
                <p:embed/>
              </p:oleObj>
            </a:graphicData>
          </a:graphic>
        </p:graphicFrame>
        <p:graphicFrame>
          <p:nvGraphicFramePr>
            <p:cNvPr id="121879" name="Object 23"/>
            <p:cNvGraphicFramePr>
              <a:graphicFrameLocks noChangeAspect="1"/>
            </p:cNvGraphicFramePr>
            <p:nvPr/>
          </p:nvGraphicFramePr>
          <p:xfrm>
            <a:off x="1824" y="2736"/>
            <a:ext cx="78" cy="72"/>
          </p:xfrm>
          <a:graphic>
            <a:graphicData uri="http://schemas.openxmlformats.org/presentationml/2006/ole">
              <p:oleObj spid="_x0000_s121879" name="Bitmap Image" r:id="rId7" imgW="123842" imgH="114467" progId="Paint.Picture">
                <p:embed/>
              </p:oleObj>
            </a:graphicData>
          </a:graphic>
        </p:graphicFrame>
        <p:graphicFrame>
          <p:nvGraphicFramePr>
            <p:cNvPr id="121880" name="Object 24"/>
            <p:cNvGraphicFramePr>
              <a:graphicFrameLocks noChangeAspect="1"/>
            </p:cNvGraphicFramePr>
            <p:nvPr/>
          </p:nvGraphicFramePr>
          <p:xfrm>
            <a:off x="1920" y="2592"/>
            <a:ext cx="78" cy="72"/>
          </p:xfrm>
          <a:graphic>
            <a:graphicData uri="http://schemas.openxmlformats.org/presentationml/2006/ole">
              <p:oleObj spid="_x0000_s121880" name="Bitmap Image" r:id="rId8" imgW="123842" imgH="114467" progId="Paint.Picture">
                <p:embed/>
              </p:oleObj>
            </a:graphicData>
          </a:graphic>
        </p:graphicFrame>
        <p:graphicFrame>
          <p:nvGraphicFramePr>
            <p:cNvPr id="121881" name="Object 25"/>
            <p:cNvGraphicFramePr>
              <a:graphicFrameLocks noChangeAspect="1"/>
            </p:cNvGraphicFramePr>
            <p:nvPr/>
          </p:nvGraphicFramePr>
          <p:xfrm>
            <a:off x="1776" y="2832"/>
            <a:ext cx="78" cy="72"/>
          </p:xfrm>
          <a:graphic>
            <a:graphicData uri="http://schemas.openxmlformats.org/presentationml/2006/ole">
              <p:oleObj spid="_x0000_s121881" name="Bitmap Image" r:id="rId9" imgW="123842" imgH="114467" progId="Paint.Picture">
                <p:embed/>
              </p:oleObj>
            </a:graphicData>
          </a:graphic>
        </p:graphicFrame>
        <p:graphicFrame>
          <p:nvGraphicFramePr>
            <p:cNvPr id="121882" name="Object 26"/>
            <p:cNvGraphicFramePr>
              <a:graphicFrameLocks noChangeAspect="1"/>
            </p:cNvGraphicFramePr>
            <p:nvPr/>
          </p:nvGraphicFramePr>
          <p:xfrm>
            <a:off x="1536" y="2688"/>
            <a:ext cx="78" cy="72"/>
          </p:xfrm>
          <a:graphic>
            <a:graphicData uri="http://schemas.openxmlformats.org/presentationml/2006/ole">
              <p:oleObj spid="_x0000_s121882" name="Bitmap Image" r:id="rId10" imgW="123842" imgH="114467" progId="Paint.Picture">
                <p:embed/>
              </p:oleObj>
            </a:graphicData>
          </a:graphic>
        </p:graphicFrame>
        <p:graphicFrame>
          <p:nvGraphicFramePr>
            <p:cNvPr id="121883" name="Object 27"/>
            <p:cNvGraphicFramePr>
              <a:graphicFrameLocks noChangeAspect="1"/>
            </p:cNvGraphicFramePr>
            <p:nvPr/>
          </p:nvGraphicFramePr>
          <p:xfrm>
            <a:off x="1776" y="2688"/>
            <a:ext cx="78" cy="72"/>
          </p:xfrm>
          <a:graphic>
            <a:graphicData uri="http://schemas.openxmlformats.org/presentationml/2006/ole">
              <p:oleObj spid="_x0000_s121883" name="Bitmap Image" r:id="rId11" imgW="123842" imgH="114467" progId="Paint.Picture">
                <p:embed/>
              </p:oleObj>
            </a:graphicData>
          </a:graphic>
        </p:graphicFrame>
        <p:graphicFrame>
          <p:nvGraphicFramePr>
            <p:cNvPr id="121884" name="Object 28"/>
            <p:cNvGraphicFramePr>
              <a:graphicFrameLocks noChangeAspect="1"/>
            </p:cNvGraphicFramePr>
            <p:nvPr/>
          </p:nvGraphicFramePr>
          <p:xfrm>
            <a:off x="1872" y="2544"/>
            <a:ext cx="78" cy="72"/>
          </p:xfrm>
          <a:graphic>
            <a:graphicData uri="http://schemas.openxmlformats.org/presentationml/2006/ole">
              <p:oleObj spid="_x0000_s121884" name="Bitmap Image" r:id="rId12" imgW="123842" imgH="114467" progId="Paint.Picture">
                <p:embed/>
              </p:oleObj>
            </a:graphicData>
          </a:graphic>
        </p:graphicFrame>
        <p:graphicFrame>
          <p:nvGraphicFramePr>
            <p:cNvPr id="121885" name="Object 29"/>
            <p:cNvGraphicFramePr>
              <a:graphicFrameLocks noChangeAspect="1"/>
            </p:cNvGraphicFramePr>
            <p:nvPr/>
          </p:nvGraphicFramePr>
          <p:xfrm>
            <a:off x="1632" y="2448"/>
            <a:ext cx="78" cy="72"/>
          </p:xfrm>
          <a:graphic>
            <a:graphicData uri="http://schemas.openxmlformats.org/presentationml/2006/ole">
              <p:oleObj spid="_x0000_s121885" name="Bitmap Image" r:id="rId13" imgW="123842" imgH="114467" progId="Paint.Picture">
                <p:embed/>
              </p:oleObj>
            </a:graphicData>
          </a:graphic>
        </p:graphicFrame>
        <p:graphicFrame>
          <p:nvGraphicFramePr>
            <p:cNvPr id="121886" name="Object 30"/>
            <p:cNvGraphicFramePr>
              <a:graphicFrameLocks noChangeAspect="1"/>
            </p:cNvGraphicFramePr>
            <p:nvPr/>
          </p:nvGraphicFramePr>
          <p:xfrm>
            <a:off x="1728" y="2640"/>
            <a:ext cx="78" cy="72"/>
          </p:xfrm>
          <a:graphic>
            <a:graphicData uri="http://schemas.openxmlformats.org/presentationml/2006/ole">
              <p:oleObj spid="_x0000_s121886" name="Bitmap Image" r:id="rId14" imgW="123842" imgH="114467" progId="Paint.Picture">
                <p:embed/>
              </p:oleObj>
            </a:graphicData>
          </a:graphic>
        </p:graphicFrame>
        <p:graphicFrame>
          <p:nvGraphicFramePr>
            <p:cNvPr id="121887" name="Object 31"/>
            <p:cNvGraphicFramePr>
              <a:graphicFrameLocks noChangeAspect="1"/>
            </p:cNvGraphicFramePr>
            <p:nvPr/>
          </p:nvGraphicFramePr>
          <p:xfrm>
            <a:off x="1824" y="2640"/>
            <a:ext cx="78" cy="72"/>
          </p:xfrm>
          <a:graphic>
            <a:graphicData uri="http://schemas.openxmlformats.org/presentationml/2006/ole">
              <p:oleObj spid="_x0000_s121887" name="Bitmap Image" r:id="rId15" imgW="123842" imgH="114467" progId="Paint.Picture">
                <p:embed/>
              </p:oleObj>
            </a:graphicData>
          </a:graphic>
        </p:graphicFrame>
        <p:graphicFrame>
          <p:nvGraphicFramePr>
            <p:cNvPr id="121888" name="Object 32"/>
            <p:cNvGraphicFramePr>
              <a:graphicFrameLocks noChangeAspect="1"/>
            </p:cNvGraphicFramePr>
            <p:nvPr/>
          </p:nvGraphicFramePr>
          <p:xfrm>
            <a:off x="1776" y="2496"/>
            <a:ext cx="78" cy="72"/>
          </p:xfrm>
          <a:graphic>
            <a:graphicData uri="http://schemas.openxmlformats.org/presentationml/2006/ole">
              <p:oleObj spid="_x0000_s121888" name="Bitmap Image" r:id="rId16" imgW="123842" imgH="114467" progId="Paint.Picture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1215</TotalTime>
  <Words>346</Words>
  <Application>Microsoft PowerPoint</Application>
  <PresentationFormat>On-screen Show (4:3)</PresentationFormat>
  <Paragraphs>136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</vt:lpstr>
      <vt:lpstr>Tahoma</vt:lpstr>
      <vt:lpstr>Wingdings</vt:lpstr>
      <vt:lpstr>Textile</vt:lpstr>
      <vt:lpstr>Times New Roman</vt:lpstr>
      <vt:lpstr>EuroRoman</vt:lpstr>
      <vt:lpstr>Arial</vt:lpstr>
      <vt:lpstr>Oriel</vt:lpstr>
      <vt:lpstr>Bitmap Image</vt:lpstr>
      <vt:lpstr>Understanding Reliability &amp; Validity  </vt:lpstr>
      <vt:lpstr>Slide 2</vt:lpstr>
      <vt:lpstr>Slide 3</vt:lpstr>
      <vt:lpstr>Slide 4</vt:lpstr>
      <vt:lpstr>Slide 5</vt:lpstr>
      <vt:lpstr>Slide 6</vt:lpstr>
      <vt:lpstr>Reliability and Validity</vt:lpstr>
      <vt:lpstr>Slide 8</vt:lpstr>
      <vt:lpstr>Slide 9</vt:lpstr>
      <vt:lpstr>Slide 10</vt:lpstr>
      <vt:lpstr>Reliability and Validity</vt:lpstr>
      <vt:lpstr>Slide 12</vt:lpstr>
      <vt:lpstr>Slide 13</vt:lpstr>
      <vt:lpstr>Slide 14</vt:lpstr>
      <vt:lpstr>Summary</vt:lpstr>
      <vt:lpstr>Slide 16</vt:lpstr>
      <vt:lpstr>Slide 17</vt:lpstr>
      <vt:lpstr>Slide 18</vt:lpstr>
      <vt:lpstr>Slide 19</vt:lpstr>
      <vt:lpstr>Reliability and Validity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Reliability and Validity</dc:title>
  <dc:creator>Eric Lim</dc:creator>
  <cp:keywords/>
  <cp:lastModifiedBy>Eric</cp:lastModifiedBy>
  <cp:revision>49</cp:revision>
  <cp:lastPrinted>2002-09-17T14:26:47Z</cp:lastPrinted>
  <dcterms:created xsi:type="dcterms:W3CDTF">2000-12-12T23:11:47Z</dcterms:created>
  <dcterms:modified xsi:type="dcterms:W3CDTF">2007-07-17T13:44:20Z</dcterms:modified>
</cp:coreProperties>
</file>