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EE5AB7-809B-4F9C-AAF4-0554F821DBE2}" type="datetimeFigureOut">
              <a:rPr lang="en-US" smtClean="0"/>
              <a:t>1/9/2008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6B1496-B411-46EC-BEB3-2313713833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br>
              <a:rPr lang="en-US" dirty="0" smtClean="0"/>
            </a:br>
            <a:r>
              <a:rPr lang="en-US" dirty="0" smtClean="0"/>
              <a:t>Tutorial 2 - b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Literature Review Article Search</a:t>
            </a:r>
          </a:p>
          <a:p>
            <a:r>
              <a:rPr lang="en-US" dirty="0" smtClean="0"/>
              <a:t>Actual Examples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Topic: Impact of Body Tattoo</a:t>
            </a:r>
          </a:p>
          <a:p>
            <a:r>
              <a:rPr lang="en-US" dirty="0" smtClean="0"/>
              <a:t>Search Engine: Google Scholar</a:t>
            </a:r>
          </a:p>
          <a:p>
            <a:r>
              <a:rPr lang="en-US" dirty="0" smtClean="0"/>
              <a:t>Keywords: IMPACT of BODY TATTOO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746760"/>
          </a:xfrm>
        </p:spPr>
        <p:txBody>
          <a:bodyPr/>
          <a:lstStyle/>
          <a:p>
            <a:r>
              <a:rPr lang="en-US" dirty="0" smtClean="0"/>
              <a:t>Using Google scholar</a:t>
            </a:r>
            <a:endParaRPr lang="en-US" dirty="0"/>
          </a:p>
        </p:txBody>
      </p:sp>
      <p:pic>
        <p:nvPicPr>
          <p:cNvPr id="4" name="Content Placeholder 3" descr="Google Scholar Search_Body Tatto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6800"/>
            <a:ext cx="8153400" cy="5562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Topic: Impact of Smoking – Student’s Perspective</a:t>
            </a:r>
          </a:p>
          <a:p>
            <a:r>
              <a:rPr lang="en-US" dirty="0" smtClean="0"/>
              <a:t>Search Engine: ERIC</a:t>
            </a:r>
          </a:p>
          <a:p>
            <a:r>
              <a:rPr lang="en-US" dirty="0" smtClean="0"/>
              <a:t>Keywords: SMOKING in STUDENTS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746760"/>
          </a:xfrm>
        </p:spPr>
        <p:txBody>
          <a:bodyPr/>
          <a:lstStyle/>
          <a:p>
            <a:r>
              <a:rPr lang="en-US" dirty="0" smtClean="0"/>
              <a:t>Using eric.ed.gov</a:t>
            </a:r>
            <a:endParaRPr lang="en-US" dirty="0"/>
          </a:p>
        </p:txBody>
      </p:sp>
      <p:pic>
        <p:nvPicPr>
          <p:cNvPr id="6" name="Content Placeholder 5" descr="ERIC Search_Smoking in Students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8153400" cy="5105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670560"/>
          </a:xfrm>
        </p:spPr>
        <p:txBody>
          <a:bodyPr/>
          <a:lstStyle/>
          <a:p>
            <a:r>
              <a:rPr lang="en-US" dirty="0" smtClean="0"/>
              <a:t>Using eric.ed.gov</a:t>
            </a:r>
            <a:endParaRPr lang="en-US" dirty="0"/>
          </a:p>
        </p:txBody>
      </p:sp>
      <p:pic>
        <p:nvPicPr>
          <p:cNvPr id="4" name="Content Placeholder 3" descr="ERIC Search_Smoking in Students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6800"/>
            <a:ext cx="8077200" cy="5257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55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Research Methods Tutorial 2 - b </vt:lpstr>
      <vt:lpstr>Example 1</vt:lpstr>
      <vt:lpstr>Using Google scholar</vt:lpstr>
      <vt:lpstr>Example 2</vt:lpstr>
      <vt:lpstr>Using eric.ed.gov</vt:lpstr>
      <vt:lpstr>Using eric.ed.gov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Tutorial </dc:title>
  <dc:creator>Eric</dc:creator>
  <cp:lastModifiedBy>Eric</cp:lastModifiedBy>
  <cp:revision>2</cp:revision>
  <dcterms:created xsi:type="dcterms:W3CDTF">2008-01-09T19:41:44Z</dcterms:created>
  <dcterms:modified xsi:type="dcterms:W3CDTF">2008-01-09T19:51:08Z</dcterms:modified>
</cp:coreProperties>
</file>