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E:\Video\StarBucks\Starbucks Forbidden City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6933"/>
  <ax:ocxPr ax:name="_cy" ax:value="12277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A7FDDC-575F-4871-BFDA-C3768F47DA25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766E20-7AFF-44AA-B8C4-17C238F67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 Topic </a:t>
            </a:r>
          </a:p>
          <a:p>
            <a:r>
              <a:rPr lang="en-US" dirty="0" smtClean="0"/>
              <a:t>Selection &amp; Refinement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Discuss &amp; Explore further … (substitutes)</a:t>
            </a:r>
            <a:endParaRPr lang="en-US" sz="3200" dirty="0"/>
          </a:p>
        </p:txBody>
      </p:sp>
      <p:pic>
        <p:nvPicPr>
          <p:cNvPr id="4" name="Content Placeholder 3" descr="Teh Tarik De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5892475" cy="472116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- Market Forces</a:t>
            </a:r>
            <a:endParaRPr lang="en-US" dirty="0"/>
          </a:p>
        </p:txBody>
      </p:sp>
    </p:spTree>
    <p:controls>
      <p:control spid="1026" name="WindowsMediaPlayer1" r:id="rId2" imgW="6095238" imgH="442021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- Market Forces</a:t>
            </a:r>
            <a:endParaRPr lang="en-US" dirty="0"/>
          </a:p>
        </p:txBody>
      </p:sp>
      <p:pic>
        <p:nvPicPr>
          <p:cNvPr id="4" name="Content Placeholder 3" descr="StarBucks at Forbidden City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057401"/>
            <a:ext cx="4149429" cy="395054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Content Placeholder 5" descr="StarBucks in Forbidden Ci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514600"/>
            <a:ext cx="4140200" cy="310515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are the course of actions that the management can undertake to make sure this product launch (</a:t>
            </a:r>
            <a:r>
              <a:rPr lang="en-US" dirty="0" err="1" smtClean="0">
                <a:solidFill>
                  <a:srgbClr val="FFFF00"/>
                </a:solidFill>
              </a:rPr>
              <a:t>Trung</a:t>
            </a:r>
            <a:r>
              <a:rPr lang="en-US" dirty="0" smtClean="0">
                <a:solidFill>
                  <a:srgbClr val="FFFF00"/>
                </a:solidFill>
              </a:rPr>
              <a:t> Nguyen) in Singapore is a success?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Investigative </a:t>
            </a:r>
            <a:r>
              <a:rPr lang="en-US" dirty="0" smtClean="0"/>
              <a:t>Questions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Taste &amp; Liking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vietnamese</a:t>
            </a:r>
            <a:r>
              <a:rPr lang="en-US" dirty="0" smtClean="0"/>
              <a:t> coffee suited for the local taste?</a:t>
            </a:r>
          </a:p>
          <a:p>
            <a:pPr lvl="1"/>
            <a:r>
              <a:rPr lang="en-US" dirty="0" smtClean="0"/>
              <a:t>What are the local taste for coffee?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Brand Awareness</a:t>
            </a:r>
          </a:p>
          <a:p>
            <a:pPr lvl="1"/>
            <a:r>
              <a:rPr lang="en-US" dirty="0" smtClean="0"/>
              <a:t>Are the public aware of the various coffee outlet brands?</a:t>
            </a:r>
          </a:p>
          <a:p>
            <a:pPr lvl="1"/>
            <a:r>
              <a:rPr lang="en-US" dirty="0" smtClean="0"/>
              <a:t>Do the public drink because of the brand/image?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Consumption Frequency</a:t>
            </a:r>
          </a:p>
          <a:p>
            <a:pPr lvl="1"/>
            <a:r>
              <a:rPr lang="en-US" dirty="0" smtClean="0"/>
              <a:t>How frequent do the public  drink coffee?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 general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Beverage</a:t>
            </a:r>
          </a:p>
          <a:p>
            <a:pPr lvl="1"/>
            <a:r>
              <a:rPr lang="en-US" dirty="0" smtClean="0"/>
              <a:t>Many types of beverages</a:t>
            </a:r>
          </a:p>
          <a:p>
            <a:pPr lvl="2"/>
            <a:r>
              <a:rPr lang="en-US" dirty="0" smtClean="0"/>
              <a:t>Coffee</a:t>
            </a:r>
          </a:p>
          <a:p>
            <a:pPr lvl="2"/>
            <a:r>
              <a:rPr lang="en-US" dirty="0" smtClean="0"/>
              <a:t>Tea</a:t>
            </a:r>
          </a:p>
          <a:p>
            <a:pPr lvl="2"/>
            <a:r>
              <a:rPr lang="en-US" dirty="0" smtClean="0"/>
              <a:t>Soya</a:t>
            </a:r>
          </a:p>
          <a:p>
            <a:pPr lvl="2"/>
            <a:r>
              <a:rPr lang="en-US" dirty="0" smtClean="0"/>
              <a:t>Bubble Tea</a:t>
            </a:r>
          </a:p>
          <a:p>
            <a:pPr lvl="1"/>
            <a:r>
              <a:rPr lang="en-US" dirty="0" smtClean="0"/>
              <a:t>Try to narrow 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Narrow down to Coffee Drinking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types of coffee too</a:t>
            </a:r>
          </a:p>
          <a:p>
            <a:r>
              <a:rPr lang="en-US" dirty="0" smtClean="0"/>
              <a:t>Lifestyle type (freshly brewed)</a:t>
            </a:r>
          </a:p>
          <a:p>
            <a:pPr lvl="1"/>
            <a:r>
              <a:rPr lang="en-US" dirty="0" smtClean="0"/>
              <a:t>Starbucks</a:t>
            </a:r>
          </a:p>
          <a:p>
            <a:pPr lvl="1"/>
            <a:r>
              <a:rPr lang="en-US" dirty="0" smtClean="0"/>
              <a:t>Coffee Bean</a:t>
            </a:r>
          </a:p>
          <a:p>
            <a:pPr lvl="1"/>
            <a:r>
              <a:rPr lang="en-US" dirty="0" smtClean="0"/>
              <a:t>Far Coast</a:t>
            </a:r>
          </a:p>
          <a:p>
            <a:pPr lvl="1"/>
            <a:r>
              <a:rPr lang="en-US" dirty="0" err="1" smtClean="0"/>
              <a:t>CoffeeXpress</a:t>
            </a:r>
            <a:endParaRPr lang="en-US" dirty="0" smtClean="0"/>
          </a:p>
          <a:p>
            <a:pPr lvl="1"/>
            <a:r>
              <a:rPr lang="en-US" dirty="0" smtClean="0"/>
              <a:t>TCC</a:t>
            </a:r>
          </a:p>
          <a:p>
            <a:pPr lvl="1"/>
            <a:r>
              <a:rPr lang="en-US" dirty="0" err="1" smtClean="0"/>
              <a:t>Spinelli</a:t>
            </a:r>
            <a:endParaRPr lang="en-US" dirty="0" smtClean="0"/>
          </a:p>
          <a:p>
            <a:r>
              <a:rPr lang="en-US" dirty="0" smtClean="0"/>
              <a:t>Local Style (coffee shop)</a:t>
            </a:r>
          </a:p>
          <a:p>
            <a:pPr lvl="1"/>
            <a:r>
              <a:rPr lang="en-US" dirty="0" smtClean="0"/>
              <a:t>Local Kopi</a:t>
            </a:r>
          </a:p>
          <a:p>
            <a:pPr lvl="1"/>
            <a:r>
              <a:rPr lang="en-US" dirty="0" err="1" smtClean="0"/>
              <a:t>Yakun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 Toast</a:t>
            </a:r>
          </a:p>
          <a:p>
            <a:pPr lvl="1"/>
            <a:r>
              <a:rPr lang="en-US" dirty="0" smtClean="0"/>
              <a:t>Toast Box</a:t>
            </a:r>
          </a:p>
          <a:p>
            <a:pPr lvl="1"/>
            <a:r>
              <a:rPr lang="en-US" dirty="0" err="1" smtClean="0"/>
              <a:t>Kiliney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Narrow further to Lifestyle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your team wanted to bring in </a:t>
            </a:r>
            <a:r>
              <a:rPr lang="en-US" dirty="0" err="1" smtClean="0"/>
              <a:t>Trung</a:t>
            </a:r>
            <a:r>
              <a:rPr lang="en-US" dirty="0" smtClean="0"/>
              <a:t> Nguyen coffee to Singapore </a:t>
            </a:r>
            <a:endParaRPr lang="en-US" dirty="0" smtClean="0"/>
          </a:p>
          <a:p>
            <a:pPr lvl="1"/>
            <a:r>
              <a:rPr lang="en-US" dirty="0" smtClean="0"/>
              <a:t>This is either Evaluation Research or Applied Research Type (depending how you address the research)</a:t>
            </a:r>
            <a:endParaRPr lang="en-US" dirty="0" smtClean="0"/>
          </a:p>
          <a:p>
            <a:r>
              <a:rPr lang="en-US" dirty="0" smtClean="0"/>
              <a:t>Apply either </a:t>
            </a:r>
          </a:p>
          <a:p>
            <a:pPr lvl="1"/>
            <a:r>
              <a:rPr lang="en-US" dirty="0" smtClean="0"/>
              <a:t>Questioning or </a:t>
            </a:r>
          </a:p>
          <a:p>
            <a:pPr lvl="1"/>
            <a:r>
              <a:rPr lang="en-US" dirty="0" smtClean="0"/>
              <a:t>Concept Mapping technique here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Trung</a:t>
            </a:r>
            <a:r>
              <a:rPr lang="en-US" dirty="0" smtClean="0"/>
              <a:t> Nguyen</a:t>
            </a:r>
            <a:endParaRPr lang="en-US" dirty="0"/>
          </a:p>
        </p:txBody>
      </p:sp>
      <p:pic>
        <p:nvPicPr>
          <p:cNvPr id="2050" name="Picture 2" descr="D:\My Documents\My Pictures\Trung Nguyen\Cafe-Trung-Nguyen_serv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752600"/>
            <a:ext cx="2381250" cy="2562225"/>
          </a:xfrm>
          <a:prstGeom prst="rect">
            <a:avLst/>
          </a:prstGeom>
          <a:noFill/>
        </p:spPr>
      </p:pic>
      <p:pic>
        <p:nvPicPr>
          <p:cNvPr id="2051" name="Picture 3" descr="D:\My Documents\My Pictures\Trung Nguyen\Cafe-Trung-Nguyen_serv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860800" cy="2895600"/>
          </a:xfrm>
          <a:prstGeom prst="rect">
            <a:avLst/>
          </a:prstGeom>
          <a:noFill/>
        </p:spPr>
      </p:pic>
      <p:pic>
        <p:nvPicPr>
          <p:cNvPr id="2052" name="Picture 4" descr="D:\My Documents\My Pictures\Trung Nguyen\Cafe-Trung-Nguyen_servin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6670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Questioning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Management Dilemma/Issue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Bring in </a:t>
            </a:r>
            <a:r>
              <a:rPr lang="en-US" dirty="0" err="1" smtClean="0">
                <a:solidFill>
                  <a:srgbClr val="FFFF00"/>
                </a:solidFill>
              </a:rPr>
              <a:t>Trung</a:t>
            </a:r>
            <a:r>
              <a:rPr lang="en-US" dirty="0" smtClean="0">
                <a:solidFill>
                  <a:srgbClr val="FFFF00"/>
                </a:solidFill>
              </a:rPr>
              <a:t> Nguyen coffee to Singapore</a:t>
            </a:r>
          </a:p>
          <a:p>
            <a:r>
              <a:rPr lang="en-US" dirty="0" smtClean="0"/>
              <a:t>Management Question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Can we successfully launch </a:t>
            </a:r>
            <a:r>
              <a:rPr lang="en-US" dirty="0" err="1" smtClean="0">
                <a:solidFill>
                  <a:srgbClr val="FFFF00"/>
                </a:solidFill>
              </a:rPr>
              <a:t>Trung</a:t>
            </a:r>
            <a:r>
              <a:rPr lang="en-US" dirty="0" smtClean="0">
                <a:solidFill>
                  <a:srgbClr val="FFFF00"/>
                </a:solidFill>
              </a:rPr>
              <a:t> Nguyen coffee to Singapore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dirty="0" smtClean="0"/>
              <a:t>Research Question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is the best way to launch this </a:t>
            </a:r>
            <a:r>
              <a:rPr lang="en-US" dirty="0" err="1" smtClean="0">
                <a:solidFill>
                  <a:srgbClr val="FFFF00"/>
                </a:solidFill>
              </a:rPr>
              <a:t>Trung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guyen coffee?</a:t>
            </a:r>
          </a:p>
          <a:p>
            <a:pPr lvl="2"/>
            <a:r>
              <a:rPr lang="en-US" dirty="0" smtClean="0"/>
              <a:t>Investigative Question &gt; </a:t>
            </a:r>
            <a:r>
              <a:rPr lang="en-US" dirty="0" smtClean="0">
                <a:solidFill>
                  <a:srgbClr val="FFFF00"/>
                </a:solidFill>
              </a:rPr>
              <a:t>who are here?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Will such coffee be accepted by the local society?</a:t>
            </a:r>
          </a:p>
          <a:p>
            <a:pPr lvl="2"/>
            <a:r>
              <a:rPr lang="en-US" dirty="0" smtClean="0"/>
              <a:t>Investigative Question &gt;  </a:t>
            </a:r>
            <a:r>
              <a:rPr lang="en-US" dirty="0" smtClean="0">
                <a:solidFill>
                  <a:srgbClr val="FFFF00"/>
                </a:solidFill>
              </a:rPr>
              <a:t>Is the taste ok? Brand?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536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Discuss &amp; Explore further … (players)</a:t>
            </a:r>
            <a:endParaRPr lang="en-US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3395115" cy="148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2162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00"/>
            <a:ext cx="1590675" cy="11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191000"/>
            <a:ext cx="148490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676400"/>
            <a:ext cx="32712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>
            <a:off x="4114800" y="2590800"/>
            <a:ext cx="762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Discuss &amp; Explore further … (new entry)</a:t>
            </a:r>
            <a:endParaRPr lang="en-US" sz="3200" b="1" dirty="0"/>
          </a:p>
        </p:txBody>
      </p:sp>
      <p:pic>
        <p:nvPicPr>
          <p:cNvPr id="4" name="Content Placeholder 3" descr="Far Coast_ch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4038600" cy="4339193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Content Placeholder 6" descr="Far Coa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05000"/>
            <a:ext cx="4191000" cy="41148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Discuss &amp; Explore further … (copy cats)</a:t>
            </a:r>
            <a:endParaRPr lang="en-US" sz="3200" b="1" dirty="0"/>
          </a:p>
        </p:txBody>
      </p:sp>
      <p:pic>
        <p:nvPicPr>
          <p:cNvPr id="4" name="Content Placeholder 3" descr="starbuc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598" y="1600200"/>
            <a:ext cx="6163266" cy="4876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300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Research Methods</vt:lpstr>
      <vt:lpstr>Start with a general topic</vt:lpstr>
      <vt:lpstr>Narrow down to Coffee Drinking</vt:lpstr>
      <vt:lpstr>Narrow further to Lifestyle Type</vt:lpstr>
      <vt:lpstr>Trung Nguyen</vt:lpstr>
      <vt:lpstr>Apply Questioning Technique</vt:lpstr>
      <vt:lpstr>Discuss &amp; Explore further … (players)</vt:lpstr>
      <vt:lpstr>Discuss &amp; Explore further … (new entry)</vt:lpstr>
      <vt:lpstr>Discuss &amp; Explore further … (copy cats)</vt:lpstr>
      <vt:lpstr>Discuss &amp; Explore further … (substitutes)</vt:lpstr>
      <vt:lpstr>Environment - Market Forces</vt:lpstr>
      <vt:lpstr>Environment - Market Forces</vt:lpstr>
      <vt:lpstr>Research Question</vt:lpstr>
      <vt:lpstr>Investigative Questions needed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Eric</dc:creator>
  <cp:lastModifiedBy>Eric</cp:lastModifiedBy>
  <cp:revision>16</cp:revision>
  <dcterms:created xsi:type="dcterms:W3CDTF">2007-12-31T18:47:47Z</dcterms:created>
  <dcterms:modified xsi:type="dcterms:W3CDTF">2008-10-08T04:35:08Z</dcterms:modified>
</cp:coreProperties>
</file>