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417B8-B084-480A-857C-366A9D3910CD}" type="datetimeFigureOut">
              <a:rPr lang="en-US" smtClean="0"/>
              <a:pPr/>
              <a:t>7/8/2008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87E9-2CB0-4F73-942E-E8C8AF865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3D8915-3BD3-4165-ACC0-81EEEC60CD0C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C286E-87F5-40FA-B55D-386EB604FF14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C6D6E-69C1-4191-858C-CCF9E3F79158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46FE8-00EB-445E-BD52-DF13BF188FBF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1CB18E-B95C-44A9-A0FF-86EB023A4503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1870C-8E6C-430B-8460-E1C2A7D64671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C227A9-B2FF-468B-AE59-AE1443533F75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A70776-3497-433A-A830-FAA6D93F0830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4D216-574A-4447-9820-5E34D915B83D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AC401-5B9D-450D-B366-DA9DD4B45871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3472-FACF-4C95-BA50-439791AEE59A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B01CFB-F56B-4157-8AC4-0CE14AAF006C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Different Perspective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7E4E34-7702-4CE4-B621-FF9E72420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Research Methods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 People Different Perspective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your team</a:t>
            </a:r>
          </a:p>
          <a:p>
            <a:r>
              <a:rPr lang="en-US" dirty="0" smtClean="0"/>
              <a:t>Different Team member will see your chosen topic from a different perspective</a:t>
            </a:r>
          </a:p>
          <a:p>
            <a:r>
              <a:rPr lang="en-US" dirty="0" smtClean="0"/>
              <a:t>Nothing wrong</a:t>
            </a:r>
          </a:p>
          <a:p>
            <a:r>
              <a:rPr lang="en-US" dirty="0" smtClean="0"/>
              <a:t>Just need to compromise and decide a common perspective that is agreed upon by </a:t>
            </a:r>
            <a:r>
              <a:rPr lang="en-US" smtClean="0"/>
              <a:t>all </a:t>
            </a:r>
            <a:r>
              <a:rPr lang="en-US" smtClean="0"/>
              <a:t>members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096000"/>
            <a:ext cx="2286000" cy="365125"/>
          </a:xfrm>
        </p:spPr>
        <p:txBody>
          <a:bodyPr/>
          <a:lstStyle/>
          <a:p>
            <a:fld id="{948CD98B-591F-41A3-B09D-B97FBD683903}" type="datetime5">
              <a:rPr lang="en-US" smtClean="0"/>
              <a:pPr/>
              <a:t>8-Jul-08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096000"/>
            <a:ext cx="3733800" cy="365125"/>
          </a:xfrm>
        </p:spPr>
        <p:txBody>
          <a:bodyPr/>
          <a:lstStyle/>
          <a:p>
            <a:r>
              <a:rPr lang="en-US" dirty="0" smtClean="0"/>
              <a:t>Research Methods - Different Perspective (Dr Eric Lim)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face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533400"/>
            <a:ext cx="5862144" cy="52578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D7BD-4B8B-4382-8442-64F8E7B2CB3E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sax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609600"/>
            <a:ext cx="3886200" cy="513712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92CB-FA04-47DC-8AA7-3EE36FBAC5D3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contra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533400"/>
            <a:ext cx="4978479" cy="52578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4BA2-8849-47D7-B9BF-992215B2ECB2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young-ol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533400"/>
            <a:ext cx="3725527" cy="52578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7B51-FCAA-46F4-A2C9-357CA540FFB8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6" name="Content Placeholder 5" descr="optical_illusion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838200"/>
            <a:ext cx="6197600" cy="46482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28DD-848D-4071-9D4B-ADA1F9D91BD2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optical_illusion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609600"/>
            <a:ext cx="5128419" cy="521389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2EC6-78ED-4198-BC69-D1EB1131F9EB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Tell me what you see …</a:t>
            </a:r>
            <a:endParaRPr lang="en-US" dirty="0"/>
          </a:p>
        </p:txBody>
      </p:sp>
      <p:pic>
        <p:nvPicPr>
          <p:cNvPr id="4" name="Content Placeholder 3" descr="coupl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533400"/>
            <a:ext cx="4638976" cy="5310407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D78B-8AFE-4083-8ECF-501FD09639FC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The answer for the previous</a:t>
            </a:r>
            <a:endParaRPr lang="en-US" dirty="0"/>
          </a:p>
        </p:txBody>
      </p:sp>
      <p:pic>
        <p:nvPicPr>
          <p:cNvPr id="4" name="Content Placeholder 3" descr="couple-an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533400"/>
            <a:ext cx="4368800" cy="524256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94E30-5BBB-472B-9433-AE14ABB9DF98}" type="datetime5">
              <a:rPr lang="en-US" smtClean="0"/>
              <a:pPr/>
              <a:t>8-Jul-08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4E34-7702-4CE4-B621-FF9E72420A7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Different Perspective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156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Research Methods</vt:lpstr>
      <vt:lpstr>Tell me what you see …</vt:lpstr>
      <vt:lpstr>Tell me what you see …</vt:lpstr>
      <vt:lpstr>Tell me what you see …</vt:lpstr>
      <vt:lpstr>Tell me what you see …</vt:lpstr>
      <vt:lpstr>Tell me what you see …</vt:lpstr>
      <vt:lpstr>Tell me what you see …</vt:lpstr>
      <vt:lpstr>Tell me what you see …</vt:lpstr>
      <vt:lpstr>The answer for the previous</vt:lpstr>
      <vt:lpstr>The Rationale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</dc:title>
  <dc:creator>Eric</dc:creator>
  <cp:lastModifiedBy>Eric</cp:lastModifiedBy>
  <cp:revision>7</cp:revision>
  <dcterms:created xsi:type="dcterms:W3CDTF">2007-12-31T17:40:22Z</dcterms:created>
  <dcterms:modified xsi:type="dcterms:W3CDTF">2008-07-08T06:45:04Z</dcterms:modified>
</cp:coreProperties>
</file>