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E:\Video\NintendoWII_trailer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84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955"/>
  <ax:ocxPr ax:name="_cy" ax:value="1354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755A4-3E8A-4F0D-9E23-EEBFB571F16B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44C30-EE1C-42CE-B6A0-18206C494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B5F-E67D-41C3-BA1C-689FE8C20845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BAD-7514-4F1D-BBF9-BAE16E489C65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EFE-EDE7-4819-89F1-9F744BDA4AF9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8131-F49B-48E4-BDB2-5F3AB89A0366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E68B-36FC-4E60-B25B-9A9C0825C9E2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06E-030D-423F-B550-6280E4EFCB05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F6C6-9DF1-4589-B33D-0A54FE2728F6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8821-97C1-46FE-8130-9699A4CF4E2C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7D9C-AFC8-4E72-9398-89D6F810EEB3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9B78-491A-4700-9FF4-58C1549DDC89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50C3-2D93-4D37-9BFF-436DE452B088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6B1C92-8AD0-40DF-8B2A-255AFB49FAD5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835525-C341-480A-BDD1-045429742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videos\Funny\Free%20Burger.wmv" TargetMode="Externa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videos\Funny\Consequence%20of%20Long%20Work%20Hours.MPG" TargetMode="Externa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G:\videos\Funny\KoreanClockLady.mp3" TargetMode="External"/><Relationship Id="rId1" Type="http://schemas.openxmlformats.org/officeDocument/2006/relationships/audio" Target="file:///G:\videos\Funny\italian.mp3" TargetMode="External"/><Relationship Id="rId6" Type="http://schemas.openxmlformats.org/officeDocument/2006/relationships/hyperlink" Target="file:///G:\videos\Funny\KoreanClockLady.mp3" TargetMode="External"/><Relationship Id="rId5" Type="http://schemas.openxmlformats.org/officeDocument/2006/relationships/hyperlink" Target="file:///G:\videos\Funny\italian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joost%20demo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Research Methods</a:t>
            </a:r>
            <a:br>
              <a:rPr lang="en-US" sz="4800" dirty="0" smtClean="0"/>
            </a:br>
            <a:r>
              <a:rPr lang="en-US" sz="4800" dirty="0" smtClean="0"/>
              <a:t>Tutorial 1 – Part B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4582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Research Topic</a:t>
            </a:r>
          </a:p>
          <a:p>
            <a:r>
              <a:rPr lang="en-US" sz="4000" dirty="0" smtClean="0"/>
              <a:t>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9885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Console Game causes Anti-Social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10</a:t>
            </a:fld>
            <a:endParaRPr lang="en-US"/>
          </a:p>
        </p:txBody>
      </p:sp>
    </p:spTree>
    <p:controls>
      <p:control spid="1029" name="WindowsMediaPlayer1" r:id="rId2" imgW="7542857" imgH="48774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BRANDS and its implications</a:t>
            </a:r>
            <a:endParaRPr lang="en-US" dirty="0"/>
          </a:p>
        </p:txBody>
      </p:sp>
      <p:pic>
        <p:nvPicPr>
          <p:cNvPr id="5" name="Content Placeholder 4" descr="cect p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6705600" cy="4956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smtClean="0"/>
              <a:t>Innovation </a:t>
            </a:r>
            <a:r>
              <a:rPr lang="en-US" dirty="0" smtClean="0"/>
              <a:t>on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Free Burg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295400" y="1447800"/>
            <a:ext cx="6206066" cy="465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working long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sequence of Long Work Hours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219200" y="1219200"/>
            <a:ext cx="6409267" cy="480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Miscommunication in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tali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2895600"/>
            <a:ext cx="1074738" cy="107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Italian English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343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Korean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Clock Store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oreanClockLad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324600" y="2895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2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TV VIEWING (Joost.com) – A PARADIGM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joost dem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246188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d Off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181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Food </a:t>
            </a:r>
            <a:r>
              <a:rPr lang="en-US" dirty="0" smtClean="0"/>
              <a:t>Culture – </a:t>
            </a:r>
            <a:br>
              <a:rPr lang="en-US" dirty="0" smtClean="0"/>
            </a:br>
            <a:r>
              <a:rPr lang="en-US" dirty="0" smtClean="0"/>
              <a:t>Foreign food acceptance in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of of Global War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5867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Global Warming and Society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Consequences of Smoking Ban</a:t>
            </a:r>
            <a:endParaRPr lang="en-US" sz="4800" dirty="0"/>
          </a:p>
        </p:txBody>
      </p:sp>
      <p:pic>
        <p:nvPicPr>
          <p:cNvPr id="3" name="Picture 2" descr="Smoking Ban in Sp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77200" cy="560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Customer Service</a:t>
            </a:r>
            <a:endParaRPr lang="en-US" sz="4800" dirty="0"/>
          </a:p>
        </p:txBody>
      </p:sp>
      <p:pic>
        <p:nvPicPr>
          <p:cNvPr id="6" name="Picture 5" descr="Customer servic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234560" cy="3164358"/>
          </a:xfrm>
          <a:prstGeom prst="rect">
            <a:avLst/>
          </a:prstGeom>
        </p:spPr>
      </p:pic>
      <p:pic>
        <p:nvPicPr>
          <p:cNvPr id="7" name="Picture 6" descr="Customer servic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00400"/>
            <a:ext cx="3048000" cy="3452828"/>
          </a:xfrm>
          <a:prstGeom prst="rect">
            <a:avLst/>
          </a:prstGeom>
        </p:spPr>
      </p:pic>
      <p:pic>
        <p:nvPicPr>
          <p:cNvPr id="8" name="Picture 7" descr="Customer servic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43000"/>
            <a:ext cx="3170329" cy="314655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Impact of Fast-food Culture</a:t>
            </a:r>
            <a:endParaRPr lang="en-US" sz="4800" dirty="0"/>
          </a:p>
        </p:txBody>
      </p:sp>
      <p:pic>
        <p:nvPicPr>
          <p:cNvPr id="3" name="Picture 2" descr="vending mach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505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Food and Nutrition</a:t>
            </a:r>
            <a:endParaRPr lang="en-US" sz="4800" dirty="0"/>
          </a:p>
        </p:txBody>
      </p:sp>
      <p:pic>
        <p:nvPicPr>
          <p:cNvPr id="3" name="Picture 2" descr="food and nutr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10600" cy="54338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41248"/>
          </a:xfrm>
        </p:spPr>
        <p:txBody>
          <a:bodyPr>
            <a:noAutofit/>
          </a:bodyPr>
          <a:lstStyle/>
          <a:p>
            <a:r>
              <a:rPr lang="en-US" sz="4800" dirty="0" smtClean="0"/>
              <a:t>Impact of Online Gaming</a:t>
            </a:r>
            <a:endParaRPr lang="en-US" sz="4800" dirty="0"/>
          </a:p>
        </p:txBody>
      </p:sp>
      <p:pic>
        <p:nvPicPr>
          <p:cNvPr id="3" name="Picture 2" descr="casino_roul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2971800" cy="2819400"/>
          </a:xfrm>
          <a:prstGeom prst="rect">
            <a:avLst/>
          </a:prstGeom>
        </p:spPr>
      </p:pic>
      <p:pic>
        <p:nvPicPr>
          <p:cNvPr id="5" name="Picture 4" descr="online-pdacas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0"/>
            <a:ext cx="3862329" cy="2729248"/>
          </a:xfrm>
          <a:prstGeom prst="rect">
            <a:avLst/>
          </a:prstGeom>
        </p:spPr>
      </p:pic>
      <p:pic>
        <p:nvPicPr>
          <p:cNvPr id="4" name="Picture 3" descr="Online Casi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143000"/>
            <a:ext cx="57912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9885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Console Game causes Anti-Social </a:t>
            </a:r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3" name="Picture 2" descr="antisocial_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5029200" cy="52970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525-C341-480A-BDD1-0454297422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85</Words>
  <Application>Microsoft Office PowerPoint</Application>
  <PresentationFormat>On-screen Show (4:3)</PresentationFormat>
  <Paragraphs>33</Paragraphs>
  <Slides>15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Research Methods Tutorial 1 – Part B</vt:lpstr>
      <vt:lpstr>Food Culture –  Foreign food acceptance in society</vt:lpstr>
      <vt:lpstr>Global Warming and Society</vt:lpstr>
      <vt:lpstr>Consequences of Smoking Ban</vt:lpstr>
      <vt:lpstr>Customer Service</vt:lpstr>
      <vt:lpstr>Impact of Fast-food Culture</vt:lpstr>
      <vt:lpstr>Food and Nutrition</vt:lpstr>
      <vt:lpstr>Impact of Online Gaming</vt:lpstr>
      <vt:lpstr>Console Game causes Anti-Social Behaviour</vt:lpstr>
      <vt:lpstr>Console Game causes Anti-Social Behaviour</vt:lpstr>
      <vt:lpstr>FAKE BRANDS and its implications</vt:lpstr>
      <vt:lpstr>Impact of Innovation on business</vt:lpstr>
      <vt:lpstr>Consequences of working long hours</vt:lpstr>
      <vt:lpstr>Miscommunication in business</vt:lpstr>
      <vt:lpstr>TV VIEWING (Joost.com) – A PARADIGM SHIFT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Topics</dc:title>
  <dc:creator>Eric</dc:creator>
  <cp:lastModifiedBy>Eric</cp:lastModifiedBy>
  <cp:revision>46</cp:revision>
  <dcterms:created xsi:type="dcterms:W3CDTF">2007-07-07T02:22:42Z</dcterms:created>
  <dcterms:modified xsi:type="dcterms:W3CDTF">2008-10-08T04:38:39Z</dcterms:modified>
</cp:coreProperties>
</file>