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2" r:id="rId6"/>
    <p:sldId id="259" r:id="rId7"/>
    <p:sldId id="266" r:id="rId8"/>
    <p:sldId id="261" r:id="rId9"/>
    <p:sldId id="270" r:id="rId10"/>
    <p:sldId id="275" r:id="rId11"/>
    <p:sldId id="267" r:id="rId12"/>
    <p:sldId id="268" r:id="rId13"/>
    <p:sldId id="274" r:id="rId14"/>
    <p:sldId id="271" r:id="rId15"/>
    <p:sldId id="272" r:id="rId16"/>
    <p:sldId id="276" r:id="rId17"/>
    <p:sldId id="260" r:id="rId18"/>
    <p:sldId id="263" r:id="rId19"/>
    <p:sldId id="264" r:id="rId20"/>
    <p:sldId id="269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3520BB-900D-4B4E-89CC-923C58AA7DB2}" type="datetimeFigureOut">
              <a:rPr lang="en-US" smtClean="0"/>
              <a:pPr/>
              <a:t>9/30/2008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DD9448E-04EF-4A6F-981C-539B0FB314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EASB\RM2090_Research%20Methods\Q208\Jessica%20Team\BrainStorming.M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EASB\RM2090_Research%20Methods\Q1_08\Students%20Assignment\Gobi\video\cut\VFC20080322_002.AVI" TargetMode="External"/><Relationship Id="rId1" Type="http://schemas.openxmlformats.org/officeDocument/2006/relationships/video" Target="file:///D:\EASB\RM2090_Research%20Methods\Q1_08\Students%20Assignment\Gobi\video\cut\VFC20080322_001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ASB\RM2090_Research%20Methods\Q1_08\Students%20Assignment\Gobi\video\cut\VFC20080322_003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ASB\RM2090_Research%20Methods\Q208\Jessica%20Team\Survey%20in%20Action_Jessica.M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EASB\RM2090_Research%20Methods\Q208\Jessica%20Team\Data%20Entry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ASB\RM2090_Research%20Methods\Q208\Jessica%20Team\MOV002.MO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ASB\RM2090_Research%20Methods\Q3_07\Students%20Assignment\ADHT1_Mulyono\ADHT1_Mulyono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2_Assignment/1_RM2090Assignment%20Structure_Q108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../../Research%20Articles/Food_Restaurants/Tipping%20in%20restaurants.pdf" TargetMode="External"/><Relationship Id="rId2" Type="http://schemas.openxmlformats.org/officeDocument/2006/relationships/hyperlink" Target="../../Research%20Articles/Food_Restaurants/Tipping%20in%20restaurant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../Q208/Vicky%20Team/Viky/PPT%20for%20RM.pptm" TargetMode="External"/><Relationship Id="rId2" Type="http://schemas.openxmlformats.org/officeDocument/2006/relationships/hyperlink" Target="../../Q208/Jessica%20Team/Jessica's%20Grp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Research Methods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Requirements &amp; Expectation – Q408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pic>
        <p:nvPicPr>
          <p:cNvPr id="4" name="BrainStorming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295400"/>
            <a:ext cx="67056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Fieldwork Action</a:t>
            </a:r>
            <a:endParaRPr lang="en-US" dirty="0"/>
          </a:p>
        </p:txBody>
      </p:sp>
      <p:pic>
        <p:nvPicPr>
          <p:cNvPr id="7" name="VFC20080322_00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3534" y="2362200"/>
            <a:ext cx="3860800" cy="2895600"/>
          </a:xfrm>
          <a:prstGeom prst="rect">
            <a:avLst/>
          </a:prstGeom>
        </p:spPr>
      </p:pic>
      <p:pic>
        <p:nvPicPr>
          <p:cNvPr id="9" name="VFC20080322_00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00600" y="23622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Fieldwork Action</a:t>
            </a:r>
            <a:endParaRPr lang="en-US" dirty="0"/>
          </a:p>
        </p:txBody>
      </p:sp>
      <p:pic>
        <p:nvPicPr>
          <p:cNvPr id="5" name="VFC20080322_003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17843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Fieldwork Action</a:t>
            </a:r>
            <a:endParaRPr lang="en-US" dirty="0"/>
          </a:p>
        </p:txBody>
      </p:sp>
      <p:pic>
        <p:nvPicPr>
          <p:cNvPr id="6" name="Survey in Action_Jessica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7067" y="1600200"/>
            <a:ext cx="6341533" cy="475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Fieldwork Action</a:t>
            </a:r>
            <a:endParaRPr lang="en-US" dirty="0"/>
          </a:p>
        </p:txBody>
      </p:sp>
      <p:pic>
        <p:nvPicPr>
          <p:cNvPr id="3" name="Picture 2" descr="DSC00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65532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SPSS </a:t>
            </a:r>
            <a:r>
              <a:rPr lang="en-US" dirty="0" smtClean="0"/>
              <a:t>D</a:t>
            </a:r>
            <a:r>
              <a:rPr lang="en-US" dirty="0" smtClean="0"/>
              <a:t>ata Entry</a:t>
            </a:r>
            <a:endParaRPr lang="en-US" dirty="0"/>
          </a:p>
        </p:txBody>
      </p:sp>
      <p:pic>
        <p:nvPicPr>
          <p:cNvPr id="4" name="Picture 3" descr="DSC00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9060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en-US" dirty="0" smtClean="0"/>
              <a:t>SPSS </a:t>
            </a:r>
            <a:r>
              <a:rPr lang="en-US" dirty="0" smtClean="0"/>
              <a:t>D</a:t>
            </a:r>
            <a:r>
              <a:rPr lang="en-US" dirty="0" smtClean="0"/>
              <a:t>ata Entry</a:t>
            </a:r>
            <a:endParaRPr lang="en-US" dirty="0"/>
          </a:p>
        </p:txBody>
      </p:sp>
      <p:pic>
        <p:nvPicPr>
          <p:cNvPr id="5" name="Data Entry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0" y="1066800"/>
            <a:ext cx="7112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914400"/>
          </a:xfrm>
        </p:spPr>
        <p:txBody>
          <a:bodyPr/>
          <a:lstStyle/>
          <a:p>
            <a:r>
              <a:rPr lang="en-US" dirty="0" smtClean="0"/>
              <a:t>Past Student Presentation – Assignment 4</a:t>
            </a:r>
            <a:endParaRPr lang="en-US" dirty="0"/>
          </a:p>
        </p:txBody>
      </p:sp>
      <p:pic>
        <p:nvPicPr>
          <p:cNvPr id="5" name="MOV002.MOD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1524000"/>
            <a:ext cx="7696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914400"/>
          </a:xfrm>
        </p:spPr>
        <p:txBody>
          <a:bodyPr/>
          <a:lstStyle/>
          <a:p>
            <a:r>
              <a:rPr lang="en-US" dirty="0" smtClean="0"/>
              <a:t>Past Student Presentation – Assignment 4</a:t>
            </a:r>
            <a:endParaRPr lang="en-US" dirty="0"/>
          </a:p>
        </p:txBody>
      </p:sp>
      <p:pic>
        <p:nvPicPr>
          <p:cNvPr id="5" name="ADHT1_Mulyon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8800" y="18415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Tutor:	Dr Eric Lim</a:t>
            </a:r>
          </a:p>
          <a:p>
            <a:r>
              <a:rPr lang="en-US" dirty="0" smtClean="0"/>
              <a:t>Email:  	eric_lim@easb.edu.sg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914400"/>
          </a:xfrm>
        </p:spPr>
        <p:txBody>
          <a:bodyPr/>
          <a:lstStyle/>
          <a:p>
            <a:r>
              <a:rPr lang="en-US" dirty="0" smtClean="0"/>
              <a:t>Lets get to know each other..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 us your name</a:t>
            </a:r>
          </a:p>
          <a:p>
            <a:r>
              <a:rPr lang="en-US" dirty="0" smtClean="0"/>
              <a:t>Where do you come from?</a:t>
            </a:r>
          </a:p>
          <a:p>
            <a:pPr lvl="1"/>
            <a:r>
              <a:rPr lang="en-US" dirty="0" smtClean="0"/>
              <a:t>Country and Province</a:t>
            </a:r>
          </a:p>
          <a:p>
            <a:r>
              <a:rPr lang="en-US" dirty="0" smtClean="0"/>
              <a:t>What program you are in (ADHT, ADIHM,ADBM)?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 for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8001000" cy="4572000"/>
          </a:xfrm>
        </p:spPr>
        <p:txBody>
          <a:bodyPr/>
          <a:lstStyle/>
          <a:p>
            <a:r>
              <a:rPr lang="en-US" dirty="0" smtClean="0"/>
              <a:t>Form your team </a:t>
            </a:r>
          </a:p>
          <a:p>
            <a:pPr lvl="1"/>
            <a:r>
              <a:rPr lang="en-US" dirty="0" smtClean="0"/>
              <a:t>Provide me with name-list and team leader</a:t>
            </a:r>
          </a:p>
          <a:p>
            <a:r>
              <a:rPr lang="en-US" dirty="0" smtClean="0"/>
              <a:t>Get together and discuss on Research Topic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5 assignments to be done in teams</a:t>
            </a:r>
          </a:p>
          <a:p>
            <a:r>
              <a:rPr lang="en-US" dirty="0" smtClean="0"/>
              <a:t>No Exam</a:t>
            </a:r>
          </a:p>
          <a:p>
            <a:pPr lvl="1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362200"/>
          <a:ext cx="80772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1346200"/>
                <a:gridCol w="2692400"/>
              </a:tblGrid>
              <a:tr h="917762">
                <a:tc>
                  <a:txBody>
                    <a:bodyPr/>
                    <a:lstStyle/>
                    <a:p>
                      <a:r>
                        <a:rPr lang="en-US" dirty="0" smtClean="0"/>
                        <a:t>Assignment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Submission Date (End of Week):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Weight: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</a:tr>
              <a:tr h="53171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page</a:t>
                      </a:r>
                      <a:endParaRPr lang="en-US" dirty="0"/>
                    </a:p>
                  </a:txBody>
                  <a:tcPr/>
                </a:tc>
              </a:tr>
              <a:tr h="531719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page</a:t>
                      </a:r>
                      <a:endParaRPr lang="en-US" dirty="0"/>
                    </a:p>
                  </a:txBody>
                  <a:tcPr/>
                </a:tc>
              </a:tr>
              <a:tr h="531719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 words (± 10 %)</a:t>
                      </a:r>
                      <a:endParaRPr lang="en-US" dirty="0"/>
                    </a:p>
                  </a:txBody>
                  <a:tcPr/>
                </a:tc>
              </a:tr>
              <a:tr h="91776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slides (max) &amp; 20 minutes (max)</a:t>
                      </a:r>
                      <a:endParaRPr lang="en-US" dirty="0"/>
                    </a:p>
                  </a:txBody>
                  <a:tcPr/>
                </a:tc>
              </a:tr>
              <a:tr h="531719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 words (± 10 %)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..\..\Assignment\RM2090Assignment </a:t>
            </a:r>
            <a:r>
              <a:rPr lang="en-US" dirty="0" smtClean="0">
                <a:hlinkClick r:id="rId2" action="ppaction://hlinkfile"/>
              </a:rPr>
              <a:t>Structure_Q408.pdf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Example of Literature Article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133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Research Topic: Impact of Tipping in Restaurant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3048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hlinkClick r:id="rId2" action="ppaction://hlinkfile"/>
              </a:rPr>
              <a:t>Article: Tipping in Restau</a:t>
            </a:r>
            <a:r>
              <a:rPr lang="en-US" sz="2800" b="1" dirty="0" smtClean="0">
                <a:hlinkClick r:id="rId3" action="ppaction://hlinkfile"/>
              </a:rPr>
              <a:t>rants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4419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 good literature review article can serves as a guide to your Research Design &amp; Implementation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&amp;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Form into teams</a:t>
            </a:r>
          </a:p>
          <a:p>
            <a:pPr lvl="1"/>
            <a:r>
              <a:rPr lang="en-US" dirty="0" smtClean="0"/>
              <a:t>Maximum 6 students</a:t>
            </a:r>
          </a:p>
          <a:p>
            <a:r>
              <a:rPr lang="en-US" dirty="0" smtClean="0"/>
              <a:t>Decide a Research Topic</a:t>
            </a:r>
          </a:p>
          <a:p>
            <a:r>
              <a:rPr lang="en-US" dirty="0" smtClean="0"/>
              <a:t>Design your Research</a:t>
            </a:r>
          </a:p>
          <a:p>
            <a:r>
              <a:rPr lang="en-US" dirty="0" smtClean="0"/>
              <a:t>Perform Fieldwork research (Data Collection)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your collected data</a:t>
            </a:r>
          </a:p>
          <a:p>
            <a:pPr lvl="1"/>
            <a:r>
              <a:rPr lang="en-US" dirty="0" smtClean="0"/>
              <a:t>3 SPSS lab sessions</a:t>
            </a:r>
          </a:p>
          <a:p>
            <a:r>
              <a:rPr lang="en-US" dirty="0" smtClean="0"/>
              <a:t>Present your findings</a:t>
            </a:r>
          </a:p>
          <a:p>
            <a:pPr lvl="1"/>
            <a:r>
              <a:rPr lang="en-US" dirty="0" smtClean="0"/>
              <a:t>Your presentation will be recorded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 &amp; Expectation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Actions to be captured ;</a:t>
            </a:r>
          </a:p>
          <a:p>
            <a:pPr lvl="1"/>
            <a:r>
              <a:rPr lang="en-US" dirty="0" smtClean="0"/>
              <a:t>Research Topic Exploration</a:t>
            </a:r>
          </a:p>
          <a:p>
            <a:pPr lvl="2"/>
            <a:r>
              <a:rPr lang="en-US" dirty="0" smtClean="0"/>
              <a:t>Concept Mapping (using </a:t>
            </a:r>
            <a:r>
              <a:rPr lang="en-US" dirty="0" err="1" smtClean="0"/>
              <a:t>FreeMind</a:t>
            </a:r>
            <a:r>
              <a:rPr lang="en-US" dirty="0" smtClean="0"/>
              <a:t> software)</a:t>
            </a:r>
          </a:p>
          <a:p>
            <a:pPr lvl="2"/>
            <a:r>
              <a:rPr lang="en-US" dirty="0" smtClean="0"/>
              <a:t>Questioning Technique</a:t>
            </a:r>
          </a:p>
          <a:p>
            <a:pPr lvl="1"/>
            <a:r>
              <a:rPr lang="en-US" dirty="0" smtClean="0"/>
              <a:t>Data Analysis (using SPSS software)</a:t>
            </a:r>
          </a:p>
          <a:p>
            <a:pPr lvl="2"/>
            <a:r>
              <a:rPr lang="en-US" dirty="0" smtClean="0"/>
              <a:t>SPSS Data Entry</a:t>
            </a:r>
          </a:p>
          <a:p>
            <a:pPr lvl="2"/>
            <a:r>
              <a:rPr lang="en-US" dirty="0" smtClean="0"/>
              <a:t>SPSS Lab Sessions</a:t>
            </a:r>
          </a:p>
          <a:p>
            <a:pPr lvl="1"/>
            <a:r>
              <a:rPr lang="en-US" dirty="0" smtClean="0"/>
              <a:t>Fieldwork</a:t>
            </a:r>
          </a:p>
          <a:p>
            <a:pPr lvl="2"/>
            <a:r>
              <a:rPr lang="en-US" dirty="0" smtClean="0"/>
              <a:t>Data Collection – Interview or Survey</a:t>
            </a:r>
          </a:p>
          <a:p>
            <a:pPr lvl="2"/>
            <a:r>
              <a:rPr lang="en-US" dirty="0" smtClean="0"/>
              <a:t>Evidence  (images and video-clips)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 smtClean="0"/>
              <a:t>Past Student 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2" action="ppaction://hlinkpres?slideindex=1&amp;slidetitle="/>
              </a:rPr>
              <a:t>Assignment 4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hlinkClick r:id="rId3" action="ppaction://hlinkpres?slideindex=1&amp;slidetitle="/>
              </a:rPr>
              <a:t>Assignment 4 – Set 2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r>
              <a:rPr lang="en-US" dirty="0" smtClean="0"/>
              <a:t>Brainstorming</a:t>
            </a:r>
            <a:endParaRPr lang="en-US" dirty="0"/>
          </a:p>
        </p:txBody>
      </p:sp>
      <p:pic>
        <p:nvPicPr>
          <p:cNvPr id="3" name="Picture 2" descr="Jessica Te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</TotalTime>
  <Words>294</Words>
  <Application>Microsoft Office PowerPoint</Application>
  <PresentationFormat>On-screen Show (4:3)</PresentationFormat>
  <Paragraphs>82</Paragraphs>
  <Slides>21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Research Methods</vt:lpstr>
      <vt:lpstr>Research Methods</vt:lpstr>
      <vt:lpstr>Assessment</vt:lpstr>
      <vt:lpstr>Assessment Structure</vt:lpstr>
      <vt:lpstr>Example of Literature Article</vt:lpstr>
      <vt:lpstr>Requirement &amp; Expectation</vt:lpstr>
      <vt:lpstr>Requirement &amp; Expectation</vt:lpstr>
      <vt:lpstr>Past Student Work</vt:lpstr>
      <vt:lpstr>Brainstorming</vt:lpstr>
      <vt:lpstr>Brainstorming</vt:lpstr>
      <vt:lpstr>Fieldwork Action</vt:lpstr>
      <vt:lpstr>Fieldwork Action</vt:lpstr>
      <vt:lpstr>Fieldwork Action</vt:lpstr>
      <vt:lpstr>Fieldwork Action</vt:lpstr>
      <vt:lpstr>SPSS Data Entry</vt:lpstr>
      <vt:lpstr>SPSS Data Entry</vt:lpstr>
      <vt:lpstr>Past Student Presentation – Assignment 4</vt:lpstr>
      <vt:lpstr>Past Student Presentation – Assignment 4</vt:lpstr>
      <vt:lpstr>Questions?</vt:lpstr>
      <vt:lpstr>Lets get to know each other..</vt:lpstr>
      <vt:lpstr>Your Task for this week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Eric</dc:creator>
  <cp:lastModifiedBy>Eric</cp:lastModifiedBy>
  <cp:revision>22</cp:revision>
  <dcterms:created xsi:type="dcterms:W3CDTF">2007-12-21T17:34:27Z</dcterms:created>
  <dcterms:modified xsi:type="dcterms:W3CDTF">2008-09-30T01:20:16Z</dcterms:modified>
</cp:coreProperties>
</file>