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4" r:id="rId2"/>
    <p:sldId id="279" r:id="rId3"/>
    <p:sldId id="256" r:id="rId4"/>
    <p:sldId id="262" r:id="rId5"/>
    <p:sldId id="286" r:id="rId6"/>
    <p:sldId id="258" r:id="rId7"/>
    <p:sldId id="274" r:id="rId8"/>
    <p:sldId id="276" r:id="rId9"/>
    <p:sldId id="257" r:id="rId10"/>
    <p:sldId id="278" r:id="rId11"/>
    <p:sldId id="275" r:id="rId12"/>
    <p:sldId id="28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3" y="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3D2B3-5F0A-4C88-85E7-F901636520F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0677B-0F6B-4F5F-84A1-ED08A9CDD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94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100D-F310-49AD-8418-6712FD0236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9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4100D-F310-49AD-8418-6712FD0236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02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33C17-EB00-5F2F-57E0-96B946D55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00088-D503-CE4C-DAE0-07CAB05A29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4BF45-C4A5-C44A-5C7C-06F9B5A1F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92E3-9AEA-49CA-9F0E-FCB3A138920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A43EF-6C7C-9A91-FB81-E86A3F861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7A7C9-49B0-98A6-2B2A-21D0F38F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4F78-4B2C-4AAF-A2F8-6AB91FD18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36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F91D7-74BB-105D-7ADB-E76BCC088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0C786-83D6-B4DD-0103-65A982672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2D534-5619-DD47-461F-6D942C3E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92E3-9AEA-49CA-9F0E-FCB3A138920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027E2-0F2F-0C15-DD62-E1405CD5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9E064-3AA6-0987-AD81-3579AACD4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4F78-4B2C-4AAF-A2F8-6AB91FD18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97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BA9770-DCE2-0543-65CF-CAC7A43C99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70F24D-31F0-043C-04B9-1CFD233D8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5C0D9-35F2-6061-954B-FF701D6A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92E3-9AEA-49CA-9F0E-FCB3A138920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AC64-4750-0160-51EE-6DFA67906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F6122-A06F-CE06-2D9C-07452644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4F78-4B2C-4AAF-A2F8-6AB91FD18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50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4B99-521E-9FCC-0C9A-698139AF2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ED49B-4762-1A88-391A-9447ED50B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00CEC-E46D-6128-5CB1-09C594EE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92E3-9AEA-49CA-9F0E-FCB3A138920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344F-4D85-D52F-CEDD-442FF201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CAF1C-B347-92BA-75CD-498EF4B1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4F78-4B2C-4AAF-A2F8-6AB91FD18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1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3D34D-9EA4-0AB4-1519-29D2DE18A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67343-CCEA-ADCE-7E1F-A6F0A8F0F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8177B-C672-4267-31E6-E25C71301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92E3-9AEA-49CA-9F0E-FCB3A138920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1563E-9470-23A9-27F3-097F5AAAD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082A7-581A-7DBB-FEEC-BA572E1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4F78-4B2C-4AAF-A2F8-6AB91FD18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77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CCAC-B4DD-8275-C24A-B4F46736F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4DECC-3C7A-DB78-08ED-DB8BC0AB3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18B5C4-318D-F3E5-0DAA-0C3596DB2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24DCD2-EF40-D8F0-08AC-F1371521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92E3-9AEA-49CA-9F0E-FCB3A138920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A8A14-EE26-3340-E54F-BC29F34E4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92614-FC40-5589-B240-A2F6231D4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4F78-4B2C-4AAF-A2F8-6AB91FD18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88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01C0B-0AE1-740B-E30A-EE8E7D787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F3D3D-0C44-9070-BEA9-312C90B35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5C0A44-6EA5-5A4C-B95D-E87DE16E0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07BA3-45A8-461B-229B-CFE0E248D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834108-D519-AE34-6F82-EE66795A3D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00BEE3-A14D-23ED-D579-3B231222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92E3-9AEA-49CA-9F0E-FCB3A138920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022E55-56D5-E585-67E0-0E0333A5E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58E433-95A2-418D-6C14-F4E3C309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4F78-4B2C-4AAF-A2F8-6AB91FD18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9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610B9-4B06-7FC0-6E39-D501DA610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A2B032-1AF0-4B7D-BB01-4AFE82A6C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92E3-9AEA-49CA-9F0E-FCB3A138920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2CA27-9C47-A622-C4DF-FD3ED78CA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556ED-7BCD-EE47-8718-37C35FBEC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4F78-4B2C-4AAF-A2F8-6AB91FD18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41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8DE066-ECDD-BC61-89B9-EEB75ECEB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92E3-9AEA-49CA-9F0E-FCB3A138920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5ACB57-C42B-6220-D876-80B1FEF2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C3B8C-3BF1-78E6-2BA2-E02B5416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4F78-4B2C-4AAF-A2F8-6AB91FD18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F9126-6353-3200-6D78-7B82BE04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B262D-0125-A31B-BC2F-84F7EDAA4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B57C2-50DB-7940-BD6E-7F432E8A6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753FE-8D86-DBB2-707F-10B19486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92E3-9AEA-49CA-9F0E-FCB3A138920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6734A-6A05-A23E-56BD-9C10B4128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F307E0-42E0-22E3-9885-135C275F9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4F78-4B2C-4AAF-A2F8-6AB91FD18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2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6E3E-640F-765D-B15D-786CB21F0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B848E8-7B2D-B952-20CE-527ABA3EB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6420F-69B8-25AC-5980-AB103E5A8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8C63B-98F0-88D7-DD37-B46E4C376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92E3-9AEA-49CA-9F0E-FCB3A138920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95EFD8-B2D6-69DF-9D23-E64010E2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C6A3E-2D82-99CB-1284-E5A4E02F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4F78-4B2C-4AAF-A2F8-6AB91FD18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4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0FD769-4064-E7E7-1E53-101BB1B1A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38046-87C6-6072-14A5-04837834A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5BB00-C854-CE57-6795-3B71BA1EC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B92E3-9AEA-49CA-9F0E-FCB3A138920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34010-383E-4C7F-71DE-91270CB7F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B8E28-C22D-375C-73C3-604386360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44F78-4B2C-4AAF-A2F8-6AB91FD18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4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brick ledge&#10;&#10;Description automatically generated">
            <a:extLst>
              <a:ext uri="{FF2B5EF4-FFF2-40B4-BE49-F238E27FC236}">
                <a16:creationId xmlns:a16="http://schemas.microsoft.com/office/drawing/2014/main" id="{3917FD4D-09F4-95CB-6DE2-BC3E90ACB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C0F902-3A54-CF1F-38F8-3BF1702F146B}"/>
              </a:ext>
            </a:extLst>
          </p:cNvPr>
          <p:cNvSpPr txBox="1"/>
          <p:nvPr/>
        </p:nvSpPr>
        <p:spPr>
          <a:xfrm>
            <a:off x="571500" y="463924"/>
            <a:ext cx="4336676" cy="3422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988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78E95D-9F5B-7E09-D8D4-4A218249F3D7}"/>
              </a:ext>
            </a:extLst>
          </p:cNvPr>
          <p:cNvSpPr txBox="1"/>
          <p:nvPr/>
        </p:nvSpPr>
        <p:spPr>
          <a:xfrm>
            <a:off x="640080" y="5576887"/>
            <a:ext cx="10911840" cy="64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Or naked and give you clothing?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7E9D0C-2185-D90B-F969-42922D380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0" b="37384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522756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0D3DC-D135-F49B-7E37-95E756992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r="9592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50" name="Group 40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1" name="Group 42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52" name="Group 43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44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82EEBF0-36EE-28BD-A959-4F3409901D03}"/>
              </a:ext>
            </a:extLst>
          </p:cNvPr>
          <p:cNvSpPr txBox="1"/>
          <p:nvPr/>
        </p:nvSpPr>
        <p:spPr>
          <a:xfrm>
            <a:off x="218983" y="1444995"/>
            <a:ext cx="40293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did we </a:t>
            </a:r>
          </a:p>
          <a:p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ever see you sick or </a:t>
            </a:r>
          </a:p>
          <a:p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in prison </a:t>
            </a:r>
          </a:p>
          <a:p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visit you?</a:t>
            </a:r>
          </a:p>
        </p:txBody>
      </p:sp>
    </p:spTree>
    <p:extLst>
      <p:ext uri="{BB962C8B-B14F-4D97-AF65-F5344CB8AC3E}">
        <p14:creationId xmlns:p14="http://schemas.microsoft.com/office/powerpoint/2010/main" val="2196274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a beard and a white beard&#10;&#10;Description automatically generated">
            <a:extLst>
              <a:ext uri="{FF2B5EF4-FFF2-40B4-BE49-F238E27FC236}">
                <a16:creationId xmlns:a16="http://schemas.microsoft.com/office/drawing/2014/main" id="{F750B36E-12F9-5F08-DEC2-DC3278BBB7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1" name="Rectangle 38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29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F8AF4-3108-C48F-7B09-67419395A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276" y="3404352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“You must not mistreat or </a:t>
            </a:r>
            <a:b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oppress foreigners in any way. </a:t>
            </a:r>
            <a:b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Remember, you yourselves </a:t>
            </a:r>
            <a:b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were once foreigners in the land of Egypt.”</a:t>
            </a:r>
            <a:b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0B623-C382-00BC-F90C-51B2AC1C4659}"/>
              </a:ext>
            </a:extLst>
          </p:cNvPr>
          <p:cNvSpPr txBox="1"/>
          <p:nvPr/>
        </p:nvSpPr>
        <p:spPr>
          <a:xfrm>
            <a:off x="6210300" y="4437528"/>
            <a:ext cx="4094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Exodus 22:21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91238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brick ledge&#10;&#10;Description automatically generated">
            <a:extLst>
              <a:ext uri="{FF2B5EF4-FFF2-40B4-BE49-F238E27FC236}">
                <a16:creationId xmlns:a16="http://schemas.microsoft.com/office/drawing/2014/main" id="{3917FD4D-09F4-95CB-6DE2-BC3E90ACB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2" r="21539"/>
          <a:stretch/>
        </p:blipFill>
        <p:spPr bwMode="auto">
          <a:xfrm>
            <a:off x="3882571" y="-2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3A755D7-87F9-CE4B-3565-679E45DEFAC8}"/>
              </a:ext>
            </a:extLst>
          </p:cNvPr>
          <p:cNvSpPr txBox="1"/>
          <p:nvPr/>
        </p:nvSpPr>
        <p:spPr>
          <a:xfrm>
            <a:off x="297542" y="970877"/>
            <a:ext cx="3440332" cy="3227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15938" algn="l"/>
              </a:tabLst>
            </a:pP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Hospitality =         	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Philoxenia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15938" algn="l"/>
              </a:tabLst>
            </a:pP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15938" algn="l"/>
              </a:tabLst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Philo =</a:t>
            </a:r>
          </a:p>
          <a:p>
            <a:pPr>
              <a:lnSpc>
                <a:spcPct val="107000"/>
              </a:lnSpc>
              <a:tabLst>
                <a:tab pos="515938" algn="l"/>
              </a:tabLst>
            </a:pP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love</a:t>
            </a:r>
            <a:endParaRPr lang="en-US" sz="24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15938" algn="l"/>
              </a:tabLst>
            </a:pP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15938" algn="l"/>
              </a:tabLst>
            </a:pP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Xenia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  <a:p>
            <a:pPr>
              <a:lnSpc>
                <a:spcPct val="107000"/>
              </a:lnSpc>
              <a:tabLst>
                <a:tab pos="515938" algn="l"/>
              </a:tabLst>
            </a:pP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the other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D26F8A-4ABF-2674-BB90-96F9D8B7CF15}"/>
              </a:ext>
            </a:extLst>
          </p:cNvPr>
          <p:cNvSpPr txBox="1"/>
          <p:nvPr/>
        </p:nvSpPr>
        <p:spPr>
          <a:xfrm>
            <a:off x="132634" y="5265931"/>
            <a:ext cx="422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“Friend to the Stranger”</a:t>
            </a:r>
          </a:p>
        </p:txBody>
      </p:sp>
    </p:spTree>
    <p:extLst>
      <p:ext uri="{BB962C8B-B14F-4D97-AF65-F5344CB8AC3E}">
        <p14:creationId xmlns:p14="http://schemas.microsoft.com/office/powerpoint/2010/main" val="3955969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book with a bookmark&#10;&#10;Description automatically generated">
            <a:extLst>
              <a:ext uri="{FF2B5EF4-FFF2-40B4-BE49-F238E27FC236}">
                <a16:creationId xmlns:a16="http://schemas.microsoft.com/office/drawing/2014/main" id="{1C725A6F-1745-5367-58C6-8292C3F24F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r="11513" b="-1"/>
          <a:stretch/>
        </p:blipFill>
        <p:spPr>
          <a:xfrm>
            <a:off x="4283902" y="10"/>
            <a:ext cx="7908098" cy="68579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4FE324-3529-4188-6B3C-539BCE6A7EBB}"/>
              </a:ext>
            </a:extLst>
          </p:cNvPr>
          <p:cNvSpPr txBox="1"/>
          <p:nvPr/>
        </p:nvSpPr>
        <p:spPr>
          <a:xfrm>
            <a:off x="552817" y="2360209"/>
            <a:ext cx="759941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God Loves the stranger.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222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25A6F-1745-5367-58C6-8292C3F24F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9" t="235" r="30876" b="-235"/>
          <a:stretch/>
        </p:blipFill>
        <p:spPr>
          <a:xfrm>
            <a:off x="4319185" y="0"/>
            <a:ext cx="10047654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4FE324-3529-4188-6B3C-539BCE6A7EBB}"/>
              </a:ext>
            </a:extLst>
          </p:cNvPr>
          <p:cNvSpPr txBox="1"/>
          <p:nvPr/>
        </p:nvSpPr>
        <p:spPr>
          <a:xfrm>
            <a:off x="552817" y="2360209"/>
            <a:ext cx="759941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Some fear the stranger.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450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50B36E-12F9-5F08-DEC2-DC3278BBB7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7"/>
          <a:stretch/>
        </p:blipFill>
        <p:spPr bwMode="auto"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7FED1AB-EB77-CC06-6AB6-9C33727A9758}"/>
              </a:ext>
            </a:extLst>
          </p:cNvPr>
          <p:cNvSpPr txBox="1"/>
          <p:nvPr/>
        </p:nvSpPr>
        <p:spPr>
          <a:xfrm>
            <a:off x="576878" y="2191869"/>
            <a:ext cx="34935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Lord </a:t>
            </a:r>
          </a:p>
          <a:p>
            <a:r>
              <a:rPr 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of the </a:t>
            </a:r>
          </a:p>
          <a:p>
            <a:r>
              <a:rPr 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Sabbath</a:t>
            </a:r>
          </a:p>
        </p:txBody>
      </p:sp>
    </p:spTree>
    <p:extLst>
      <p:ext uri="{BB962C8B-B14F-4D97-AF65-F5344CB8AC3E}">
        <p14:creationId xmlns:p14="http://schemas.microsoft.com/office/powerpoint/2010/main" val="286186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78E95D-9F5B-7E09-D8D4-4A218249F3D7}"/>
              </a:ext>
            </a:extLst>
          </p:cNvPr>
          <p:cNvSpPr txBox="1"/>
          <p:nvPr/>
        </p:nvSpPr>
        <p:spPr>
          <a:xfrm>
            <a:off x="640080" y="5576887"/>
            <a:ext cx="10911840" cy="64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Lord, when did we ever see you hungry and feed you?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7E9D0C-2185-D90B-F969-42922D380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" r="1" b="18328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874313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7E9D0C-2185-D90B-F969-42922D380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1" b="12861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478E95D-9F5B-7E09-D8D4-4A218249F3D7}"/>
              </a:ext>
            </a:extLst>
          </p:cNvPr>
          <p:cNvSpPr txBox="1"/>
          <p:nvPr/>
        </p:nvSpPr>
        <p:spPr>
          <a:xfrm>
            <a:off x="448479" y="6054647"/>
            <a:ext cx="11743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…or thirsty and give you something to drink? </a:t>
            </a:r>
          </a:p>
        </p:txBody>
      </p:sp>
    </p:spTree>
    <p:extLst>
      <p:ext uri="{BB962C8B-B14F-4D97-AF65-F5344CB8AC3E}">
        <p14:creationId xmlns:p14="http://schemas.microsoft.com/office/powerpoint/2010/main" val="85046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7E9D0C-2185-D90B-F969-42922D380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7" b="12617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478E95D-9F5B-7E09-D8D4-4A218249F3D7}"/>
              </a:ext>
            </a:extLst>
          </p:cNvPr>
          <p:cNvSpPr txBox="1"/>
          <p:nvPr/>
        </p:nvSpPr>
        <p:spPr>
          <a:xfrm>
            <a:off x="448479" y="6054647"/>
            <a:ext cx="11743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...or a stranger and show you hospitality?</a:t>
            </a:r>
          </a:p>
        </p:txBody>
      </p:sp>
    </p:spTree>
    <p:extLst>
      <p:ext uri="{BB962C8B-B14F-4D97-AF65-F5344CB8AC3E}">
        <p14:creationId xmlns:p14="http://schemas.microsoft.com/office/powerpoint/2010/main" val="4079431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2330</TotalTime>
  <Words>127</Words>
  <Application>Microsoft Office PowerPoint</Application>
  <PresentationFormat>Widescreen</PresentationFormat>
  <Paragraphs>25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“You must not mistreat or         oppress foreigners in any way.  Remember, you yourselves        were once foreigners in the land of Egypt.”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LaFayette</dc:creator>
  <cp:lastModifiedBy>Carla LaFayette</cp:lastModifiedBy>
  <cp:revision>9</cp:revision>
  <dcterms:created xsi:type="dcterms:W3CDTF">2023-10-11T03:58:49Z</dcterms:created>
  <dcterms:modified xsi:type="dcterms:W3CDTF">2023-10-13T21:13:13Z</dcterms:modified>
</cp:coreProperties>
</file>